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1"/>
  </p:notesMasterIdLst>
  <p:handoutMasterIdLst>
    <p:handoutMasterId r:id="rId22"/>
  </p:handoutMasterIdLst>
  <p:sldIdLst>
    <p:sldId id="410" r:id="rId5"/>
    <p:sldId id="383" r:id="rId6"/>
    <p:sldId id="391" r:id="rId7"/>
    <p:sldId id="411" r:id="rId8"/>
    <p:sldId id="408" r:id="rId9"/>
    <p:sldId id="412" r:id="rId10"/>
    <p:sldId id="413" r:id="rId11"/>
    <p:sldId id="414" r:id="rId12"/>
    <p:sldId id="407" r:id="rId13"/>
    <p:sldId id="415" r:id="rId14"/>
    <p:sldId id="416" r:id="rId15"/>
    <p:sldId id="404" r:id="rId16"/>
    <p:sldId id="417" r:id="rId17"/>
    <p:sldId id="403" r:id="rId18"/>
    <p:sldId id="418" r:id="rId19"/>
    <p:sldId id="39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455CCC-08EC-4F73-8A83-A9E773F60B05}" v="409" dt="2024-05-04T21:33:35.503"/>
  </p1510:revLst>
</p1510:revInfo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48" d="100"/>
          <a:sy n="48" d="100"/>
        </p:scale>
        <p:origin x="67" y="80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Relationship Id="rId30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recchioni" userId="839cab198294f4b6" providerId="LiveId" clId="{FE455CCC-08EC-4F73-8A83-A9E773F60B05}"/>
    <pc:docChg chg="undo custSel addSld delSld modSld sldOrd">
      <pc:chgData name="marco recchioni" userId="839cab198294f4b6" providerId="LiveId" clId="{FE455CCC-08EC-4F73-8A83-A9E773F60B05}" dt="2024-05-04T21:36:12.165" v="1026" actId="14100"/>
      <pc:docMkLst>
        <pc:docMk/>
      </pc:docMkLst>
      <pc:sldChg chg="modSp mod">
        <pc:chgData name="marco recchioni" userId="839cab198294f4b6" providerId="LiveId" clId="{FE455CCC-08EC-4F73-8A83-A9E773F60B05}" dt="2024-05-04T20:42:25.174" v="974" actId="20577"/>
        <pc:sldMkLst>
          <pc:docMk/>
          <pc:sldMk cId="3200312026" sldId="391"/>
        </pc:sldMkLst>
        <pc:spChg chg="mod">
          <ac:chgData name="marco recchioni" userId="839cab198294f4b6" providerId="LiveId" clId="{FE455CCC-08EC-4F73-8A83-A9E773F60B05}" dt="2024-05-04T20:42:25.174" v="974" actId="20577"/>
          <ac:spMkLst>
            <pc:docMk/>
            <pc:sldMk cId="3200312026" sldId="391"/>
            <ac:spMk id="7" creationId="{F70BD87D-F7DA-961B-4024-A354DC87D168}"/>
          </ac:spMkLst>
        </pc:spChg>
      </pc:sldChg>
      <pc:sldChg chg="addSp modSp mod">
        <pc:chgData name="marco recchioni" userId="839cab198294f4b6" providerId="LiveId" clId="{FE455CCC-08EC-4F73-8A83-A9E773F60B05}" dt="2024-05-04T21:30:27.843" v="1024" actId="1076"/>
        <pc:sldMkLst>
          <pc:docMk/>
          <pc:sldMk cId="4261132419" sldId="398"/>
        </pc:sldMkLst>
        <pc:spChg chg="mod">
          <ac:chgData name="marco recchioni" userId="839cab198294f4b6" providerId="LiveId" clId="{FE455CCC-08EC-4F73-8A83-A9E773F60B05}" dt="2024-05-03T03:27:46.103" v="641" actId="20577"/>
          <ac:spMkLst>
            <pc:docMk/>
            <pc:sldMk cId="4261132419" sldId="398"/>
            <ac:spMk id="3" creationId="{8BE734F0-2DDD-AF70-F13D-F9E4C1929411}"/>
          </ac:spMkLst>
        </pc:spChg>
        <pc:spChg chg="add mod">
          <ac:chgData name="marco recchioni" userId="839cab198294f4b6" providerId="LiveId" clId="{FE455CCC-08EC-4F73-8A83-A9E773F60B05}" dt="2024-05-04T21:30:27.843" v="1024" actId="1076"/>
          <ac:spMkLst>
            <pc:docMk/>
            <pc:sldMk cId="4261132419" sldId="398"/>
            <ac:spMk id="4" creationId="{C5026AFC-49AF-C992-B9DB-EA59C8733196}"/>
          </ac:spMkLst>
        </pc:spChg>
      </pc:sldChg>
      <pc:sldChg chg="addSp delSp modSp mod">
        <pc:chgData name="marco recchioni" userId="839cab198294f4b6" providerId="LiveId" clId="{FE455CCC-08EC-4F73-8A83-A9E773F60B05}" dt="2024-05-04T17:08:12.143" v="899" actId="1076"/>
        <pc:sldMkLst>
          <pc:docMk/>
          <pc:sldMk cId="752428618" sldId="403"/>
        </pc:sldMkLst>
        <pc:spChg chg="add mod">
          <ac:chgData name="marco recchioni" userId="839cab198294f4b6" providerId="LiveId" clId="{FE455CCC-08EC-4F73-8A83-A9E773F60B05}" dt="2024-05-03T03:30:29.351" v="656" actId="20577"/>
          <ac:spMkLst>
            <pc:docMk/>
            <pc:sldMk cId="752428618" sldId="403"/>
            <ac:spMk id="2" creationId="{BFB10881-B5A8-8E7E-A966-7AECE82CF251}"/>
          </ac:spMkLst>
        </pc:spChg>
        <pc:spChg chg="mod">
          <ac:chgData name="marco recchioni" userId="839cab198294f4b6" providerId="LiveId" clId="{FE455CCC-08EC-4F73-8A83-A9E773F60B05}" dt="2024-05-03T03:14:12.090" v="242" actId="6549"/>
          <ac:spMkLst>
            <pc:docMk/>
            <pc:sldMk cId="752428618" sldId="403"/>
            <ac:spMk id="5" creationId="{8BD9C1E0-D32A-2A71-BBB2-96F959BB8DCF}"/>
          </ac:spMkLst>
        </pc:spChg>
        <pc:spChg chg="add del mod">
          <ac:chgData name="marco recchioni" userId="839cab198294f4b6" providerId="LiveId" clId="{FE455CCC-08EC-4F73-8A83-A9E773F60B05}" dt="2024-05-04T13:54:04.040" v="834" actId="478"/>
          <ac:spMkLst>
            <pc:docMk/>
            <pc:sldMk cId="752428618" sldId="403"/>
            <ac:spMk id="17" creationId="{6C56BC8E-634F-C62C-4354-05BC1CDCE02C}"/>
          </ac:spMkLst>
        </pc:spChg>
        <pc:picChg chg="add del mod">
          <ac:chgData name="marco recchioni" userId="839cab198294f4b6" providerId="LiveId" clId="{FE455CCC-08EC-4F73-8A83-A9E773F60B05}" dt="2024-05-04T13:52:28.693" v="787" actId="478"/>
          <ac:picMkLst>
            <pc:docMk/>
            <pc:sldMk cId="752428618" sldId="403"/>
            <ac:picMk id="6" creationId="{4430716E-DA1B-B216-3D6A-35675E8C7F51}"/>
          </ac:picMkLst>
        </pc:picChg>
        <pc:picChg chg="add del mod">
          <ac:chgData name="marco recchioni" userId="839cab198294f4b6" providerId="LiveId" clId="{FE455CCC-08EC-4F73-8A83-A9E773F60B05}" dt="2024-05-04T13:52:29.407" v="788" actId="478"/>
          <ac:picMkLst>
            <pc:docMk/>
            <pc:sldMk cId="752428618" sldId="403"/>
            <ac:picMk id="8" creationId="{FAF185B3-A748-0242-8E51-D2D08F65554F}"/>
          </ac:picMkLst>
        </pc:picChg>
        <pc:picChg chg="add del mod">
          <ac:chgData name="marco recchioni" userId="839cab198294f4b6" providerId="LiveId" clId="{FE455CCC-08EC-4F73-8A83-A9E773F60B05}" dt="2024-05-04T17:08:10.401" v="898" actId="478"/>
          <ac:picMkLst>
            <pc:docMk/>
            <pc:sldMk cId="752428618" sldId="403"/>
            <ac:picMk id="10" creationId="{135D490A-D68D-90A7-2B3B-2181F3968830}"/>
          </ac:picMkLst>
        </pc:picChg>
        <pc:picChg chg="add del mod">
          <ac:chgData name="marco recchioni" userId="839cab198294f4b6" providerId="LiveId" clId="{FE455CCC-08EC-4F73-8A83-A9E773F60B05}" dt="2024-05-04T13:52:29.872" v="789" actId="478"/>
          <ac:picMkLst>
            <pc:docMk/>
            <pc:sldMk cId="752428618" sldId="403"/>
            <ac:picMk id="12" creationId="{1EB3F553-389C-A759-ADF0-1F453655B089}"/>
          </ac:picMkLst>
        </pc:picChg>
        <pc:picChg chg="add mod">
          <ac:chgData name="marco recchioni" userId="839cab198294f4b6" providerId="LiveId" clId="{FE455CCC-08EC-4F73-8A83-A9E773F60B05}" dt="2024-05-04T13:53:15.317" v="803" actId="14100"/>
          <ac:picMkLst>
            <pc:docMk/>
            <pc:sldMk cId="752428618" sldId="403"/>
            <ac:picMk id="14" creationId="{59DD997F-A584-5B30-BA15-B212809586A7}"/>
          </ac:picMkLst>
        </pc:picChg>
        <pc:picChg chg="add mod">
          <ac:chgData name="marco recchioni" userId="839cab198294f4b6" providerId="LiveId" clId="{FE455CCC-08EC-4F73-8A83-A9E773F60B05}" dt="2024-05-04T13:53:10.156" v="802" actId="14100"/>
          <ac:picMkLst>
            <pc:docMk/>
            <pc:sldMk cId="752428618" sldId="403"/>
            <ac:picMk id="16" creationId="{381B8E99-1C6C-6299-08F4-9C7315493B9D}"/>
          </ac:picMkLst>
        </pc:picChg>
        <pc:picChg chg="add mod">
          <ac:chgData name="marco recchioni" userId="839cab198294f4b6" providerId="LiveId" clId="{FE455CCC-08EC-4F73-8A83-A9E773F60B05}" dt="2024-05-04T17:08:12.143" v="899" actId="1076"/>
          <ac:picMkLst>
            <pc:docMk/>
            <pc:sldMk cId="752428618" sldId="403"/>
            <ac:picMk id="19" creationId="{7840116B-8C20-94B1-F546-6353E2B8E944}"/>
          </ac:picMkLst>
        </pc:picChg>
      </pc:sldChg>
      <pc:sldChg chg="modSp mod ord">
        <pc:chgData name="marco recchioni" userId="839cab198294f4b6" providerId="LiveId" clId="{FE455CCC-08EC-4F73-8A83-A9E773F60B05}" dt="2024-05-03T03:57:56.987" v="739" actId="122"/>
        <pc:sldMkLst>
          <pc:docMk/>
          <pc:sldMk cId="1850768898" sldId="404"/>
        </pc:sldMkLst>
        <pc:spChg chg="mod">
          <ac:chgData name="marco recchioni" userId="839cab198294f4b6" providerId="LiveId" clId="{FE455CCC-08EC-4F73-8A83-A9E773F60B05}" dt="2024-05-03T03:43:22.985" v="681" actId="404"/>
          <ac:spMkLst>
            <pc:docMk/>
            <pc:sldMk cId="1850768898" sldId="404"/>
            <ac:spMk id="3" creationId="{4096FB3A-B62C-3DAB-4FD1-B4EBDD650AEF}"/>
          </ac:spMkLst>
        </pc:spChg>
        <pc:spChg chg="mod">
          <ac:chgData name="marco recchioni" userId="839cab198294f4b6" providerId="LiveId" clId="{FE455CCC-08EC-4F73-8A83-A9E773F60B05}" dt="2024-05-03T03:57:56.987" v="739" actId="122"/>
          <ac:spMkLst>
            <pc:docMk/>
            <pc:sldMk cId="1850768898" sldId="404"/>
            <ac:spMk id="7" creationId="{1D70DBBB-CB42-C6CE-0C58-FD3C01D6F7A3}"/>
          </ac:spMkLst>
        </pc:spChg>
        <pc:spChg chg="mod">
          <ac:chgData name="marco recchioni" userId="839cab198294f4b6" providerId="LiveId" clId="{FE455CCC-08EC-4F73-8A83-A9E773F60B05}" dt="2024-05-03T03:43:35.507" v="684" actId="403"/>
          <ac:spMkLst>
            <pc:docMk/>
            <pc:sldMk cId="1850768898" sldId="404"/>
            <ac:spMk id="15" creationId="{31CA1047-FC94-1198-F71F-3A5255F14D03}"/>
          </ac:spMkLst>
        </pc:spChg>
      </pc:sldChg>
      <pc:sldChg chg="modSp mod">
        <pc:chgData name="marco recchioni" userId="839cab198294f4b6" providerId="LiveId" clId="{FE455CCC-08EC-4F73-8A83-A9E773F60B05}" dt="2024-05-03T03:53:41.142" v="725" actId="1076"/>
        <pc:sldMkLst>
          <pc:docMk/>
          <pc:sldMk cId="3088225330" sldId="407"/>
        </pc:sldMkLst>
        <pc:spChg chg="mod">
          <ac:chgData name="marco recchioni" userId="839cab198294f4b6" providerId="LiveId" clId="{FE455CCC-08EC-4F73-8A83-A9E773F60B05}" dt="2024-05-03T03:39:05.235" v="658" actId="14100"/>
          <ac:spMkLst>
            <pc:docMk/>
            <pc:sldMk cId="3088225330" sldId="407"/>
            <ac:spMk id="2" creationId="{60BD29B5-1B58-809F-FEA7-B82105E94664}"/>
          </ac:spMkLst>
        </pc:spChg>
        <pc:picChg chg="mod">
          <ac:chgData name="marco recchioni" userId="839cab198294f4b6" providerId="LiveId" clId="{FE455CCC-08EC-4F73-8A83-A9E773F60B05}" dt="2024-05-03T03:53:35.088" v="724" actId="1076"/>
          <ac:picMkLst>
            <pc:docMk/>
            <pc:sldMk cId="3088225330" sldId="407"/>
            <ac:picMk id="20" creationId="{C422F9A4-FA28-B2EB-036D-6831CDA30DAB}"/>
          </ac:picMkLst>
        </pc:picChg>
        <pc:picChg chg="mod">
          <ac:chgData name="marco recchioni" userId="839cab198294f4b6" providerId="LiveId" clId="{FE455CCC-08EC-4F73-8A83-A9E773F60B05}" dt="2024-05-03T03:53:22.729" v="719" actId="1076"/>
          <ac:picMkLst>
            <pc:docMk/>
            <pc:sldMk cId="3088225330" sldId="407"/>
            <ac:picMk id="24" creationId="{CAC41241-511B-294F-D5C8-15B71B8D1E21}"/>
          </ac:picMkLst>
        </pc:picChg>
        <pc:picChg chg="mod">
          <ac:chgData name="marco recchioni" userId="839cab198294f4b6" providerId="LiveId" clId="{FE455CCC-08EC-4F73-8A83-A9E773F60B05}" dt="2024-05-03T03:53:41.142" v="725" actId="1076"/>
          <ac:picMkLst>
            <pc:docMk/>
            <pc:sldMk cId="3088225330" sldId="407"/>
            <ac:picMk id="26" creationId="{3A279930-830D-5DD5-89DA-DDD60FF494FA}"/>
          </ac:picMkLst>
        </pc:picChg>
        <pc:picChg chg="mod">
          <ac:chgData name="marco recchioni" userId="839cab198294f4b6" providerId="LiveId" clId="{FE455CCC-08EC-4F73-8A83-A9E773F60B05}" dt="2024-05-03T03:53:20.841" v="718" actId="1076"/>
          <ac:picMkLst>
            <pc:docMk/>
            <pc:sldMk cId="3088225330" sldId="407"/>
            <ac:picMk id="28" creationId="{FCF2DDA2-423C-2253-C3AF-E1CF47465E28}"/>
          </ac:picMkLst>
        </pc:picChg>
      </pc:sldChg>
      <pc:sldChg chg="addSp delSp modSp mod">
        <pc:chgData name="marco recchioni" userId="839cab198294f4b6" providerId="LiveId" clId="{FE455CCC-08EC-4F73-8A83-A9E773F60B05}" dt="2024-05-04T14:10:09.612" v="852" actId="1076"/>
        <pc:sldMkLst>
          <pc:docMk/>
          <pc:sldMk cId="888484295" sldId="408"/>
        </pc:sldMkLst>
        <pc:spChg chg="mod">
          <ac:chgData name="marco recchioni" userId="839cab198294f4b6" providerId="LiveId" clId="{FE455CCC-08EC-4F73-8A83-A9E773F60B05}" dt="2024-05-03T03:56:56.175" v="736" actId="20577"/>
          <ac:spMkLst>
            <pc:docMk/>
            <pc:sldMk cId="888484295" sldId="408"/>
            <ac:spMk id="3" creationId="{DB097449-5B72-ADA0-3B2D-1CBC160D6B90}"/>
          </ac:spMkLst>
        </pc:spChg>
        <pc:spChg chg="mod">
          <ac:chgData name="marco recchioni" userId="839cab198294f4b6" providerId="LiveId" clId="{FE455CCC-08EC-4F73-8A83-A9E773F60B05}" dt="2024-05-03T03:57:01.013" v="737" actId="20577"/>
          <ac:spMkLst>
            <pc:docMk/>
            <pc:sldMk cId="888484295" sldId="408"/>
            <ac:spMk id="11" creationId="{6213C035-A2D4-2EED-7E4D-FB0930093F2D}"/>
          </ac:spMkLst>
        </pc:spChg>
        <pc:picChg chg="add del mod">
          <ac:chgData name="marco recchioni" userId="839cab198294f4b6" providerId="LiveId" clId="{FE455CCC-08EC-4F73-8A83-A9E773F60B05}" dt="2024-05-04T14:07:36.492" v="844" actId="478"/>
          <ac:picMkLst>
            <pc:docMk/>
            <pc:sldMk cId="888484295" sldId="408"/>
            <ac:picMk id="5" creationId="{B94FEDF8-2AEC-EA4C-8E0C-28586FA2B9E2}"/>
          </ac:picMkLst>
        </pc:picChg>
        <pc:picChg chg="add mod">
          <ac:chgData name="marco recchioni" userId="839cab198294f4b6" providerId="LiveId" clId="{FE455CCC-08EC-4F73-8A83-A9E773F60B05}" dt="2024-05-04T14:10:09.612" v="852" actId="1076"/>
          <ac:picMkLst>
            <pc:docMk/>
            <pc:sldMk cId="888484295" sldId="408"/>
            <ac:picMk id="7" creationId="{C4F804C1-5DCE-EE5C-4556-B47723213B26}"/>
          </ac:picMkLst>
        </pc:picChg>
        <pc:picChg chg="del">
          <ac:chgData name="marco recchioni" userId="839cab198294f4b6" providerId="LiveId" clId="{FE455CCC-08EC-4F73-8A83-A9E773F60B05}" dt="2024-05-04T14:06:55.338" v="839" actId="478"/>
          <ac:picMkLst>
            <pc:docMk/>
            <pc:sldMk cId="888484295" sldId="408"/>
            <ac:picMk id="10" creationId="{4056A4CD-AD96-A1ED-B06E-B5F5C9E6F9C7}"/>
          </ac:picMkLst>
        </pc:picChg>
      </pc:sldChg>
      <pc:sldChg chg="modSp mod">
        <pc:chgData name="marco recchioni" userId="839cab198294f4b6" providerId="LiveId" clId="{FE455CCC-08EC-4F73-8A83-A9E773F60B05}" dt="2024-05-03T14:34:02.507" v="745" actId="20577"/>
        <pc:sldMkLst>
          <pc:docMk/>
          <pc:sldMk cId="737709613" sldId="411"/>
        </pc:sldMkLst>
        <pc:spChg chg="mod">
          <ac:chgData name="marco recchioni" userId="839cab198294f4b6" providerId="LiveId" clId="{FE455CCC-08EC-4F73-8A83-A9E773F60B05}" dt="2024-05-03T14:34:02.507" v="745" actId="20577"/>
          <ac:spMkLst>
            <pc:docMk/>
            <pc:sldMk cId="737709613" sldId="411"/>
            <ac:spMk id="17" creationId="{1A4C01D8-D2B7-E0DB-C2A1-0306E4DDB7DA}"/>
          </ac:spMkLst>
        </pc:spChg>
      </pc:sldChg>
      <pc:sldChg chg="modSp mod">
        <pc:chgData name="marco recchioni" userId="839cab198294f4b6" providerId="LiveId" clId="{FE455CCC-08EC-4F73-8A83-A9E773F60B05}" dt="2024-05-04T20:53:14.519" v="975" actId="122"/>
        <pc:sldMkLst>
          <pc:docMk/>
          <pc:sldMk cId="1355250392" sldId="412"/>
        </pc:sldMkLst>
        <pc:spChg chg="mod">
          <ac:chgData name="marco recchioni" userId="839cab198294f4b6" providerId="LiveId" clId="{FE455CCC-08EC-4F73-8A83-A9E773F60B05}" dt="2024-05-03T03:03:40.094" v="1" actId="20577"/>
          <ac:spMkLst>
            <pc:docMk/>
            <pc:sldMk cId="1355250392" sldId="412"/>
            <ac:spMk id="11" creationId="{6213C035-A2D4-2EED-7E4D-FB0930093F2D}"/>
          </ac:spMkLst>
        </pc:spChg>
        <pc:graphicFrameChg chg="modGraphic">
          <ac:chgData name="marco recchioni" userId="839cab198294f4b6" providerId="LiveId" clId="{FE455CCC-08EC-4F73-8A83-A9E773F60B05}" dt="2024-05-04T20:53:14.519" v="975" actId="122"/>
          <ac:graphicFrameMkLst>
            <pc:docMk/>
            <pc:sldMk cId="1355250392" sldId="412"/>
            <ac:graphicFrameMk id="17" creationId="{EB6D6A47-51FA-6D8E-CFAE-EB0A285AF6F3}"/>
          </ac:graphicFrameMkLst>
        </pc:graphicFrameChg>
      </pc:sldChg>
      <pc:sldChg chg="modSp mod">
        <pc:chgData name="marco recchioni" userId="839cab198294f4b6" providerId="LiveId" clId="{FE455CCC-08EC-4F73-8A83-A9E773F60B05}" dt="2024-05-04T14:10:52.896" v="854" actId="122"/>
        <pc:sldMkLst>
          <pc:docMk/>
          <pc:sldMk cId="1161474576" sldId="413"/>
        </pc:sldMkLst>
        <pc:spChg chg="mod">
          <ac:chgData name="marco recchioni" userId="839cab198294f4b6" providerId="LiveId" clId="{FE455CCC-08EC-4F73-8A83-A9E773F60B05}" dt="2024-05-03T03:39:53.973" v="664" actId="14100"/>
          <ac:spMkLst>
            <pc:docMk/>
            <pc:sldMk cId="1161474576" sldId="413"/>
            <ac:spMk id="2" creationId="{805346ED-721D-85EE-2F1B-A31D0912DE29}"/>
          </ac:spMkLst>
        </pc:spChg>
        <pc:spChg chg="mod">
          <ac:chgData name="marco recchioni" userId="839cab198294f4b6" providerId="LiveId" clId="{FE455CCC-08EC-4F73-8A83-A9E773F60B05}" dt="2024-05-04T14:10:43.110" v="853" actId="1076"/>
          <ac:spMkLst>
            <pc:docMk/>
            <pc:sldMk cId="1161474576" sldId="413"/>
            <ac:spMk id="10" creationId="{93C487A2-F0E8-F15B-D787-9C1D44E6638F}"/>
          </ac:spMkLst>
        </pc:spChg>
        <pc:spChg chg="mod">
          <ac:chgData name="marco recchioni" userId="839cab198294f4b6" providerId="LiveId" clId="{FE455CCC-08EC-4F73-8A83-A9E773F60B05}" dt="2024-05-04T14:10:43.110" v="853" actId="1076"/>
          <ac:spMkLst>
            <pc:docMk/>
            <pc:sldMk cId="1161474576" sldId="413"/>
            <ac:spMk id="12" creationId="{182EC0F5-3EC4-4D0F-5503-7F4536C29E42}"/>
          </ac:spMkLst>
        </pc:spChg>
        <pc:spChg chg="mod">
          <ac:chgData name="marco recchioni" userId="839cab198294f4b6" providerId="LiveId" clId="{FE455CCC-08EC-4F73-8A83-A9E773F60B05}" dt="2024-05-04T14:10:43.110" v="853" actId="1076"/>
          <ac:spMkLst>
            <pc:docMk/>
            <pc:sldMk cId="1161474576" sldId="413"/>
            <ac:spMk id="13" creationId="{152AEC44-02BA-E859-BF4D-3D4363B14668}"/>
          </ac:spMkLst>
        </pc:spChg>
        <pc:spChg chg="mod">
          <ac:chgData name="marco recchioni" userId="839cab198294f4b6" providerId="LiveId" clId="{FE455CCC-08EC-4F73-8A83-A9E773F60B05}" dt="2024-05-04T14:10:43.110" v="853" actId="1076"/>
          <ac:spMkLst>
            <pc:docMk/>
            <pc:sldMk cId="1161474576" sldId="413"/>
            <ac:spMk id="15" creationId="{FDE7802C-E26B-8B5D-A5FF-A1028C4DB803}"/>
          </ac:spMkLst>
        </pc:spChg>
        <pc:spChg chg="mod">
          <ac:chgData name="marco recchioni" userId="839cab198294f4b6" providerId="LiveId" clId="{FE455CCC-08EC-4F73-8A83-A9E773F60B05}" dt="2024-05-04T14:10:43.110" v="853" actId="1076"/>
          <ac:spMkLst>
            <pc:docMk/>
            <pc:sldMk cId="1161474576" sldId="413"/>
            <ac:spMk id="20" creationId="{1879DCF8-1C18-5ED2-C0DF-891B9B51C9B1}"/>
          </ac:spMkLst>
        </pc:spChg>
        <pc:spChg chg="mod">
          <ac:chgData name="marco recchioni" userId="839cab198294f4b6" providerId="LiveId" clId="{FE455CCC-08EC-4F73-8A83-A9E773F60B05}" dt="2024-05-04T14:10:43.110" v="853" actId="1076"/>
          <ac:spMkLst>
            <pc:docMk/>
            <pc:sldMk cId="1161474576" sldId="413"/>
            <ac:spMk id="21" creationId="{BCCEE62E-6E86-85DB-02F9-CC3DF8EC82CE}"/>
          </ac:spMkLst>
        </pc:spChg>
        <pc:spChg chg="mod">
          <ac:chgData name="marco recchioni" userId="839cab198294f4b6" providerId="LiveId" clId="{FE455CCC-08EC-4F73-8A83-A9E773F60B05}" dt="2024-05-04T14:10:43.110" v="853" actId="1076"/>
          <ac:spMkLst>
            <pc:docMk/>
            <pc:sldMk cId="1161474576" sldId="413"/>
            <ac:spMk id="27" creationId="{BE0E5C83-2A72-79B6-D607-AE3DD46F17EF}"/>
          </ac:spMkLst>
        </pc:spChg>
        <pc:spChg chg="mod">
          <ac:chgData name="marco recchioni" userId="839cab198294f4b6" providerId="LiveId" clId="{FE455CCC-08EC-4F73-8A83-A9E773F60B05}" dt="2024-05-04T14:10:43.110" v="853" actId="1076"/>
          <ac:spMkLst>
            <pc:docMk/>
            <pc:sldMk cId="1161474576" sldId="413"/>
            <ac:spMk id="28" creationId="{92DBD697-54EF-752D-EA0B-E374279164B4}"/>
          </ac:spMkLst>
        </pc:spChg>
        <pc:spChg chg="mod">
          <ac:chgData name="marco recchioni" userId="839cab198294f4b6" providerId="LiveId" clId="{FE455CCC-08EC-4F73-8A83-A9E773F60B05}" dt="2024-05-04T14:10:43.110" v="853" actId="1076"/>
          <ac:spMkLst>
            <pc:docMk/>
            <pc:sldMk cId="1161474576" sldId="413"/>
            <ac:spMk id="29" creationId="{43424EAE-72ED-F05F-B250-B71AAD412C09}"/>
          </ac:spMkLst>
        </pc:spChg>
        <pc:spChg chg="mod">
          <ac:chgData name="marco recchioni" userId="839cab198294f4b6" providerId="LiveId" clId="{FE455CCC-08EC-4F73-8A83-A9E773F60B05}" dt="2024-05-04T14:10:43.110" v="853" actId="1076"/>
          <ac:spMkLst>
            <pc:docMk/>
            <pc:sldMk cId="1161474576" sldId="413"/>
            <ac:spMk id="30" creationId="{75C9EAFD-C7E8-0339-AA49-DD15A808543A}"/>
          </ac:spMkLst>
        </pc:spChg>
        <pc:spChg chg="mod">
          <ac:chgData name="marco recchioni" userId="839cab198294f4b6" providerId="LiveId" clId="{FE455CCC-08EC-4F73-8A83-A9E773F60B05}" dt="2024-05-04T14:10:43.110" v="853" actId="1076"/>
          <ac:spMkLst>
            <pc:docMk/>
            <pc:sldMk cId="1161474576" sldId="413"/>
            <ac:spMk id="31" creationId="{9A0DA2CA-F91E-B07A-194D-41D437B5FE87}"/>
          </ac:spMkLst>
        </pc:spChg>
        <pc:spChg chg="mod">
          <ac:chgData name="marco recchioni" userId="839cab198294f4b6" providerId="LiveId" clId="{FE455CCC-08EC-4F73-8A83-A9E773F60B05}" dt="2024-05-04T14:10:43.110" v="853" actId="1076"/>
          <ac:spMkLst>
            <pc:docMk/>
            <pc:sldMk cId="1161474576" sldId="413"/>
            <ac:spMk id="32" creationId="{6B6C10BF-CAA7-9AFD-872B-9DF22BD7FB39}"/>
          </ac:spMkLst>
        </pc:spChg>
        <pc:spChg chg="mod">
          <ac:chgData name="marco recchioni" userId="839cab198294f4b6" providerId="LiveId" clId="{FE455CCC-08EC-4F73-8A83-A9E773F60B05}" dt="2024-05-04T14:10:43.110" v="853" actId="1076"/>
          <ac:spMkLst>
            <pc:docMk/>
            <pc:sldMk cId="1161474576" sldId="413"/>
            <ac:spMk id="33" creationId="{0CDFF0C1-98AD-7F33-69F4-319967307544}"/>
          </ac:spMkLst>
        </pc:spChg>
        <pc:spChg chg="mod">
          <ac:chgData name="marco recchioni" userId="839cab198294f4b6" providerId="LiveId" clId="{FE455CCC-08EC-4F73-8A83-A9E773F60B05}" dt="2024-05-04T14:10:43.110" v="853" actId="1076"/>
          <ac:spMkLst>
            <pc:docMk/>
            <pc:sldMk cId="1161474576" sldId="413"/>
            <ac:spMk id="34" creationId="{5253BBAA-D7D7-954E-0D1D-08537EA115A9}"/>
          </ac:spMkLst>
        </pc:spChg>
        <pc:spChg chg="mod">
          <ac:chgData name="marco recchioni" userId="839cab198294f4b6" providerId="LiveId" clId="{FE455CCC-08EC-4F73-8A83-A9E773F60B05}" dt="2024-05-04T14:10:43.110" v="853" actId="1076"/>
          <ac:spMkLst>
            <pc:docMk/>
            <pc:sldMk cId="1161474576" sldId="413"/>
            <ac:spMk id="35" creationId="{82BDFF24-F8D9-E2CA-DD66-8E41F0661CB4}"/>
          </ac:spMkLst>
        </pc:spChg>
        <pc:spChg chg="mod">
          <ac:chgData name="marco recchioni" userId="839cab198294f4b6" providerId="LiveId" clId="{FE455CCC-08EC-4F73-8A83-A9E773F60B05}" dt="2024-05-04T14:10:43.110" v="853" actId="1076"/>
          <ac:spMkLst>
            <pc:docMk/>
            <pc:sldMk cId="1161474576" sldId="413"/>
            <ac:spMk id="36" creationId="{38EB839F-CE56-EDD3-584D-3DDB243D3650}"/>
          </ac:spMkLst>
        </pc:spChg>
        <pc:spChg chg="mod">
          <ac:chgData name="marco recchioni" userId="839cab198294f4b6" providerId="LiveId" clId="{FE455CCC-08EC-4F73-8A83-A9E773F60B05}" dt="2024-05-04T14:10:43.110" v="853" actId="1076"/>
          <ac:spMkLst>
            <pc:docMk/>
            <pc:sldMk cId="1161474576" sldId="413"/>
            <ac:spMk id="37" creationId="{F3FA8457-5F05-0B78-0BAC-5D9F2939DD87}"/>
          </ac:spMkLst>
        </pc:spChg>
        <pc:spChg chg="mod">
          <ac:chgData name="marco recchioni" userId="839cab198294f4b6" providerId="LiveId" clId="{FE455CCC-08EC-4F73-8A83-A9E773F60B05}" dt="2024-05-04T14:10:43.110" v="853" actId="1076"/>
          <ac:spMkLst>
            <pc:docMk/>
            <pc:sldMk cId="1161474576" sldId="413"/>
            <ac:spMk id="39" creationId="{EE8BBB11-3C19-1E14-A1DA-4B643D8249EC}"/>
          </ac:spMkLst>
        </pc:spChg>
        <pc:spChg chg="mod">
          <ac:chgData name="marco recchioni" userId="839cab198294f4b6" providerId="LiveId" clId="{FE455CCC-08EC-4F73-8A83-A9E773F60B05}" dt="2024-05-04T14:10:43.110" v="853" actId="1076"/>
          <ac:spMkLst>
            <pc:docMk/>
            <pc:sldMk cId="1161474576" sldId="413"/>
            <ac:spMk id="40" creationId="{9D81DABD-F40A-5B74-E9CC-8C9E269A66BB}"/>
          </ac:spMkLst>
        </pc:spChg>
        <pc:spChg chg="mod">
          <ac:chgData name="marco recchioni" userId="839cab198294f4b6" providerId="LiveId" clId="{FE455CCC-08EC-4F73-8A83-A9E773F60B05}" dt="2024-05-04T14:10:43.110" v="853" actId="1076"/>
          <ac:spMkLst>
            <pc:docMk/>
            <pc:sldMk cId="1161474576" sldId="413"/>
            <ac:spMk id="41" creationId="{F3B560E5-9DE4-A908-9631-99D0413EF460}"/>
          </ac:spMkLst>
        </pc:spChg>
        <pc:spChg chg="mod">
          <ac:chgData name="marco recchioni" userId="839cab198294f4b6" providerId="LiveId" clId="{FE455CCC-08EC-4F73-8A83-A9E773F60B05}" dt="2024-05-03T03:45:08.689" v="697" actId="1076"/>
          <ac:spMkLst>
            <pc:docMk/>
            <pc:sldMk cId="1161474576" sldId="413"/>
            <ac:spMk id="63" creationId="{1C355407-4A1B-CD46-D096-47259BC246FB}"/>
          </ac:spMkLst>
        </pc:spChg>
        <pc:spChg chg="mod">
          <ac:chgData name="marco recchioni" userId="839cab198294f4b6" providerId="LiveId" clId="{FE455CCC-08EC-4F73-8A83-A9E773F60B05}" dt="2024-05-04T14:10:52.896" v="854" actId="122"/>
          <ac:spMkLst>
            <pc:docMk/>
            <pc:sldMk cId="1161474576" sldId="413"/>
            <ac:spMk id="64" creationId="{4118CC32-DC73-6633-E031-700F68D0C342}"/>
          </ac:spMkLst>
        </pc:spChg>
        <pc:cxnChg chg="mod">
          <ac:chgData name="marco recchioni" userId="839cab198294f4b6" providerId="LiveId" clId="{FE455CCC-08EC-4F73-8A83-A9E773F60B05}" dt="2024-05-04T14:10:43.110" v="853" actId="1076"/>
          <ac:cxnSpMkLst>
            <pc:docMk/>
            <pc:sldMk cId="1161474576" sldId="413"/>
            <ac:cxnSpMk id="22" creationId="{D5BBF5EB-3253-CFA7-F2F1-1882E17D0031}"/>
          </ac:cxnSpMkLst>
        </pc:cxnChg>
        <pc:cxnChg chg="mod">
          <ac:chgData name="marco recchioni" userId="839cab198294f4b6" providerId="LiveId" clId="{FE455CCC-08EC-4F73-8A83-A9E773F60B05}" dt="2024-05-04T14:10:43.110" v="853" actId="1076"/>
          <ac:cxnSpMkLst>
            <pc:docMk/>
            <pc:sldMk cId="1161474576" sldId="413"/>
            <ac:cxnSpMk id="23" creationId="{BDB1B45F-7B57-DA16-262B-EFDC5972C0E1}"/>
          </ac:cxnSpMkLst>
        </pc:cxnChg>
        <pc:cxnChg chg="mod">
          <ac:chgData name="marco recchioni" userId="839cab198294f4b6" providerId="LiveId" clId="{FE455CCC-08EC-4F73-8A83-A9E773F60B05}" dt="2024-05-04T14:10:43.110" v="853" actId="1076"/>
          <ac:cxnSpMkLst>
            <pc:docMk/>
            <pc:sldMk cId="1161474576" sldId="413"/>
            <ac:cxnSpMk id="24" creationId="{374A4953-581D-9A62-F7DB-E672908ECA52}"/>
          </ac:cxnSpMkLst>
        </pc:cxnChg>
        <pc:cxnChg chg="mod">
          <ac:chgData name="marco recchioni" userId="839cab198294f4b6" providerId="LiveId" clId="{FE455CCC-08EC-4F73-8A83-A9E773F60B05}" dt="2024-05-04T14:10:43.110" v="853" actId="1076"/>
          <ac:cxnSpMkLst>
            <pc:docMk/>
            <pc:sldMk cId="1161474576" sldId="413"/>
            <ac:cxnSpMk id="25" creationId="{9EB58649-DC42-AF62-AFBD-4C67A0CB7200}"/>
          </ac:cxnSpMkLst>
        </pc:cxnChg>
        <pc:cxnChg chg="mod">
          <ac:chgData name="marco recchioni" userId="839cab198294f4b6" providerId="LiveId" clId="{FE455CCC-08EC-4F73-8A83-A9E773F60B05}" dt="2024-05-04T14:10:43.110" v="853" actId="1076"/>
          <ac:cxnSpMkLst>
            <pc:docMk/>
            <pc:sldMk cId="1161474576" sldId="413"/>
            <ac:cxnSpMk id="26" creationId="{5AF65A63-D30C-17A4-DCD4-A2702D3C709E}"/>
          </ac:cxnSpMkLst>
        </pc:cxnChg>
        <pc:cxnChg chg="mod">
          <ac:chgData name="marco recchioni" userId="839cab198294f4b6" providerId="LiveId" clId="{FE455CCC-08EC-4F73-8A83-A9E773F60B05}" dt="2024-05-04T14:10:43.110" v="853" actId="1076"/>
          <ac:cxnSpMkLst>
            <pc:docMk/>
            <pc:sldMk cId="1161474576" sldId="413"/>
            <ac:cxnSpMk id="38" creationId="{D9232603-62F5-DCA6-204E-E3B8DE0E2272}"/>
          </ac:cxnSpMkLst>
        </pc:cxnChg>
      </pc:sldChg>
      <pc:sldChg chg="modSp mod">
        <pc:chgData name="marco recchioni" userId="839cab198294f4b6" providerId="LiveId" clId="{FE455CCC-08EC-4F73-8A83-A9E773F60B05}" dt="2024-05-04T21:33:35.503" v="1025" actId="20577"/>
        <pc:sldMkLst>
          <pc:docMk/>
          <pc:sldMk cId="169151782" sldId="414"/>
        </pc:sldMkLst>
        <pc:spChg chg="mod">
          <ac:chgData name="marco recchioni" userId="839cab198294f4b6" providerId="LiveId" clId="{FE455CCC-08EC-4F73-8A83-A9E773F60B05}" dt="2024-05-04T21:33:35.503" v="1025" actId="20577"/>
          <ac:spMkLst>
            <pc:docMk/>
            <pc:sldMk cId="169151782" sldId="414"/>
            <ac:spMk id="3" creationId="{331B06A7-10E5-3FA0-9F59-DB6B2AD9C141}"/>
          </ac:spMkLst>
        </pc:spChg>
        <pc:spChg chg="mod">
          <ac:chgData name="marco recchioni" userId="839cab198294f4b6" providerId="LiveId" clId="{FE455CCC-08EC-4F73-8A83-A9E773F60B05}" dt="2024-05-04T14:27:50.255" v="893" actId="20577"/>
          <ac:spMkLst>
            <pc:docMk/>
            <pc:sldMk cId="169151782" sldId="414"/>
            <ac:spMk id="4" creationId="{61E14456-5291-2679-7DDC-E8A4CA7416DF}"/>
          </ac:spMkLst>
        </pc:spChg>
      </pc:sldChg>
      <pc:sldChg chg="modSp mod">
        <pc:chgData name="marco recchioni" userId="839cab198294f4b6" providerId="LiveId" clId="{FE455CCC-08EC-4F73-8A83-A9E773F60B05}" dt="2024-05-03T03:38:51.633" v="657" actId="14100"/>
        <pc:sldMkLst>
          <pc:docMk/>
          <pc:sldMk cId="2397765254" sldId="415"/>
        </pc:sldMkLst>
        <pc:spChg chg="mod">
          <ac:chgData name="marco recchioni" userId="839cab198294f4b6" providerId="LiveId" clId="{FE455CCC-08EC-4F73-8A83-A9E773F60B05}" dt="2024-05-03T03:38:51.633" v="657" actId="14100"/>
          <ac:spMkLst>
            <pc:docMk/>
            <pc:sldMk cId="2397765254" sldId="415"/>
            <ac:spMk id="2" creationId="{60BD29B5-1B58-809F-FEA7-B82105E94664}"/>
          </ac:spMkLst>
        </pc:spChg>
      </pc:sldChg>
      <pc:sldChg chg="modSp mod">
        <pc:chgData name="marco recchioni" userId="839cab198294f4b6" providerId="LiveId" clId="{FE455CCC-08EC-4F73-8A83-A9E773F60B05}" dt="2024-05-04T21:22:27.799" v="1023" actId="20577"/>
        <pc:sldMkLst>
          <pc:docMk/>
          <pc:sldMk cId="1010782831" sldId="416"/>
        </pc:sldMkLst>
        <pc:spChg chg="mod">
          <ac:chgData name="marco recchioni" userId="839cab198294f4b6" providerId="LiveId" clId="{FE455CCC-08EC-4F73-8A83-A9E773F60B05}" dt="2024-05-04T21:22:27.799" v="1023" actId="20577"/>
          <ac:spMkLst>
            <pc:docMk/>
            <pc:sldMk cId="1010782831" sldId="416"/>
            <ac:spMk id="3" creationId="{8BE734F0-2DDD-AF70-F13D-F9E4C1929411}"/>
          </ac:spMkLst>
        </pc:spChg>
        <pc:spChg chg="mod">
          <ac:chgData name="marco recchioni" userId="839cab198294f4b6" providerId="LiveId" clId="{FE455CCC-08EC-4F73-8A83-A9E773F60B05}" dt="2024-05-03T03:40:23.026" v="668" actId="14100"/>
          <ac:spMkLst>
            <pc:docMk/>
            <pc:sldMk cId="1010782831" sldId="416"/>
            <ac:spMk id="5" creationId="{A66E7223-6C7F-4A38-E630-5948140FF162}"/>
          </ac:spMkLst>
        </pc:spChg>
      </pc:sldChg>
      <pc:sldChg chg="modSp mod">
        <pc:chgData name="marco recchioni" userId="839cab198294f4b6" providerId="LiveId" clId="{FE455CCC-08EC-4F73-8A83-A9E773F60B05}" dt="2024-05-03T03:43:04.008" v="677" actId="14100"/>
        <pc:sldMkLst>
          <pc:docMk/>
          <pc:sldMk cId="118851389" sldId="417"/>
        </pc:sldMkLst>
        <pc:spChg chg="mod">
          <ac:chgData name="marco recchioni" userId="839cab198294f4b6" providerId="LiveId" clId="{FE455CCC-08EC-4F73-8A83-A9E773F60B05}" dt="2024-05-03T03:43:04.008" v="677" actId="14100"/>
          <ac:spMkLst>
            <pc:docMk/>
            <pc:sldMk cId="118851389" sldId="417"/>
            <ac:spMk id="11" creationId="{6213C035-A2D4-2EED-7E4D-FB0930093F2D}"/>
          </ac:spMkLst>
        </pc:spChg>
        <pc:spChg chg="mod">
          <ac:chgData name="marco recchioni" userId="839cab198294f4b6" providerId="LiveId" clId="{FE455CCC-08EC-4F73-8A83-A9E773F60B05}" dt="2024-05-03T03:41:36.308" v="671" actId="403"/>
          <ac:spMkLst>
            <pc:docMk/>
            <pc:sldMk cId="118851389" sldId="417"/>
            <ac:spMk id="17" creationId="{B56C8684-D5D0-ECF3-1009-0200D4475E5C}"/>
          </ac:spMkLst>
        </pc:spChg>
        <pc:spChg chg="mod">
          <ac:chgData name="marco recchioni" userId="839cab198294f4b6" providerId="LiveId" clId="{FE455CCC-08EC-4F73-8A83-A9E773F60B05}" dt="2024-05-03T03:41:45.679" v="674" actId="1076"/>
          <ac:spMkLst>
            <pc:docMk/>
            <pc:sldMk cId="118851389" sldId="417"/>
            <ac:spMk id="18" creationId="{494522A4-1DC4-539A-9338-5098E8DB39E3}"/>
          </ac:spMkLst>
        </pc:spChg>
      </pc:sldChg>
      <pc:sldChg chg="addSp delSp modSp add mod ord">
        <pc:chgData name="marco recchioni" userId="839cab198294f4b6" providerId="LiveId" clId="{FE455CCC-08EC-4F73-8A83-A9E773F60B05}" dt="2024-05-04T21:36:12.165" v="1026" actId="14100"/>
        <pc:sldMkLst>
          <pc:docMk/>
          <pc:sldMk cId="1434110486" sldId="418"/>
        </pc:sldMkLst>
        <pc:spChg chg="del">
          <ac:chgData name="marco recchioni" userId="839cab198294f4b6" providerId="LiveId" clId="{FE455CCC-08EC-4F73-8A83-A9E773F60B05}" dt="2024-05-03T03:15:27.878" v="254" actId="478"/>
          <ac:spMkLst>
            <pc:docMk/>
            <pc:sldMk cId="1434110486" sldId="418"/>
            <ac:spMk id="2" creationId="{88A6CFDC-E565-02BB-928E-1AF6135A846A}"/>
          </ac:spMkLst>
        </pc:spChg>
        <pc:spChg chg="mod">
          <ac:chgData name="marco recchioni" userId="839cab198294f4b6" providerId="LiveId" clId="{FE455CCC-08EC-4F73-8A83-A9E773F60B05}" dt="2024-05-03T03:15:53.376" v="293" actId="20577"/>
          <ac:spMkLst>
            <pc:docMk/>
            <pc:sldMk cId="1434110486" sldId="418"/>
            <ac:spMk id="3" creationId="{545D3755-C3E2-975E-DE68-CDECC4B526EC}"/>
          </ac:spMkLst>
        </pc:spChg>
        <pc:spChg chg="del">
          <ac:chgData name="marco recchioni" userId="839cab198294f4b6" providerId="LiveId" clId="{FE455CCC-08EC-4F73-8A83-A9E773F60B05}" dt="2024-05-03T03:15:29.582" v="256" actId="478"/>
          <ac:spMkLst>
            <pc:docMk/>
            <pc:sldMk cId="1434110486" sldId="418"/>
            <ac:spMk id="6" creationId="{B29EDD31-C4B1-6FC4-9A21-676ECED1B36F}"/>
          </ac:spMkLst>
        </pc:spChg>
        <pc:spChg chg="del mod">
          <ac:chgData name="marco recchioni" userId="839cab198294f4b6" providerId="LiveId" clId="{FE455CCC-08EC-4F73-8A83-A9E773F60B05}" dt="2024-05-03T03:15:37.825" v="263" actId="478"/>
          <ac:spMkLst>
            <pc:docMk/>
            <pc:sldMk cId="1434110486" sldId="418"/>
            <ac:spMk id="7" creationId="{F70BD87D-F7DA-961B-4024-A354DC87D168}"/>
          </ac:spMkLst>
        </pc:spChg>
        <pc:spChg chg="del mod">
          <ac:chgData name="marco recchioni" userId="839cab198294f4b6" providerId="LiveId" clId="{FE455CCC-08EC-4F73-8A83-A9E773F60B05}" dt="2024-05-03T03:15:33.847" v="259" actId="478"/>
          <ac:spMkLst>
            <pc:docMk/>
            <pc:sldMk cId="1434110486" sldId="418"/>
            <ac:spMk id="8" creationId="{ABADB5E4-676B-8DCA-55D8-C8FA6B0DCF38}"/>
          </ac:spMkLst>
        </pc:spChg>
        <pc:spChg chg="del">
          <ac:chgData name="marco recchioni" userId="839cab198294f4b6" providerId="LiveId" clId="{FE455CCC-08EC-4F73-8A83-A9E773F60B05}" dt="2024-05-03T03:15:32.697" v="257" actId="478"/>
          <ac:spMkLst>
            <pc:docMk/>
            <pc:sldMk cId="1434110486" sldId="418"/>
            <ac:spMk id="9" creationId="{E7753410-7B49-8189-9BA8-5588D41C6045}"/>
          </ac:spMkLst>
        </pc:spChg>
        <pc:spChg chg="add del mod">
          <ac:chgData name="marco recchioni" userId="839cab198294f4b6" providerId="LiveId" clId="{FE455CCC-08EC-4F73-8A83-A9E773F60B05}" dt="2024-05-03T03:15:40.978" v="265" actId="478"/>
          <ac:spMkLst>
            <pc:docMk/>
            <pc:sldMk cId="1434110486" sldId="418"/>
            <ac:spMk id="10" creationId="{6112B502-A382-EDC3-17BD-6160E03F404C}"/>
          </ac:spMkLst>
        </pc:spChg>
        <pc:spChg chg="add mod">
          <ac:chgData name="marco recchioni" userId="839cab198294f4b6" providerId="LiveId" clId="{FE455CCC-08EC-4F73-8A83-A9E773F60B05}" dt="2024-05-03T03:17:34.012" v="306" actId="113"/>
          <ac:spMkLst>
            <pc:docMk/>
            <pc:sldMk cId="1434110486" sldId="418"/>
            <ac:spMk id="11" creationId="{AAC2A4BF-31A1-71CD-CE34-1C88AD7769F0}"/>
          </ac:spMkLst>
        </pc:spChg>
        <pc:spChg chg="del">
          <ac:chgData name="marco recchioni" userId="839cab198294f4b6" providerId="LiveId" clId="{FE455CCC-08EC-4F73-8A83-A9E773F60B05}" dt="2024-05-03T03:15:28.827" v="255" actId="478"/>
          <ac:spMkLst>
            <pc:docMk/>
            <pc:sldMk cId="1434110486" sldId="418"/>
            <ac:spMk id="12" creationId="{3A686746-23F5-DC86-B6FE-53745043E8F8}"/>
          </ac:spMkLst>
        </pc:spChg>
        <pc:spChg chg="del mod">
          <ac:chgData name="marco recchioni" userId="839cab198294f4b6" providerId="LiveId" clId="{FE455CCC-08EC-4F73-8A83-A9E773F60B05}" dt="2024-05-03T03:15:35.173" v="261" actId="478"/>
          <ac:spMkLst>
            <pc:docMk/>
            <pc:sldMk cId="1434110486" sldId="418"/>
            <ac:spMk id="13" creationId="{83E82A8F-A632-D066-64CC-57A1B3ACA52F}"/>
          </ac:spMkLst>
        </pc:spChg>
        <pc:spChg chg="del">
          <ac:chgData name="marco recchioni" userId="839cab198294f4b6" providerId="LiveId" clId="{FE455CCC-08EC-4F73-8A83-A9E773F60B05}" dt="2024-05-03T03:15:42.900" v="266" actId="478"/>
          <ac:spMkLst>
            <pc:docMk/>
            <pc:sldMk cId="1434110486" sldId="418"/>
            <ac:spMk id="15" creationId="{41712545-F9BA-B1A9-B9BB-DCE49674CABD}"/>
          </ac:spMkLst>
        </pc:spChg>
        <pc:spChg chg="del">
          <ac:chgData name="marco recchioni" userId="839cab198294f4b6" providerId="LiveId" clId="{FE455CCC-08EC-4F73-8A83-A9E773F60B05}" dt="2024-05-03T03:15:42.900" v="266" actId="478"/>
          <ac:spMkLst>
            <pc:docMk/>
            <pc:sldMk cId="1434110486" sldId="418"/>
            <ac:spMk id="16" creationId="{AF08DFF2-8588-28E2-DF81-6C8B6F6D175F}"/>
          </ac:spMkLst>
        </pc:spChg>
        <pc:spChg chg="add mod">
          <ac:chgData name="marco recchioni" userId="839cab198294f4b6" providerId="LiveId" clId="{FE455CCC-08EC-4F73-8A83-A9E773F60B05}" dt="2024-05-03T03:19:35.469" v="333" actId="1076"/>
          <ac:spMkLst>
            <pc:docMk/>
            <pc:sldMk cId="1434110486" sldId="418"/>
            <ac:spMk id="27" creationId="{C5ED0E3D-2D91-2003-CDF5-0069D6A4871D}"/>
          </ac:spMkLst>
        </pc:spChg>
        <pc:spChg chg="del">
          <ac:chgData name="marco recchioni" userId="839cab198294f4b6" providerId="LiveId" clId="{FE455CCC-08EC-4F73-8A83-A9E773F60B05}" dt="2024-05-03T03:15:44.124" v="267" actId="478"/>
          <ac:spMkLst>
            <pc:docMk/>
            <pc:sldMk cId="1434110486" sldId="418"/>
            <ac:spMk id="28" creationId="{3C6CC9E8-0A68-CF93-4BCB-7A06DDB45C4F}"/>
          </ac:spMkLst>
        </pc:spChg>
        <pc:spChg chg="add mod">
          <ac:chgData name="marco recchioni" userId="839cab198294f4b6" providerId="LiveId" clId="{FE455CCC-08EC-4F73-8A83-A9E773F60B05}" dt="2024-05-03T03:19:35.469" v="333" actId="1076"/>
          <ac:spMkLst>
            <pc:docMk/>
            <pc:sldMk cId="1434110486" sldId="418"/>
            <ac:spMk id="29" creationId="{8C261DC2-1206-69AA-6AA9-DB6D344C142B}"/>
          </ac:spMkLst>
        </pc:spChg>
        <pc:spChg chg="add mod">
          <ac:chgData name="marco recchioni" userId="839cab198294f4b6" providerId="LiveId" clId="{FE455CCC-08EC-4F73-8A83-A9E773F60B05}" dt="2024-05-03T03:21:59.728" v="370" actId="1076"/>
          <ac:spMkLst>
            <pc:docMk/>
            <pc:sldMk cId="1434110486" sldId="418"/>
            <ac:spMk id="35" creationId="{76FE311C-7B09-E5B0-3A7A-F53B091B0D6B}"/>
          </ac:spMkLst>
        </pc:spChg>
        <pc:spChg chg="add mod">
          <ac:chgData name="marco recchioni" userId="839cab198294f4b6" providerId="LiveId" clId="{FE455CCC-08EC-4F73-8A83-A9E773F60B05}" dt="2024-05-04T21:36:12.165" v="1026" actId="14100"/>
          <ac:spMkLst>
            <pc:docMk/>
            <pc:sldMk cId="1434110486" sldId="418"/>
            <ac:spMk id="42" creationId="{AF765A88-75DF-90C0-DC66-B0A10C623C09}"/>
          </ac:spMkLst>
        </pc:spChg>
        <pc:spChg chg="add mod">
          <ac:chgData name="marco recchioni" userId="839cab198294f4b6" providerId="LiveId" clId="{FE455CCC-08EC-4F73-8A83-A9E773F60B05}" dt="2024-05-03T03:21:25.715" v="355" actId="1076"/>
          <ac:spMkLst>
            <pc:docMk/>
            <pc:sldMk cId="1434110486" sldId="418"/>
            <ac:spMk id="43" creationId="{CC1BBB5E-A158-8AB4-2DE2-3F044F5CA1CA}"/>
          </ac:spMkLst>
        </pc:spChg>
        <pc:spChg chg="add mod">
          <ac:chgData name="marco recchioni" userId="839cab198294f4b6" providerId="LiveId" clId="{FE455CCC-08EC-4F73-8A83-A9E773F60B05}" dt="2024-05-03T03:21:59.728" v="370" actId="1076"/>
          <ac:spMkLst>
            <pc:docMk/>
            <pc:sldMk cId="1434110486" sldId="418"/>
            <ac:spMk id="44" creationId="{9D5D164E-DE58-047B-EE82-BF4A82C014A5}"/>
          </ac:spMkLst>
        </pc:spChg>
        <pc:spChg chg="add mod">
          <ac:chgData name="marco recchioni" userId="839cab198294f4b6" providerId="LiveId" clId="{FE455CCC-08EC-4F73-8A83-A9E773F60B05}" dt="2024-05-03T03:22:08.484" v="371" actId="1076"/>
          <ac:spMkLst>
            <pc:docMk/>
            <pc:sldMk cId="1434110486" sldId="418"/>
            <ac:spMk id="45" creationId="{BDBCEB04-39CC-11CC-80FA-DDCF0D2697C5}"/>
          </ac:spMkLst>
        </pc:spChg>
        <pc:spChg chg="add mod">
          <ac:chgData name="marco recchioni" userId="839cab198294f4b6" providerId="LiveId" clId="{FE455CCC-08EC-4F73-8A83-A9E773F60B05}" dt="2024-05-03T03:23:46.646" v="405" actId="1076"/>
          <ac:spMkLst>
            <pc:docMk/>
            <pc:sldMk cId="1434110486" sldId="418"/>
            <ac:spMk id="46" creationId="{48676D76-89AC-D576-1935-369E2D933BA6}"/>
          </ac:spMkLst>
        </pc:spChg>
        <pc:spChg chg="add mod">
          <ac:chgData name="marco recchioni" userId="839cab198294f4b6" providerId="LiveId" clId="{FE455CCC-08EC-4F73-8A83-A9E773F60B05}" dt="2024-05-04T14:25:47.038" v="892" actId="20577"/>
          <ac:spMkLst>
            <pc:docMk/>
            <pc:sldMk cId="1434110486" sldId="418"/>
            <ac:spMk id="47" creationId="{34A3C518-880A-AFFD-B377-1055FBA4CF90}"/>
          </ac:spMkLst>
        </pc:spChg>
        <pc:spChg chg="add mod">
          <ac:chgData name="marco recchioni" userId="839cab198294f4b6" providerId="LiveId" clId="{FE455CCC-08EC-4F73-8A83-A9E773F60B05}" dt="2024-05-03T03:24:57.403" v="475" actId="1076"/>
          <ac:spMkLst>
            <pc:docMk/>
            <pc:sldMk cId="1434110486" sldId="418"/>
            <ac:spMk id="48" creationId="{B2118332-AB0B-5802-3088-70B290FEEAA3}"/>
          </ac:spMkLst>
        </pc:spChg>
        <pc:spChg chg="add mod">
          <ac:chgData name="marco recchioni" userId="839cab198294f4b6" providerId="LiveId" clId="{FE455CCC-08EC-4F73-8A83-A9E773F60B05}" dt="2024-05-03T03:25:55.745" v="594" actId="14100"/>
          <ac:spMkLst>
            <pc:docMk/>
            <pc:sldMk cId="1434110486" sldId="418"/>
            <ac:spMk id="49" creationId="{BAFBB937-9436-6905-AA84-2C118DC7B961}"/>
          </ac:spMkLst>
        </pc:spChg>
        <pc:cxnChg chg="del">
          <ac:chgData name="marco recchioni" userId="839cab198294f4b6" providerId="LiveId" clId="{FE455CCC-08EC-4F73-8A83-A9E773F60B05}" dt="2024-05-03T03:15:45.215" v="268" actId="478"/>
          <ac:cxnSpMkLst>
            <pc:docMk/>
            <pc:sldMk cId="1434110486" sldId="418"/>
            <ac:cxnSpMk id="5" creationId="{3B386E66-972A-576B-859E-96DBA567CC37}"/>
          </ac:cxnSpMkLst>
        </pc:cxnChg>
        <pc:cxnChg chg="add mod">
          <ac:chgData name="marco recchioni" userId="839cab198294f4b6" providerId="LiveId" clId="{FE455CCC-08EC-4F73-8A83-A9E773F60B05}" dt="2024-05-03T03:19:35.469" v="333" actId="1076"/>
          <ac:cxnSpMkLst>
            <pc:docMk/>
            <pc:sldMk cId="1434110486" sldId="418"/>
            <ac:cxnSpMk id="17" creationId="{9A96B821-588B-F6DE-DD7B-DFA4A0B7C05D}"/>
          </ac:cxnSpMkLst>
        </pc:cxnChg>
        <pc:cxnChg chg="del mod">
          <ac:chgData name="marco recchioni" userId="839cab198294f4b6" providerId="LiveId" clId="{FE455CCC-08EC-4F73-8A83-A9E773F60B05}" dt="2024-05-03T03:15:42.900" v="266" actId="478"/>
          <ac:cxnSpMkLst>
            <pc:docMk/>
            <pc:sldMk cId="1434110486" sldId="418"/>
            <ac:cxnSpMk id="18" creationId="{7F0671C1-B928-6FCE-FCE7-584716B7AAA0}"/>
          </ac:cxnSpMkLst>
        </pc:cxnChg>
        <pc:cxnChg chg="del mod">
          <ac:chgData name="marco recchioni" userId="839cab198294f4b6" providerId="LiveId" clId="{FE455CCC-08EC-4F73-8A83-A9E773F60B05}" dt="2024-05-03T03:15:42.900" v="266" actId="478"/>
          <ac:cxnSpMkLst>
            <pc:docMk/>
            <pc:sldMk cId="1434110486" sldId="418"/>
            <ac:cxnSpMk id="24" creationId="{32C41721-8A21-716C-912E-A4E230073657}"/>
          </ac:cxnSpMkLst>
        </pc:cxnChg>
        <pc:cxnChg chg="add mod">
          <ac:chgData name="marco recchioni" userId="839cab198294f4b6" providerId="LiveId" clId="{FE455CCC-08EC-4F73-8A83-A9E773F60B05}" dt="2024-05-03T03:19:35.469" v="333" actId="1076"/>
          <ac:cxnSpMkLst>
            <pc:docMk/>
            <pc:sldMk cId="1434110486" sldId="418"/>
            <ac:cxnSpMk id="25" creationId="{DFCB8EB1-4D48-DF0A-8380-6AF1618E51D6}"/>
          </ac:cxnSpMkLst>
        </pc:cxnChg>
        <pc:cxnChg chg="add mod">
          <ac:chgData name="marco recchioni" userId="839cab198294f4b6" providerId="LiveId" clId="{FE455CCC-08EC-4F73-8A83-A9E773F60B05}" dt="2024-05-03T03:19:35.469" v="333" actId="1076"/>
          <ac:cxnSpMkLst>
            <pc:docMk/>
            <pc:sldMk cId="1434110486" sldId="418"/>
            <ac:cxnSpMk id="26" creationId="{35C6BA9C-A287-3D6E-A515-47162FA3450E}"/>
          </ac:cxnSpMkLst>
        </pc:cxnChg>
        <pc:cxnChg chg="add mod">
          <ac:chgData name="marco recchioni" userId="839cab198294f4b6" providerId="LiveId" clId="{FE455CCC-08EC-4F73-8A83-A9E773F60B05}" dt="2024-05-03T03:21:59.728" v="370" actId="1076"/>
          <ac:cxnSpMkLst>
            <pc:docMk/>
            <pc:sldMk cId="1434110486" sldId="418"/>
            <ac:cxnSpMk id="37" creationId="{A139830C-256D-C2D6-6790-DC9F66C46858}"/>
          </ac:cxnSpMkLst>
        </pc:cxnChg>
        <pc:cxnChg chg="add mod">
          <ac:chgData name="marco recchioni" userId="839cab198294f4b6" providerId="LiveId" clId="{FE455CCC-08EC-4F73-8A83-A9E773F60B05}" dt="2024-05-03T03:21:59.728" v="370" actId="1076"/>
          <ac:cxnSpMkLst>
            <pc:docMk/>
            <pc:sldMk cId="1434110486" sldId="418"/>
            <ac:cxnSpMk id="38" creationId="{389AEC5A-722E-6070-FCFA-B4707CD298D2}"/>
          </ac:cxnSpMkLst>
        </pc:cxnChg>
        <pc:cxnChg chg="add mod">
          <ac:chgData name="marco recchioni" userId="839cab198294f4b6" providerId="LiveId" clId="{FE455CCC-08EC-4F73-8A83-A9E773F60B05}" dt="2024-05-03T03:21:59.728" v="370" actId="1076"/>
          <ac:cxnSpMkLst>
            <pc:docMk/>
            <pc:sldMk cId="1434110486" sldId="418"/>
            <ac:cxnSpMk id="40" creationId="{E831115B-74C1-B3C2-A94A-4A16A7ACC617}"/>
          </ac:cxnSpMkLst>
        </pc:cxnChg>
        <pc:cxnChg chg="add mod">
          <ac:chgData name="marco recchioni" userId="839cab198294f4b6" providerId="LiveId" clId="{FE455CCC-08EC-4F73-8A83-A9E773F60B05}" dt="2024-05-03T03:21:59.728" v="370" actId="1076"/>
          <ac:cxnSpMkLst>
            <pc:docMk/>
            <pc:sldMk cId="1434110486" sldId="418"/>
            <ac:cxnSpMk id="41" creationId="{8BECC5EA-B299-20EA-6AB2-70CCCF9085E5}"/>
          </ac:cxnSpMkLst>
        </pc:cxnChg>
        <pc:cxnChg chg="add mod">
          <ac:chgData name="marco recchioni" userId="839cab198294f4b6" providerId="LiveId" clId="{FE455CCC-08EC-4F73-8A83-A9E773F60B05}" dt="2024-05-03T03:28:20.844" v="644" actId="13822"/>
          <ac:cxnSpMkLst>
            <pc:docMk/>
            <pc:sldMk cId="1434110486" sldId="418"/>
            <ac:cxnSpMk id="51" creationId="{34ED1AC6-EC8D-ABE8-1930-8C64F0DA5CC0}"/>
          </ac:cxnSpMkLst>
        </pc:cxnChg>
      </pc:sldChg>
      <pc:sldChg chg="add del ord">
        <pc:chgData name="marco recchioni" userId="839cab198294f4b6" providerId="LiveId" clId="{FE455CCC-08EC-4F73-8A83-A9E773F60B05}" dt="2024-05-03T03:14:49.461" v="246" actId="2696"/>
        <pc:sldMkLst>
          <pc:docMk/>
          <pc:sldMk cId="1868404085" sldId="418"/>
        </pc:sldMkLst>
      </pc:sldChg>
      <pc:sldChg chg="add del">
        <pc:chgData name="marco recchioni" userId="839cab198294f4b6" providerId="LiveId" clId="{FE455CCC-08EC-4F73-8A83-A9E773F60B05}" dt="2024-05-03T03:15:01.378" v="250" actId="2696"/>
        <pc:sldMkLst>
          <pc:docMk/>
          <pc:sldMk cId="2608293004" sldId="418"/>
        </pc:sldMkLst>
      </pc:sldChg>
      <pc:sldChg chg="new del">
        <pc:chgData name="marco recchioni" userId="839cab198294f4b6" providerId="LiveId" clId="{FE455CCC-08EC-4F73-8A83-A9E773F60B05}" dt="2024-05-03T14:33:57.934" v="744" actId="680"/>
        <pc:sldMkLst>
          <pc:docMk/>
          <pc:sldMk cId="795107213" sldId="419"/>
        </pc:sldMkLst>
      </pc:sldChg>
      <pc:sldChg chg="new del">
        <pc:chgData name="marco recchioni" userId="839cab198294f4b6" providerId="LiveId" clId="{FE455CCC-08EC-4F73-8A83-A9E773F60B05}" dt="2024-05-03T03:29:51.878" v="646" actId="680"/>
        <pc:sldMkLst>
          <pc:docMk/>
          <pc:sldMk cId="1364965663" sldId="41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5/5/2024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5/5/2024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926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7367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1368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4881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5055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023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198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95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993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60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8.png"/><Relationship Id="rId5" Type="http://schemas.openxmlformats.org/officeDocument/2006/relationships/image" Target="../media/image470.png"/><Relationship Id="rId4" Type="http://schemas.openxmlformats.org/officeDocument/2006/relationships/image" Target="../media/image46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4800" y="411479"/>
            <a:ext cx="7681504" cy="3291840"/>
          </a:xfrm>
        </p:spPr>
        <p:txBody>
          <a:bodyPr/>
          <a:lstStyle/>
          <a:p>
            <a:r>
              <a:rPr lang="en-US" sz="5500" b="1" i="0" dirty="0">
                <a:solidFill>
                  <a:srgbClr val="000000"/>
                </a:solidFill>
                <a:effectLst/>
              </a:rPr>
              <a:t>LIF model for decision making in the LIP area</a:t>
            </a:r>
            <a:endParaRPr lang="en-US" sz="5500" dirty="0"/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29B5-1B58-809F-FEA7-B82105E9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861" y="271089"/>
            <a:ext cx="4939666" cy="787011"/>
          </a:xfrm>
        </p:spPr>
        <p:txBody>
          <a:bodyPr/>
          <a:lstStyle/>
          <a:p>
            <a:r>
              <a:rPr lang="en-US" b="0" i="0" dirty="0">
                <a:effectLst/>
              </a:rPr>
              <a:t>Simulation: Brian2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13CB72-ACC9-B95A-D907-A590E5541E84}"/>
              </a:ext>
            </a:extLst>
          </p:cNvPr>
          <p:cNvSpPr/>
          <p:nvPr/>
        </p:nvSpPr>
        <p:spPr>
          <a:xfrm>
            <a:off x="984885" y="1184549"/>
            <a:ext cx="2394810" cy="5199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Different stimuli parameterized by “c”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97058CE-0E90-4D60-C1AD-88A6A12AC14C}"/>
                  </a:ext>
                </a:extLst>
              </p:cNvPr>
              <p:cNvSpPr txBox="1"/>
              <p:nvPr/>
            </p:nvSpPr>
            <p:spPr>
              <a:xfrm>
                <a:off x="3952391" y="1184549"/>
                <a:ext cx="2402389" cy="7870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𝑒𝑥𝑡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𝑒𝑥𝑡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f>
                            <m:fPr>
                              <m:type m:val="lin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1±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97058CE-0E90-4D60-C1AD-88A6A12AC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391" y="1184549"/>
                <a:ext cx="2402389" cy="787010"/>
              </a:xfrm>
              <a:prstGeom prst="rect">
                <a:avLst/>
              </a:prstGeom>
              <a:blipFill>
                <a:blip r:embed="rId3"/>
                <a:stretch>
                  <a:fillRect l="-2538" t="-29457" r="-5838"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A group of graphs showing different types of data&#10;&#10;Description automatically generated with medium confidence">
            <a:extLst>
              <a:ext uri="{FF2B5EF4-FFF2-40B4-BE49-F238E27FC236}">
                <a16:creationId xmlns:a16="http://schemas.microsoft.com/office/drawing/2014/main" id="{04A3AF15-EA6F-A624-5EC5-3A45EEAA2C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925" y="2537012"/>
            <a:ext cx="4937075" cy="3911818"/>
          </a:xfrm>
          <a:prstGeom prst="rect">
            <a:avLst/>
          </a:prstGeom>
        </p:spPr>
      </p:pic>
      <p:pic>
        <p:nvPicPr>
          <p:cNvPr id="13" name="Picture 12" descr="A graph of a number of points&#10;&#10;Description automatically generated with medium confidence">
            <a:extLst>
              <a:ext uri="{FF2B5EF4-FFF2-40B4-BE49-F238E27FC236}">
                <a16:creationId xmlns:a16="http://schemas.microsoft.com/office/drawing/2014/main" id="{6CCE863F-7FF1-9780-33FD-102A953368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590" y="3348318"/>
            <a:ext cx="2951503" cy="233536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A4E9484-2315-9067-5399-1B895209EF64}"/>
              </a:ext>
            </a:extLst>
          </p:cNvPr>
          <p:cNvSpPr/>
          <p:nvPr/>
        </p:nvSpPr>
        <p:spPr>
          <a:xfrm>
            <a:off x="8519894" y="5683682"/>
            <a:ext cx="2312894" cy="1075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Image from Brunet et, 2002</a:t>
            </a:r>
          </a:p>
        </p:txBody>
      </p:sp>
    </p:spTree>
    <p:extLst>
      <p:ext uri="{BB962C8B-B14F-4D97-AF65-F5344CB8AC3E}">
        <p14:creationId xmlns:p14="http://schemas.microsoft.com/office/powerpoint/2010/main" val="2397765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b="0" i="0" dirty="0">
                <a:effectLst/>
              </a:rPr>
              <a:t>What can be done next?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 Study how </a:t>
            </a:r>
            <a:r>
              <a:rPr lang="en-US" b="0" i="0" dirty="0" err="1">
                <a:effectLst/>
              </a:rPr>
              <a:t>conductaces</a:t>
            </a:r>
            <a:r>
              <a:rPr lang="en-US" b="0" i="0" dirty="0">
                <a:effectLst/>
              </a:rPr>
              <a:t> and weights affect firing rate, time response...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 Find a probability for weights configuration which better represent experimental data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6E7223-6C7F-4A38-E630-5948140FF162}"/>
              </a:ext>
            </a:extLst>
          </p:cNvPr>
          <p:cNvSpPr txBox="1"/>
          <p:nvPr/>
        </p:nvSpPr>
        <p:spPr>
          <a:xfrm>
            <a:off x="7109012" y="4714241"/>
            <a:ext cx="29798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dirty="0">
                <a:solidFill>
                  <a:schemeClr val="bg1"/>
                </a:solidFill>
                <a:effectLst/>
              </a:rPr>
              <a:t>How to do it?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782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MCMC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96FB3A-B62C-3DAB-4FD1-B4EBDD650AEF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580017" y="2362760"/>
                <a:ext cx="5063266" cy="3822886"/>
              </a:xfrm>
            </p:spPr>
            <p:txBody>
              <a:bodyPr/>
              <a:lstStyle/>
              <a:p>
                <a:r>
                  <a:rPr lang="en-US" sz="1800" b="0" i="0" dirty="0">
                    <a:solidFill>
                      <a:srgbClr val="000000"/>
                    </a:solidFill>
                    <a:effectLst/>
                  </a:rPr>
                  <a:t>Given a Kernel dependent on some function proportional to our target distribution and a starting point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b="0" i="0" dirty="0">
                    <a:solidFill>
                      <a:srgbClr val="000000"/>
                    </a:solidFill>
                    <a:effectLst/>
                  </a:rPr>
                  <a:t>:</a:t>
                </a:r>
              </a:p>
              <a:p>
                <a:r>
                  <a:rPr lang="en-US" sz="1800" dirty="0"/>
                  <a:t>Do:</a:t>
                </a:r>
              </a:p>
              <a:p>
                <a:pPr lvl="1"/>
                <a:r>
                  <a:rPr lang="en-US" sz="1800" dirty="0"/>
                  <a:t>Draw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with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Update current state</a:t>
                </a:r>
              </a:p>
              <a:p>
                <a:r>
                  <a:rPr lang="en-US" sz="1800" b="0" i="0" dirty="0">
                    <a:solidFill>
                      <a:srgbClr val="000000"/>
                    </a:solidFill>
                    <a:effectLst/>
                    <a:latin typeface="YAFdJt8dAY0 0"/>
                  </a:rPr>
                  <a:t>Repeat many times</a:t>
                </a:r>
                <a:endParaRPr lang="en-US" sz="1800" dirty="0">
                  <a:solidFill>
                    <a:srgbClr val="000000"/>
                  </a:solidFill>
                  <a:effectLst/>
                  <a:latin typeface="YAFdJt8dAY0 0"/>
                </a:endParaRPr>
              </a:p>
              <a:p>
                <a:r>
                  <a:rPr lang="en-US" sz="1800" b="0" i="0" dirty="0">
                    <a:solidFill>
                      <a:srgbClr val="000000"/>
                    </a:solidFill>
                    <a:effectLst/>
                    <a:latin typeface="YAFdJt8dAY0 0"/>
                  </a:rPr>
                  <a:t>If the Kernel respect the detailed balance and ergodicity properties, the final sample will be an approximation of the true distribution.</a:t>
                </a:r>
                <a:endParaRPr lang="en-US" sz="1800" dirty="0">
                  <a:solidFill>
                    <a:srgbClr val="000000"/>
                  </a:solidFill>
                  <a:effectLst/>
                  <a:latin typeface="YAFdJt8dAY0 0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96FB3A-B62C-3DAB-4FD1-B4EBDD650A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580017" y="2362760"/>
                <a:ext cx="5063266" cy="3822886"/>
              </a:xfrm>
              <a:blipFill>
                <a:blip r:embed="rId3"/>
                <a:stretch>
                  <a:fillRect l="-2768" t="-1595" r="-1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D70DBBB-CB42-C6CE-0C58-FD3C01D6F7A3}"/>
              </a:ext>
            </a:extLst>
          </p:cNvPr>
          <p:cNvSpPr/>
          <p:nvPr/>
        </p:nvSpPr>
        <p:spPr>
          <a:xfrm>
            <a:off x="7104527" y="1233254"/>
            <a:ext cx="2039471" cy="67262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0" i="0" dirty="0">
                <a:solidFill>
                  <a:srgbClr val="000000"/>
                </a:solidFill>
                <a:effectLst/>
                <a:latin typeface="YAFdJt8dAY0 0"/>
              </a:rPr>
              <a:t>Know the process</a:t>
            </a:r>
            <a:endParaRPr lang="en-US" sz="1200" dirty="0">
              <a:solidFill>
                <a:srgbClr val="000000"/>
              </a:solidFill>
              <a:effectLst/>
              <a:latin typeface="YAFdJt8dAY0 0"/>
            </a:endParaRPr>
          </a:p>
          <a:p>
            <a:pPr algn="ctr"/>
            <a:r>
              <a:rPr lang="en-US" sz="1200" b="0" i="0" dirty="0">
                <a:solidFill>
                  <a:srgbClr val="000000"/>
                </a:solidFill>
                <a:effectLst/>
                <a:latin typeface="YAFdJt8dAY0 0"/>
              </a:rPr>
              <a:t>Don’t know the solution</a:t>
            </a:r>
            <a:endParaRPr lang="en-US" sz="1200" dirty="0">
              <a:solidFill>
                <a:srgbClr val="000000"/>
              </a:solidFill>
              <a:effectLst/>
              <a:latin typeface="YAFdJt8dAY0 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A784B27-4EC0-B638-6F1C-994A8E50A863}"/>
              </a:ext>
            </a:extLst>
          </p:cNvPr>
          <p:cNvSpPr/>
          <p:nvPr/>
        </p:nvSpPr>
        <p:spPr>
          <a:xfrm>
            <a:off x="7041775" y="2506646"/>
            <a:ext cx="2164977" cy="70271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0" i="0" dirty="0">
                <a:solidFill>
                  <a:srgbClr val="000000"/>
                </a:solidFill>
                <a:effectLst/>
              </a:rPr>
              <a:t>Sample with a Markov chain</a:t>
            </a:r>
            <a:endParaRPr lang="en-US" sz="1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3D2CC80-2297-7262-BD3E-6A43618977E6}"/>
              </a:ext>
            </a:extLst>
          </p:cNvPr>
          <p:cNvSpPr/>
          <p:nvPr/>
        </p:nvSpPr>
        <p:spPr>
          <a:xfrm>
            <a:off x="6775074" y="3810135"/>
            <a:ext cx="2949389" cy="70271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0" i="0" dirty="0">
                <a:solidFill>
                  <a:srgbClr val="000000"/>
                </a:solidFill>
                <a:effectLst/>
              </a:rPr>
              <a:t>Approximate distribution with the sample</a:t>
            </a:r>
            <a:endParaRPr lang="en-US" sz="12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D9C2466-FABB-F6FC-1A8D-857DF0B45F43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8124263" y="1905876"/>
            <a:ext cx="1" cy="600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334763-7EA6-75EF-B93A-1FBDF6D22A22}"/>
              </a:ext>
            </a:extLst>
          </p:cNvPr>
          <p:cNvCxnSpPr>
            <a:stCxn id="9" idx="2"/>
          </p:cNvCxnSpPr>
          <p:nvPr/>
        </p:nvCxnSpPr>
        <p:spPr>
          <a:xfrm flipH="1">
            <a:off x="8124262" y="3209365"/>
            <a:ext cx="2" cy="600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1CA1047-FC94-1198-F71F-3A5255F14D03}"/>
              </a:ext>
            </a:extLst>
          </p:cNvPr>
          <p:cNvSpPr/>
          <p:nvPr/>
        </p:nvSpPr>
        <p:spPr>
          <a:xfrm>
            <a:off x="6548715" y="5208493"/>
            <a:ext cx="3644155" cy="9771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What is the best Kernel?</a:t>
            </a:r>
          </a:p>
        </p:txBody>
      </p:sp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Hamiltonian Monte Carlo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6213C035-A2D4-2EED-7E4D-FB0930093F2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4359" y="2786390"/>
                <a:ext cx="5938521" cy="3380730"/>
              </a:xfrm>
              <a:prstGeom prst="rect">
                <a:avLst/>
              </a:prstGeom>
            </p:spPr>
            <p:txBody>
              <a:bodyPr vert="horz" lIns="0" tIns="45720" rIns="0" bIns="0" rtlCol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Font typeface="Arial" panose="020B0604020202020204" pitchFamily="34" charset="0"/>
                  <a:buNone/>
                  <a:defRPr sz="2000" b="0" i="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283464" indent="-283464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•"/>
                  <a:defRPr sz="2000" b="0" i="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594360" indent="-283464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•"/>
                  <a:defRPr sz="2000" b="0" i="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822960" indent="-283464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•"/>
                  <a:defRPr sz="2000" b="0" i="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005840" indent="-283464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•"/>
                  <a:defRPr sz="2000" b="0" i="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6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en-US" sz="1400" b="0" i="0" dirty="0">
                    <a:solidFill>
                      <a:srgbClr val="000000"/>
                    </a:solidFill>
                    <a:effectLst/>
                  </a:rPr>
                  <a:t>Likelihood is transformed to a Hamiltonian potential and embedded with a momentum space</a:t>
                </a:r>
                <a:br>
                  <a:rPr lang="en-US" sz="1400" b="0" i="0" dirty="0">
                    <a:solidFill>
                      <a:srgbClr val="000000"/>
                    </a:solidFill>
                    <a:effectLst/>
                  </a:rPr>
                </a:b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b="0" i="0" dirty="0">
                  <a:solidFill>
                    <a:srgbClr val="000000"/>
                  </a:solidFill>
                  <a:effectLst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400" b="0" i="0" dirty="0">
                    <a:solidFill>
                      <a:srgbClr val="000000"/>
                    </a:solidFill>
                    <a:effectLst/>
                  </a:rPr>
                  <a:t> Then Hamiltonian dynamics sample a path in the phase space and pick one point in the trajectory to be next</a:t>
                </a:r>
                <a:br>
                  <a:rPr lang="en-US" sz="1400" b="0" i="0" dirty="0">
                    <a:solidFill>
                      <a:srgbClr val="000000"/>
                    </a:solidFill>
                    <a:effectLst/>
                  </a:rPr>
                </a:br>
                <a:br>
                  <a:rPr lang="en-US" sz="1400" b="0" i="0" dirty="0">
                    <a:solidFill>
                      <a:srgbClr val="000000"/>
                    </a:solidFill>
                    <a:effectLst/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sz="1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𝑑𝑞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1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𝑑𝐻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𝑑𝑝</m:t>
                        </m:r>
                      </m:den>
                    </m:f>
                    <m:r>
                      <a:rPr lang="en-US" sz="1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,      </m:t>
                    </m:r>
                    <m:f>
                      <m:fPr>
                        <m:ctrlPr>
                          <a:rPr lang="en-US" sz="1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𝑑𝑝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1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1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𝑑𝐻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𝑑𝑞</m:t>
                        </m:r>
                      </m:den>
                    </m:f>
                  </m:oMath>
                </a14:m>
                <a:endParaRPr lang="en-US" sz="1400" b="0" i="0" dirty="0">
                  <a:solidFill>
                    <a:srgbClr val="000000"/>
                  </a:solidFill>
                  <a:effectLst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400" b="0" i="0" dirty="0">
                    <a:solidFill>
                      <a:srgbClr val="000000"/>
                    </a:solidFill>
                    <a:effectLst/>
                  </a:rPr>
                  <a:t> Two Kernels, one for orbit proposal and one for the index selection among the orbit</a:t>
                </a:r>
                <a:br>
                  <a:rPr lang="en-US" sz="1400" b="0" i="0" dirty="0">
                    <a:solidFill>
                      <a:srgbClr val="000000"/>
                    </a:solidFill>
                    <a:effectLst/>
                  </a:rPr>
                </a:b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b>
                      <m:sup/>
                      <m:e>
                        <m:r>
                          <a:rPr 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sz="1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1400" b="0" i="0" dirty="0">
                  <a:solidFill>
                    <a:srgbClr val="00000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6213C035-A2D4-2EED-7E4D-FB0930093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59" y="2786390"/>
                <a:ext cx="5938521" cy="3380730"/>
              </a:xfrm>
              <a:prstGeom prst="rect">
                <a:avLst/>
              </a:prstGeom>
              <a:blipFill>
                <a:blip r:embed="rId3"/>
                <a:stretch>
                  <a:fillRect l="-1846" t="-721" r="-1641" b="-18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6C460A6-E942-1C20-4AFC-9DB102FB2B1F}"/>
              </a:ext>
            </a:extLst>
          </p:cNvPr>
          <p:cNvSpPr/>
          <p:nvPr/>
        </p:nvSpPr>
        <p:spPr>
          <a:xfrm>
            <a:off x="7724837" y="539631"/>
            <a:ext cx="2011680" cy="1576163"/>
          </a:xfrm>
          <a:custGeom>
            <a:avLst/>
            <a:gdLst>
              <a:gd name="connsiteX0" fmla="*/ 0 w 2009401"/>
              <a:gd name="connsiteY0" fmla="*/ 383857 h 1576163"/>
              <a:gd name="connsiteX1" fmla="*/ 797858 w 2009401"/>
              <a:gd name="connsiteY1" fmla="*/ 25268 h 1576163"/>
              <a:gd name="connsiteX2" fmla="*/ 770964 w 2009401"/>
              <a:gd name="connsiteY2" fmla="*/ 1002421 h 1576163"/>
              <a:gd name="connsiteX3" fmla="*/ 1810870 w 2009401"/>
              <a:gd name="connsiteY3" fmla="*/ 1208610 h 1576163"/>
              <a:gd name="connsiteX4" fmla="*/ 2008094 w 2009401"/>
              <a:gd name="connsiteY4" fmla="*/ 1576163 h 1576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9401" h="1576163">
                <a:moveTo>
                  <a:pt x="0" y="383857"/>
                </a:moveTo>
                <a:cubicBezTo>
                  <a:pt x="334682" y="153015"/>
                  <a:pt x="669364" y="-77826"/>
                  <a:pt x="797858" y="25268"/>
                </a:cubicBezTo>
                <a:cubicBezTo>
                  <a:pt x="926352" y="128362"/>
                  <a:pt x="602129" y="805197"/>
                  <a:pt x="770964" y="1002421"/>
                </a:cubicBezTo>
                <a:cubicBezTo>
                  <a:pt x="939799" y="1199645"/>
                  <a:pt x="1604682" y="1112986"/>
                  <a:pt x="1810870" y="1208610"/>
                </a:cubicBezTo>
                <a:cubicBezTo>
                  <a:pt x="2017058" y="1304234"/>
                  <a:pt x="2012576" y="1440198"/>
                  <a:pt x="2008094" y="1576163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5DF43FF-8E94-363D-49A2-406A69D54FA3}"/>
              </a:ext>
            </a:extLst>
          </p:cNvPr>
          <p:cNvSpPr/>
          <p:nvPr/>
        </p:nvSpPr>
        <p:spPr>
          <a:xfrm>
            <a:off x="9682729" y="2069725"/>
            <a:ext cx="107576" cy="11654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E3C6B2D-C533-6E56-D5B5-A8A7F6A27641}"/>
              </a:ext>
            </a:extLst>
          </p:cNvPr>
          <p:cNvSpPr/>
          <p:nvPr/>
        </p:nvSpPr>
        <p:spPr>
          <a:xfrm>
            <a:off x="8477874" y="749729"/>
            <a:ext cx="107576" cy="11654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6DCCDC6-8EE9-1B03-F995-F78B55E92D5A}"/>
              </a:ext>
            </a:extLst>
          </p:cNvPr>
          <p:cNvSpPr/>
          <p:nvPr/>
        </p:nvSpPr>
        <p:spPr>
          <a:xfrm>
            <a:off x="8477873" y="1506193"/>
            <a:ext cx="107576" cy="11654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70492C1-0B4B-3D60-FF16-D4E2FCD1E70A}"/>
              </a:ext>
            </a:extLst>
          </p:cNvPr>
          <p:cNvSpPr/>
          <p:nvPr/>
        </p:nvSpPr>
        <p:spPr>
          <a:xfrm>
            <a:off x="9096438" y="1639521"/>
            <a:ext cx="107576" cy="116541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37ED093-B2F5-85A7-BE4E-73A21D607256}"/>
              </a:ext>
            </a:extLst>
          </p:cNvPr>
          <p:cNvSpPr/>
          <p:nvPr/>
        </p:nvSpPr>
        <p:spPr>
          <a:xfrm>
            <a:off x="8208932" y="539631"/>
            <a:ext cx="107576" cy="11654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547804C-64BB-BB30-221B-3B89112874C7}"/>
              </a:ext>
            </a:extLst>
          </p:cNvPr>
          <p:cNvSpPr/>
          <p:nvPr/>
        </p:nvSpPr>
        <p:spPr>
          <a:xfrm>
            <a:off x="7671049" y="848100"/>
            <a:ext cx="107576" cy="11654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56C8684-D5D0-ECF3-1009-0200D4475E5C}"/>
                  </a:ext>
                </a:extLst>
              </p:cNvPr>
              <p:cNvSpPr txBox="1"/>
              <p:nvPr/>
            </p:nvSpPr>
            <p:spPr>
              <a:xfrm>
                <a:off x="7572724" y="656172"/>
                <a:ext cx="167539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56C8684-D5D0-ECF3-1009-0200D4475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2724" y="656172"/>
                <a:ext cx="167539" cy="215444"/>
              </a:xfrm>
              <a:prstGeom prst="rect">
                <a:avLst/>
              </a:prstGeom>
              <a:blipFill>
                <a:blip r:embed="rId4"/>
                <a:stretch>
                  <a:fillRect l="-3571" r="-3571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94522A4-1DC4-539A-9338-5098E8DB39E3}"/>
                  </a:ext>
                </a:extLst>
              </p:cNvPr>
              <p:cNvSpPr txBox="1"/>
              <p:nvPr/>
            </p:nvSpPr>
            <p:spPr>
              <a:xfrm>
                <a:off x="9094185" y="1320136"/>
                <a:ext cx="1120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94522A4-1DC4-539A-9338-5098E8DB3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4185" y="1320136"/>
                <a:ext cx="112082" cy="215444"/>
              </a:xfrm>
              <a:prstGeom prst="rect">
                <a:avLst/>
              </a:prstGeom>
              <a:blipFill>
                <a:blip r:embed="rId5"/>
                <a:stretch>
                  <a:fillRect l="-55556" r="-50000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 descr="A graph with blue dots&#10;&#10;Description automatically generated">
            <a:extLst>
              <a:ext uri="{FF2B5EF4-FFF2-40B4-BE49-F238E27FC236}">
                <a16:creationId xmlns:a16="http://schemas.microsoft.com/office/drawing/2014/main" id="{0753B3B4-9892-8ED6-AE65-748B414598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562" y="4408761"/>
            <a:ext cx="2757438" cy="1982137"/>
          </a:xfrm>
          <a:prstGeom prst="rect">
            <a:avLst/>
          </a:prstGeom>
        </p:spPr>
      </p:pic>
      <p:pic>
        <p:nvPicPr>
          <p:cNvPr id="22" name="Picture 21" descr="A graph with blue dots&#10;&#10;Description automatically generated">
            <a:extLst>
              <a:ext uri="{FF2B5EF4-FFF2-40B4-BE49-F238E27FC236}">
                <a16:creationId xmlns:a16="http://schemas.microsoft.com/office/drawing/2014/main" id="{1DADBD74-724F-4FFB-C34C-236125C7C8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562" y="2394148"/>
            <a:ext cx="2757438" cy="198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51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AB9C34-2B13-E66F-1053-2BA156F8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84005"/>
            <a:ext cx="10972800" cy="1188720"/>
          </a:xfrm>
        </p:spPr>
        <p:txBody>
          <a:bodyPr/>
          <a:lstStyle/>
          <a:p>
            <a:r>
              <a:rPr lang="en-US" dirty="0"/>
              <a:t>Current application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D9C1E0-D32A-2A71-BBB2-96F959BB8DCF}"/>
              </a:ext>
            </a:extLst>
          </p:cNvPr>
          <p:cNvSpPr txBox="1"/>
          <p:nvPr/>
        </p:nvSpPr>
        <p:spPr>
          <a:xfrm>
            <a:off x="517265" y="2401228"/>
            <a:ext cx="4207136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 A signal D is recorded for a time T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 There are N waves in the signal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 Each wave can be described by 5 parameters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 A gaussian error is assumed on the data acquisition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FB10881-B5A8-8E7E-A966-7AECE82CF251}"/>
                  </a:ext>
                </a:extLst>
              </p:cNvPr>
              <p:cNvSpPr txBox="1"/>
              <p:nvPr/>
            </p:nvSpPr>
            <p:spPr>
              <a:xfrm>
                <a:off x="594360" y="3830216"/>
                <a:ext cx="4776372" cy="21843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𝑎𝑟𝑟</m:t>
                              </m:r>
                            </m:sup>
                          </m:sSub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…,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𝑎𝑟𝑟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br>
                  <a:rPr lang="en-US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</a:br>
                <a:endParaRPr lang="en-US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endParaRPr lang="en-US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𝑙𝑜𝑔𝐿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∝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𝑎𝑟𝑟</m:t>
                                              </m:r>
                                            </m:sup>
                                          </m:sSubSup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FB10881-B5A8-8E7E-A966-7AECE82CF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" y="3830216"/>
                <a:ext cx="4776372" cy="21843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 descr="A graph of a graph showing a true signal&#10;&#10;Description automatically generated with medium confidence">
            <a:extLst>
              <a:ext uri="{FF2B5EF4-FFF2-40B4-BE49-F238E27FC236}">
                <a16:creationId xmlns:a16="http://schemas.microsoft.com/office/drawing/2014/main" id="{59DD997F-A584-5B30-BA15-B212809586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163" y="3834881"/>
            <a:ext cx="3013477" cy="1982340"/>
          </a:xfrm>
          <a:prstGeom prst="rect">
            <a:avLst/>
          </a:prstGeom>
        </p:spPr>
      </p:pic>
      <p:pic>
        <p:nvPicPr>
          <p:cNvPr id="16" name="Picture 15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381B8E99-1C6C-6299-08F4-9C7315493B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676" y="1084862"/>
            <a:ext cx="3118462" cy="2003572"/>
          </a:xfrm>
          <a:prstGeom prst="rect">
            <a:avLst/>
          </a:prstGeom>
        </p:spPr>
      </p:pic>
      <p:pic>
        <p:nvPicPr>
          <p:cNvPr id="19" name="Picture 18" descr="A graph with blue lines&#10;&#10;Description automatically generated">
            <a:extLst>
              <a:ext uri="{FF2B5EF4-FFF2-40B4-BE49-F238E27FC236}">
                <a16:creationId xmlns:a16="http://schemas.microsoft.com/office/drawing/2014/main" id="{7840116B-8C20-94B1-F546-6353E2B8E9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242" y="1772725"/>
            <a:ext cx="2613502" cy="171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428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491283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Curse of dimensionality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AC2A4BF-31A1-71CD-CE34-1C88AD7769F0}"/>
              </a:ext>
            </a:extLst>
          </p:cNvPr>
          <p:cNvSpPr/>
          <p:nvPr/>
        </p:nvSpPr>
        <p:spPr>
          <a:xfrm>
            <a:off x="3181739" y="1923798"/>
            <a:ext cx="1660849" cy="951659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0" dirty="0">
                <a:solidFill>
                  <a:schemeClr val="bg1"/>
                </a:solidFill>
                <a:effectLst/>
              </a:rPr>
              <a:t>Typical Set get smaller 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A96B821-588B-F6DE-DD7B-DFA4A0B7C05D}"/>
              </a:ext>
            </a:extLst>
          </p:cNvPr>
          <p:cNvCxnSpPr>
            <a:cxnSpLocks/>
          </p:cNvCxnSpPr>
          <p:nvPr/>
        </p:nvCxnSpPr>
        <p:spPr>
          <a:xfrm>
            <a:off x="5990253" y="2202024"/>
            <a:ext cx="3638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FCB8EB1-4D48-DF0A-8380-6AF1618E51D6}"/>
              </a:ext>
            </a:extLst>
          </p:cNvPr>
          <p:cNvCxnSpPr>
            <a:cxnSpLocks/>
          </p:cNvCxnSpPr>
          <p:nvPr/>
        </p:nvCxnSpPr>
        <p:spPr>
          <a:xfrm>
            <a:off x="6764694" y="2202023"/>
            <a:ext cx="3638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5C6BA9C-A287-3D6E-A515-47162FA3450E}"/>
              </a:ext>
            </a:extLst>
          </p:cNvPr>
          <p:cNvCxnSpPr>
            <a:cxnSpLocks/>
          </p:cNvCxnSpPr>
          <p:nvPr/>
        </p:nvCxnSpPr>
        <p:spPr>
          <a:xfrm flipV="1">
            <a:off x="6382139" y="2202023"/>
            <a:ext cx="410547" cy="3111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C5ED0E3D-2D91-2003-CDF5-0069D6A4871D}"/>
              </a:ext>
            </a:extLst>
          </p:cNvPr>
          <p:cNvSpPr/>
          <p:nvPr/>
        </p:nvSpPr>
        <p:spPr>
          <a:xfrm>
            <a:off x="6335486" y="2166439"/>
            <a:ext cx="93306" cy="7116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C261DC2-1206-69AA-6AA9-DB6D344C142B}"/>
              </a:ext>
            </a:extLst>
          </p:cNvPr>
          <p:cNvSpPr/>
          <p:nvPr/>
        </p:nvSpPr>
        <p:spPr>
          <a:xfrm>
            <a:off x="6746033" y="2166438"/>
            <a:ext cx="93306" cy="7116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6FE311C-7B09-E5B0-3A7A-F53B091B0D6B}"/>
              </a:ext>
            </a:extLst>
          </p:cNvPr>
          <p:cNvSpPr/>
          <p:nvPr/>
        </p:nvSpPr>
        <p:spPr>
          <a:xfrm>
            <a:off x="7738188" y="1594158"/>
            <a:ext cx="1073020" cy="111171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139830C-256D-C2D6-6790-DC9F66C46858}"/>
              </a:ext>
            </a:extLst>
          </p:cNvPr>
          <p:cNvCxnSpPr/>
          <p:nvPr/>
        </p:nvCxnSpPr>
        <p:spPr>
          <a:xfrm>
            <a:off x="7738188" y="1925490"/>
            <a:ext cx="1073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89AEC5A-722E-6070-FCFA-B4707CD298D2}"/>
              </a:ext>
            </a:extLst>
          </p:cNvPr>
          <p:cNvCxnSpPr/>
          <p:nvPr/>
        </p:nvCxnSpPr>
        <p:spPr>
          <a:xfrm>
            <a:off x="7738188" y="2318794"/>
            <a:ext cx="1073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831115B-74C1-B3C2-A94A-4A16A7ACC617}"/>
              </a:ext>
            </a:extLst>
          </p:cNvPr>
          <p:cNvCxnSpPr/>
          <p:nvPr/>
        </p:nvCxnSpPr>
        <p:spPr>
          <a:xfrm>
            <a:off x="8092751" y="1614555"/>
            <a:ext cx="0" cy="11117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BECC5EA-B299-20EA-6AB2-70CCCF9085E5}"/>
              </a:ext>
            </a:extLst>
          </p:cNvPr>
          <p:cNvCxnSpPr/>
          <p:nvPr/>
        </p:nvCxnSpPr>
        <p:spPr>
          <a:xfrm>
            <a:off x="8441094" y="1610580"/>
            <a:ext cx="0" cy="11117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F765A88-75DF-90C0-DC66-B0A10C623C09}"/>
              </a:ext>
            </a:extLst>
          </p:cNvPr>
          <p:cNvSpPr/>
          <p:nvPr/>
        </p:nvSpPr>
        <p:spPr>
          <a:xfrm>
            <a:off x="8092751" y="1923799"/>
            <a:ext cx="354558" cy="3949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C1BBB5E-A158-8AB4-2DE2-3F044F5CA1CA}"/>
                  </a:ext>
                </a:extLst>
              </p:cNvPr>
              <p:cNvSpPr txBox="1"/>
              <p:nvPr/>
            </p:nvSpPr>
            <p:spPr>
              <a:xfrm>
                <a:off x="6354147" y="2399627"/>
                <a:ext cx="4280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1/3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C1BBB5E-A158-8AB4-2DE2-3F044F5CA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4147" y="2399627"/>
                <a:ext cx="428002" cy="276999"/>
              </a:xfrm>
              <a:prstGeom prst="rect">
                <a:avLst/>
              </a:prstGeom>
              <a:blipFill>
                <a:blip r:embed="rId3"/>
                <a:stretch>
                  <a:fillRect l="-11268" t="-2222" r="-12676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D5D164E-DE58-047B-EE82-BF4A82C014A5}"/>
                  </a:ext>
                </a:extLst>
              </p:cNvPr>
              <p:cNvSpPr txBox="1"/>
              <p:nvPr/>
            </p:nvSpPr>
            <p:spPr>
              <a:xfrm>
                <a:off x="8092751" y="2913435"/>
                <a:ext cx="4280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1/9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D5D164E-DE58-047B-EE82-BF4A82C014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751" y="2913435"/>
                <a:ext cx="428002" cy="276999"/>
              </a:xfrm>
              <a:prstGeom prst="rect">
                <a:avLst/>
              </a:prstGeom>
              <a:blipFill>
                <a:blip r:embed="rId4"/>
                <a:stretch>
                  <a:fillRect l="-12857" r="-12857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DBCEB04-39CC-11CC-80FA-DDCF0D2697C5}"/>
                  </a:ext>
                </a:extLst>
              </p:cNvPr>
              <p:cNvSpPr txBox="1"/>
              <p:nvPr/>
            </p:nvSpPr>
            <p:spPr>
              <a:xfrm>
                <a:off x="9324392" y="2027937"/>
                <a:ext cx="230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DBCEB04-39CC-11CC-80FA-DDCF0D269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4392" y="2027937"/>
                <a:ext cx="230832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8676D76-89AC-D576-1935-369E2D933BA6}"/>
                  </a:ext>
                </a:extLst>
              </p:cNvPr>
              <p:cNvSpPr/>
              <p:nvPr/>
            </p:nvSpPr>
            <p:spPr>
              <a:xfrm>
                <a:off x="3181739" y="3900132"/>
                <a:ext cx="1810138" cy="65314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Order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>
                    <a:solidFill>
                      <a:schemeClr val="bg1"/>
                    </a:solidFill>
                  </a:rPr>
                  <a:t> parameters</a:t>
                </a: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8676D76-89AC-D576-1935-369E2D933B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739" y="3900132"/>
                <a:ext cx="1810138" cy="653143"/>
              </a:xfrm>
              <a:prstGeom prst="rect">
                <a:avLst/>
              </a:prstGeom>
              <a:blipFill>
                <a:blip r:embed="rId6"/>
                <a:stretch>
                  <a:fillRect t="-2752" b="-1284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4A3C518-880A-AFFD-B377-1055FBA4CF90}"/>
                  </a:ext>
                </a:extLst>
              </p:cNvPr>
              <p:cNvSpPr txBox="1"/>
              <p:nvPr/>
            </p:nvSpPr>
            <p:spPr>
              <a:xfrm>
                <a:off x="5946710" y="4013628"/>
                <a:ext cx="54436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−1)/2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bg1"/>
                    </a:solidFill>
                  </a:rPr>
                  <a:t>parameters, given N neuron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weigths</a:t>
                </a: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4A3C518-880A-AFFD-B377-1055FBA4C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710" y="4013628"/>
                <a:ext cx="5443670" cy="276999"/>
              </a:xfrm>
              <a:prstGeom prst="rect">
                <a:avLst/>
              </a:prstGeom>
              <a:blipFill>
                <a:blip r:embed="rId7"/>
                <a:stretch>
                  <a:fillRect l="-1568" t="-28261" r="-1904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7">
            <a:extLst>
              <a:ext uri="{FF2B5EF4-FFF2-40B4-BE49-F238E27FC236}">
                <a16:creationId xmlns:a16="http://schemas.microsoft.com/office/drawing/2014/main" id="{B2118332-AB0B-5802-3088-70B290FEEAA3}"/>
              </a:ext>
            </a:extLst>
          </p:cNvPr>
          <p:cNvSpPr/>
          <p:nvPr/>
        </p:nvSpPr>
        <p:spPr>
          <a:xfrm>
            <a:off x="3181739" y="5275499"/>
            <a:ext cx="1810138" cy="6531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Slow performance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AFBB937-9436-6905-AA84-2C118DC7B961}"/>
              </a:ext>
            </a:extLst>
          </p:cNvPr>
          <p:cNvSpPr txBox="1"/>
          <p:nvPr/>
        </p:nvSpPr>
        <p:spPr>
          <a:xfrm>
            <a:off x="5946711" y="5439485"/>
            <a:ext cx="460621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Each Hamiltonian step require multiple evaluation of the likelihood and its derivative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4ED1AC6-EC8D-ABE8-1930-8C64F0DA5CC0}"/>
              </a:ext>
            </a:extLst>
          </p:cNvPr>
          <p:cNvCxnSpPr>
            <a:stCxn id="27" idx="6"/>
            <a:endCxn id="29" idx="1"/>
          </p:cNvCxnSpPr>
          <p:nvPr/>
        </p:nvCxnSpPr>
        <p:spPr>
          <a:xfrm flipV="1">
            <a:off x="6428792" y="2202023"/>
            <a:ext cx="317241" cy="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110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/>
          <a:lstStyle/>
          <a:p>
            <a:r>
              <a:rPr lang="en-US" dirty="0"/>
              <a:t>Marco Recchioni</a:t>
            </a:r>
          </a:p>
          <a:p>
            <a:r>
              <a:rPr lang="en-US" dirty="0"/>
              <a:t>University of Pisa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5026AFC-49AF-C992-B9DB-EA59C8733196}"/>
              </a:ext>
            </a:extLst>
          </p:cNvPr>
          <p:cNvSpPr/>
          <p:nvPr/>
        </p:nvSpPr>
        <p:spPr>
          <a:xfrm>
            <a:off x="7361853" y="2827175"/>
            <a:ext cx="4338735" cy="37088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References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• Probabilistic Decision Making by Slow Reverberation in Cortical Circuits, (Wang 2002)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• Firing Frequency of Leaky Integrate-and-fire Neurons with Synaptic Current Dynamics, (Brunel</a:t>
            </a:r>
          </a:p>
          <a:p>
            <a:pPr algn="ctr"/>
            <a:r>
              <a:rPr lang="en-US" sz="1200" dirty="0" err="1">
                <a:solidFill>
                  <a:sysClr val="windowText" lastClr="000000"/>
                </a:solidFill>
              </a:rPr>
              <a:t>Sergi</a:t>
            </a:r>
            <a:r>
              <a:rPr lang="en-US" sz="1200" dirty="0">
                <a:solidFill>
                  <a:sysClr val="windowText" lastClr="000000"/>
                </a:solidFill>
              </a:rPr>
              <a:t> 1998)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• Mean-Field Theory of Irregularly Spiking Neuronal Populations and Working Memory in Recurrent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Cortical Networks, (15 chapter, </a:t>
            </a:r>
            <a:r>
              <a:rPr lang="en-US" sz="1200" dirty="0" err="1">
                <a:solidFill>
                  <a:sysClr val="windowText" lastClr="000000"/>
                </a:solidFill>
              </a:rPr>
              <a:t>Renart</a:t>
            </a:r>
            <a:r>
              <a:rPr lang="en-US" sz="1200" dirty="0">
                <a:solidFill>
                  <a:sysClr val="windowText" lastClr="000000"/>
                </a:solidFill>
              </a:rPr>
              <a:t>)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• Effects of Neuromodulation in a Cortical Network Model of Object Working Memory Dominated by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Recurrent Inhibition (Brunel Wang 2001)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• Model of Global Spontaneous Activity and Local Structured Activity During Delay Periods in the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Cerebral Cortex (Amit Brunel)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• Brain mechanisms for perceptual and reward-related decision-making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Decision Making Process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/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Gather evidences from the outside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Elaborate and store those evidences in the working memory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Perform task based on the working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491283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Brain activity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877671" y="1730631"/>
            <a:ext cx="7844117" cy="1382430"/>
          </a:xfrm>
        </p:spPr>
        <p:txBody>
          <a:bodyPr>
            <a:normAutofit fontScale="77500" lnSpcReduction="2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Many studies: work of Newsome et al., 1989; Salzman, 1990; Britten et al. 1996;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Shalden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et al., 1996</a:t>
            </a:r>
          </a:p>
          <a:p>
            <a:r>
              <a:rPr lang="en-US" dirty="0">
                <a:solidFill>
                  <a:srgbClr val="000000"/>
                </a:solidFill>
              </a:rPr>
              <a:t>Middle Temporal area send stimuli to the Lateral Intraparietal Cortex (LIP) area</a:t>
            </a:r>
          </a:p>
          <a:p>
            <a:r>
              <a:rPr lang="en-US" dirty="0">
                <a:solidFill>
                  <a:srgbClr val="000000"/>
                </a:solidFill>
              </a:rPr>
              <a:t>Persistent activity in subgroups of LIP</a:t>
            </a:r>
            <a:endParaRPr lang="en-US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88A6CFDC-E565-02BB-928E-1AF6135A846A}"/>
              </a:ext>
            </a:extLst>
          </p:cNvPr>
          <p:cNvSpPr/>
          <p:nvPr/>
        </p:nvSpPr>
        <p:spPr>
          <a:xfrm>
            <a:off x="1735759" y="4358271"/>
            <a:ext cx="896471" cy="869576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B386E66-972A-576B-859E-96DBA567CC37}"/>
              </a:ext>
            </a:extLst>
          </p:cNvPr>
          <p:cNvCxnSpPr>
            <a:cxnSpLocks/>
          </p:cNvCxnSpPr>
          <p:nvPr/>
        </p:nvCxnSpPr>
        <p:spPr>
          <a:xfrm>
            <a:off x="2720785" y="4776447"/>
            <a:ext cx="385482" cy="6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B29EDD31-C4B1-6FC4-9A21-676ECED1B36F}"/>
              </a:ext>
            </a:extLst>
          </p:cNvPr>
          <p:cNvSpPr/>
          <p:nvPr/>
        </p:nvSpPr>
        <p:spPr>
          <a:xfrm>
            <a:off x="3128681" y="3850119"/>
            <a:ext cx="970853" cy="184586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BADB5E4-676B-8DCA-55D8-C8FA6B0DCF38}"/>
              </a:ext>
            </a:extLst>
          </p:cNvPr>
          <p:cNvSpPr/>
          <p:nvPr/>
        </p:nvSpPr>
        <p:spPr>
          <a:xfrm>
            <a:off x="3391323" y="4042927"/>
            <a:ext cx="445570" cy="4078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7753410-7B49-8189-9BA8-5588D41C6045}"/>
              </a:ext>
            </a:extLst>
          </p:cNvPr>
          <p:cNvSpPr/>
          <p:nvPr/>
        </p:nvSpPr>
        <p:spPr>
          <a:xfrm>
            <a:off x="3391323" y="4589126"/>
            <a:ext cx="445570" cy="407867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A686746-23F5-DC86-B6FE-53745043E8F8}"/>
              </a:ext>
            </a:extLst>
          </p:cNvPr>
          <p:cNvSpPr/>
          <p:nvPr/>
        </p:nvSpPr>
        <p:spPr>
          <a:xfrm>
            <a:off x="3391323" y="5116450"/>
            <a:ext cx="445570" cy="40786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E82A8F-A632-D066-64CC-57A1B3ACA52F}"/>
              </a:ext>
            </a:extLst>
          </p:cNvPr>
          <p:cNvSpPr/>
          <p:nvPr/>
        </p:nvSpPr>
        <p:spPr>
          <a:xfrm>
            <a:off x="3199282" y="3471698"/>
            <a:ext cx="82965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LIP</a:t>
            </a:r>
            <a:endParaRPr lang="en-US" sz="2000" b="0" cap="none" spc="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712545-F9BA-B1A9-B9BB-DCE49674CABD}"/>
              </a:ext>
            </a:extLst>
          </p:cNvPr>
          <p:cNvSpPr/>
          <p:nvPr/>
        </p:nvSpPr>
        <p:spPr>
          <a:xfrm>
            <a:off x="4721249" y="4386407"/>
            <a:ext cx="2052918" cy="818301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YAFdJt8dAY0 0"/>
              </a:rPr>
              <a:t>neural persistent activity </a:t>
            </a:r>
            <a:endParaRPr lang="en-US" sz="1400" dirty="0">
              <a:solidFill>
                <a:srgbClr val="000000"/>
              </a:solidFill>
              <a:effectLst/>
              <a:latin typeface="YAFdJt8dAY0 0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YAFdJt8dAY0 0"/>
              </a:rPr>
              <a:t>in one of the selective </a:t>
            </a:r>
            <a:endParaRPr lang="en-US" sz="1400" dirty="0">
              <a:solidFill>
                <a:srgbClr val="000000"/>
              </a:solidFill>
              <a:effectLst/>
              <a:latin typeface="YAFdJt8dAY0 0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YAFdJt8dAY0 0"/>
              </a:rPr>
              <a:t>subgroup in the LIP area</a:t>
            </a:r>
            <a:endParaRPr lang="en-US" sz="1400" dirty="0">
              <a:solidFill>
                <a:srgbClr val="000000"/>
              </a:solidFill>
              <a:effectLst/>
              <a:latin typeface="YAFdJt8dAY0 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F08DFF2-8588-28E2-DF81-6C8B6F6D175F}"/>
                  </a:ext>
                </a:extLst>
              </p:cNvPr>
              <p:cNvSpPr/>
              <p:nvPr/>
            </p:nvSpPr>
            <p:spPr>
              <a:xfrm>
                <a:off x="7395883" y="4386407"/>
                <a:ext cx="1577788" cy="81830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0" i="0" dirty="0">
                    <a:solidFill>
                      <a:srgbClr val="000000"/>
                    </a:solidFill>
                    <a:effectLst/>
                  </a:rPr>
                  <a:t>stable average mean firing rate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F08DFF2-8588-28E2-DF81-6C8B6F6D17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883" y="4386407"/>
                <a:ext cx="1577788" cy="8183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F0671C1-B928-6FCE-FCE7-584716B7AAA0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6774167" y="4795558"/>
            <a:ext cx="621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C41721-8A21-716C-912E-A4E230073657}"/>
              </a:ext>
            </a:extLst>
          </p:cNvPr>
          <p:cNvCxnSpPr>
            <a:stCxn id="9" idx="6"/>
            <a:endCxn id="15" idx="1"/>
          </p:cNvCxnSpPr>
          <p:nvPr/>
        </p:nvCxnSpPr>
        <p:spPr>
          <a:xfrm>
            <a:off x="3836893" y="4793060"/>
            <a:ext cx="884356" cy="2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C6CC9E8-0A68-CF93-4BCB-7A06DDB45C4F}"/>
              </a:ext>
            </a:extLst>
          </p:cNvPr>
          <p:cNvSpPr/>
          <p:nvPr/>
        </p:nvSpPr>
        <p:spPr>
          <a:xfrm>
            <a:off x="9448801" y="4027410"/>
            <a:ext cx="2241175" cy="14912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Leaky integrate and Fire (LIF) model to schematize the process</a:t>
            </a:r>
          </a:p>
        </p:txBody>
      </p: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491283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LIP model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A4C01D8-D2B7-E0DB-C2A1-0306E4DDB7DA}"/>
                  </a:ext>
                </a:extLst>
              </p:cNvPr>
              <p:cNvSpPr/>
              <p:nvPr/>
            </p:nvSpPr>
            <p:spPr>
              <a:xfrm>
                <a:off x="3872752" y="708212"/>
                <a:ext cx="7100047" cy="272078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600" b="0" i="0" dirty="0">
                  <a:solidFill>
                    <a:srgbClr val="000000"/>
                  </a:solidFill>
                  <a:effectLst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rgbClr val="000000"/>
                    </a:solidFill>
                  </a:rPr>
                  <a:t> 1000 neurons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rgbClr val="000000"/>
                    </a:solidFill>
                  </a:rPr>
                  <a:t> Two type: Pyramidal Interneurons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6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en-US" sz="1600" dirty="0">
                    <a:solidFill>
                      <a:srgbClr val="000000"/>
                    </a:solidFill>
                  </a:rPr>
                  <a:t>Interneurons (20%): GABA currents</a:t>
                </a:r>
                <a:endParaRPr lang="en-US" sz="1600" b="0" i="0" dirty="0">
                  <a:solidFill>
                    <a:srgbClr val="000000"/>
                  </a:solidFill>
                  <a:effectLst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600" b="0" i="0" dirty="0">
                    <a:solidFill>
                      <a:srgbClr val="000000"/>
                    </a:solidFill>
                    <a:effectLst/>
                  </a:rPr>
                  <a:t> Pyramidal (80%): AMPA and NMDA currents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600" b="0" i="0" dirty="0">
                    <a:solidFill>
                      <a:srgbClr val="000000"/>
                    </a:solidFill>
                    <a:effectLst/>
                  </a:rPr>
                  <a:t> Pyramidal neuron sub-divided into 3 groups (only 2 selective)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rgbClr val="000000"/>
                    </a:solidFill>
                  </a:rPr>
                  <a:t> Connection all to all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600" b="0" i="0" dirty="0">
                    <a:solidFill>
                      <a:srgbClr val="000000"/>
                    </a:solidFill>
                    <a:effectLst/>
                  </a:rPr>
                  <a:t> Heuristic Hebbian rule for weights:</a:t>
                </a:r>
                <a:br>
                  <a:rPr lang="en-US" sz="1600" b="0" i="0" dirty="0">
                    <a:solidFill>
                      <a:srgbClr val="000000"/>
                    </a:solidFill>
                    <a:effectLst/>
                  </a:rPr>
                </a:br>
                <a:br>
                  <a:rPr lang="en-US" b="0" i="0" dirty="0">
                    <a:solidFill>
                      <a:srgbClr val="000000"/>
                    </a:solidFill>
                    <a:effectLst/>
                  </a:rPr>
                </a:br>
                <a:r>
                  <a:rPr lang="en-US" b="0" i="0" dirty="0">
                    <a:solidFill>
                      <a:srgbClr val="000000"/>
                    </a:solidFill>
                    <a:effectLst/>
                  </a:rPr>
                  <a:t>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&lt;1,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&gt;1,       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i="0" dirty="0">
                  <a:solidFill>
                    <a:srgbClr val="000000"/>
                  </a:solidFill>
                  <a:effectLst/>
                </a:endParaRPr>
              </a:p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A4C01D8-D2B7-E0DB-C2A1-0306E4DDB7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752" y="708212"/>
                <a:ext cx="7100047" cy="2720788"/>
              </a:xfrm>
              <a:prstGeom prst="rect">
                <a:avLst/>
              </a:prstGeom>
              <a:blipFill>
                <a:blip r:embed="rId3"/>
                <a:stretch>
                  <a:fillRect l="-25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DCC4F9C-B703-4E9E-FF57-CD8964F23343}"/>
              </a:ext>
            </a:extLst>
          </p:cNvPr>
          <p:cNvSpPr/>
          <p:nvPr/>
        </p:nvSpPr>
        <p:spPr>
          <a:xfrm>
            <a:off x="4469538" y="3561567"/>
            <a:ext cx="5414682" cy="21873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B78F7FA-76A4-6088-C460-682E5DA32EE5}"/>
              </a:ext>
            </a:extLst>
          </p:cNvPr>
          <p:cNvSpPr/>
          <p:nvPr/>
        </p:nvSpPr>
        <p:spPr>
          <a:xfrm>
            <a:off x="7882848" y="4294400"/>
            <a:ext cx="1660716" cy="73531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Interneurons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D2DEB44-45E4-0EC0-3659-27D4DC84E56D}"/>
              </a:ext>
            </a:extLst>
          </p:cNvPr>
          <p:cNvSpPr/>
          <p:nvPr/>
        </p:nvSpPr>
        <p:spPr>
          <a:xfrm>
            <a:off x="5004148" y="3794281"/>
            <a:ext cx="2097741" cy="16674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5B1A138-41F1-F5A5-045C-200CD0235BA4}"/>
              </a:ext>
            </a:extLst>
          </p:cNvPr>
          <p:cNvSpPr/>
          <p:nvPr/>
        </p:nvSpPr>
        <p:spPr>
          <a:xfrm>
            <a:off x="5327908" y="4317130"/>
            <a:ext cx="502024" cy="4374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196226E-6F49-3025-97FD-145044DFA229}"/>
              </a:ext>
            </a:extLst>
          </p:cNvPr>
          <p:cNvSpPr/>
          <p:nvPr/>
        </p:nvSpPr>
        <p:spPr>
          <a:xfrm>
            <a:off x="6036120" y="4098386"/>
            <a:ext cx="502024" cy="4374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90ABC70-6D97-FFE9-4208-9EC82DEDE3F2}"/>
              </a:ext>
            </a:extLst>
          </p:cNvPr>
          <p:cNvSpPr/>
          <p:nvPr/>
        </p:nvSpPr>
        <p:spPr>
          <a:xfrm>
            <a:off x="5883720" y="4790606"/>
            <a:ext cx="502024" cy="4374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E4363A8-06A6-2634-2CEE-458F9FEFEE2D}"/>
              </a:ext>
            </a:extLst>
          </p:cNvPr>
          <p:cNvCxnSpPr>
            <a:cxnSpLocks/>
          </p:cNvCxnSpPr>
          <p:nvPr/>
        </p:nvCxnSpPr>
        <p:spPr>
          <a:xfrm flipH="1">
            <a:off x="6361089" y="4492777"/>
            <a:ext cx="129988" cy="338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2032CEA-C72A-06E6-C2FE-BFEE327243A2}"/>
              </a:ext>
            </a:extLst>
          </p:cNvPr>
          <p:cNvCxnSpPr/>
          <p:nvPr/>
        </p:nvCxnSpPr>
        <p:spPr>
          <a:xfrm flipV="1">
            <a:off x="5695461" y="4191624"/>
            <a:ext cx="331695" cy="125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497CA28-1C56-C90A-1F0C-9D7FEC78177E}"/>
              </a:ext>
            </a:extLst>
          </p:cNvPr>
          <p:cNvCxnSpPr>
            <a:cxnSpLocks/>
          </p:cNvCxnSpPr>
          <p:nvPr/>
        </p:nvCxnSpPr>
        <p:spPr>
          <a:xfrm flipH="1" flipV="1">
            <a:off x="5547542" y="4790606"/>
            <a:ext cx="282390" cy="21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F9FFC83-E5B5-1628-2721-290AABD8CA62}"/>
              </a:ext>
            </a:extLst>
          </p:cNvPr>
          <p:cNvCxnSpPr/>
          <p:nvPr/>
        </p:nvCxnSpPr>
        <p:spPr>
          <a:xfrm>
            <a:off x="6995344" y="4191624"/>
            <a:ext cx="1111623" cy="125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ED5FA94-4321-2765-C461-CCB67071543D}"/>
              </a:ext>
            </a:extLst>
          </p:cNvPr>
          <p:cNvCxnSpPr/>
          <p:nvPr/>
        </p:nvCxnSpPr>
        <p:spPr>
          <a:xfrm flipH="1">
            <a:off x="6995344" y="5009349"/>
            <a:ext cx="1111623" cy="20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21D7B88-8325-830E-5E2D-ECCD1BBFBD2B}"/>
                  </a:ext>
                </a:extLst>
              </p:cNvPr>
              <p:cNvSpPr txBox="1"/>
              <p:nvPr/>
            </p:nvSpPr>
            <p:spPr>
              <a:xfrm>
                <a:off x="7381307" y="3959886"/>
                <a:ext cx="2343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21D7B88-8325-830E-5E2D-ECCD1BBFB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307" y="3959886"/>
                <a:ext cx="234359" cy="276999"/>
              </a:xfrm>
              <a:prstGeom prst="rect">
                <a:avLst/>
              </a:prstGeom>
              <a:blipFill>
                <a:blip r:embed="rId4"/>
                <a:stretch>
                  <a:fillRect l="-13158" r="-13158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568F48C-8881-C2CF-26AC-5D14FD015152}"/>
                  </a:ext>
                </a:extLst>
              </p:cNvPr>
              <p:cNvSpPr txBox="1"/>
              <p:nvPr/>
            </p:nvSpPr>
            <p:spPr>
              <a:xfrm>
                <a:off x="7426379" y="4951094"/>
                <a:ext cx="2343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568F48C-8881-C2CF-26AC-5D14FD015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379" y="4951094"/>
                <a:ext cx="234359" cy="276999"/>
              </a:xfrm>
              <a:prstGeom prst="rect">
                <a:avLst/>
              </a:prstGeom>
              <a:blipFill>
                <a:blip r:embed="rId5"/>
                <a:stretch>
                  <a:fillRect l="-12821" r="-10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429982D-1DF6-ED99-256A-F1659E909408}"/>
                  </a:ext>
                </a:extLst>
              </p:cNvPr>
              <p:cNvSpPr txBox="1"/>
              <p:nvPr/>
            </p:nvSpPr>
            <p:spPr>
              <a:xfrm>
                <a:off x="5623745" y="3921526"/>
                <a:ext cx="1925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429982D-1DF6-ED99-256A-F1659E909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3745" y="3921526"/>
                <a:ext cx="192534" cy="276999"/>
              </a:xfrm>
              <a:prstGeom prst="rect">
                <a:avLst/>
              </a:prstGeom>
              <a:blipFill>
                <a:blip r:embed="rId6"/>
                <a:stretch>
                  <a:fillRect l="-32258" r="-45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7526788-3194-0D68-0C22-9AA07715F0A1}"/>
                  </a:ext>
                </a:extLst>
              </p:cNvPr>
              <p:cNvSpPr txBox="1"/>
              <p:nvPr/>
            </p:nvSpPr>
            <p:spPr>
              <a:xfrm>
                <a:off x="6457581" y="4497979"/>
                <a:ext cx="12998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7526788-3194-0D68-0C22-9AA07715F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581" y="4497979"/>
                <a:ext cx="129989" cy="276999"/>
              </a:xfrm>
              <a:prstGeom prst="rect">
                <a:avLst/>
              </a:prstGeom>
              <a:blipFill>
                <a:blip r:embed="rId7"/>
                <a:stretch>
                  <a:fillRect l="-45455" r="-109091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D266C43-0C0D-F092-2A87-E004A78798CA}"/>
                  </a:ext>
                </a:extLst>
              </p:cNvPr>
              <p:cNvSpPr txBox="1"/>
              <p:nvPr/>
            </p:nvSpPr>
            <p:spPr>
              <a:xfrm>
                <a:off x="5498588" y="4831339"/>
                <a:ext cx="35363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_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D266C43-0C0D-F092-2A87-E004A7879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588" y="4831339"/>
                <a:ext cx="353631" cy="276999"/>
              </a:xfrm>
              <a:prstGeom prst="rect">
                <a:avLst/>
              </a:prstGeom>
              <a:blipFill>
                <a:blip r:embed="rId8"/>
                <a:stretch>
                  <a:fillRect l="-17241" t="-28889" r="-22414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Arrow: Curved Left 53">
            <a:extLst>
              <a:ext uri="{FF2B5EF4-FFF2-40B4-BE49-F238E27FC236}">
                <a16:creationId xmlns:a16="http://schemas.microsoft.com/office/drawing/2014/main" id="{7652C127-79FE-8F68-A555-53CB0B973536}"/>
              </a:ext>
            </a:extLst>
          </p:cNvPr>
          <p:cNvSpPr/>
          <p:nvPr/>
        </p:nvSpPr>
        <p:spPr>
          <a:xfrm>
            <a:off x="6559996" y="4171700"/>
            <a:ext cx="177055" cy="276999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Arrow: Curved Left 54">
            <a:extLst>
              <a:ext uri="{FF2B5EF4-FFF2-40B4-BE49-F238E27FC236}">
                <a16:creationId xmlns:a16="http://schemas.microsoft.com/office/drawing/2014/main" id="{3F6DC9EF-3E03-5EC0-75A4-187B186E4889}"/>
              </a:ext>
            </a:extLst>
          </p:cNvPr>
          <p:cNvSpPr/>
          <p:nvPr/>
        </p:nvSpPr>
        <p:spPr>
          <a:xfrm rot="1516174">
            <a:off x="6351003" y="5037427"/>
            <a:ext cx="177055" cy="276999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Arrow: Curved Left 55">
            <a:extLst>
              <a:ext uri="{FF2B5EF4-FFF2-40B4-BE49-F238E27FC236}">
                <a16:creationId xmlns:a16="http://schemas.microsoft.com/office/drawing/2014/main" id="{A6EDDC45-1861-F0B5-6904-544BF6310F7B}"/>
              </a:ext>
            </a:extLst>
          </p:cNvPr>
          <p:cNvSpPr/>
          <p:nvPr/>
        </p:nvSpPr>
        <p:spPr>
          <a:xfrm rot="11326296">
            <a:off x="5145022" y="4339119"/>
            <a:ext cx="177055" cy="276999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A8452A0-6C72-5A6C-B708-AF857A2825D8}"/>
                  </a:ext>
                </a:extLst>
              </p:cNvPr>
              <p:cNvSpPr txBox="1"/>
              <p:nvPr/>
            </p:nvSpPr>
            <p:spPr>
              <a:xfrm>
                <a:off x="6757337" y="4144813"/>
                <a:ext cx="3513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A8452A0-6C72-5A6C-B708-AF857A2825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337" y="4144813"/>
                <a:ext cx="351314" cy="276999"/>
              </a:xfrm>
              <a:prstGeom prst="rect">
                <a:avLst/>
              </a:prstGeom>
              <a:blipFill>
                <a:blip r:embed="rId9"/>
                <a:stretch>
                  <a:fillRect l="-8621" r="-3448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9231DDE-3BA7-2468-3030-D83BAE458B87}"/>
                  </a:ext>
                </a:extLst>
              </p:cNvPr>
              <p:cNvSpPr txBox="1"/>
              <p:nvPr/>
            </p:nvSpPr>
            <p:spPr>
              <a:xfrm>
                <a:off x="6540269" y="4962572"/>
                <a:ext cx="3513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9231DDE-3BA7-2468-3030-D83BAE458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269" y="4962572"/>
                <a:ext cx="351314" cy="276999"/>
              </a:xfrm>
              <a:prstGeom prst="rect">
                <a:avLst/>
              </a:prstGeom>
              <a:blipFill>
                <a:blip r:embed="rId10"/>
                <a:stretch>
                  <a:fillRect l="-8621" r="-1724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01F5297-FD2E-5CFC-2C07-746DABFDF74E}"/>
                  </a:ext>
                </a:extLst>
              </p:cNvPr>
              <p:cNvSpPr txBox="1"/>
              <p:nvPr/>
            </p:nvSpPr>
            <p:spPr>
              <a:xfrm>
                <a:off x="4998373" y="4513607"/>
                <a:ext cx="3513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01F5297-FD2E-5CFC-2C07-746DABFDF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373" y="4513607"/>
                <a:ext cx="351314" cy="276999"/>
              </a:xfrm>
              <a:prstGeom prst="rect">
                <a:avLst/>
              </a:prstGeom>
              <a:blipFill>
                <a:blip r:embed="rId11"/>
                <a:stretch>
                  <a:fillRect l="-8621" r="-1724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E7BFCAB-8B82-610C-AEBE-0F24716D7CF0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3669437" y="4655261"/>
            <a:ext cx="8001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D1410AC-C7C2-D02F-4995-ED0971FF3938}"/>
                  </a:ext>
                </a:extLst>
              </p:cNvPr>
              <p:cNvSpPr txBox="1"/>
              <p:nvPr/>
            </p:nvSpPr>
            <p:spPr>
              <a:xfrm>
                <a:off x="3872752" y="4655261"/>
                <a:ext cx="2343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D1410AC-C7C2-D02F-4995-ED0971FF3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752" y="4655261"/>
                <a:ext cx="234359" cy="276999"/>
              </a:xfrm>
              <a:prstGeom prst="rect">
                <a:avLst/>
              </a:prstGeom>
              <a:blipFill>
                <a:blip r:embed="rId12"/>
                <a:stretch>
                  <a:fillRect l="-12821" r="-10256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 65">
            <a:extLst>
              <a:ext uri="{FF2B5EF4-FFF2-40B4-BE49-F238E27FC236}">
                <a16:creationId xmlns:a16="http://schemas.microsoft.com/office/drawing/2014/main" id="{83E1E1EE-92BB-FDA8-6501-553C66F0DEE4}"/>
              </a:ext>
            </a:extLst>
          </p:cNvPr>
          <p:cNvSpPr/>
          <p:nvPr/>
        </p:nvSpPr>
        <p:spPr>
          <a:xfrm>
            <a:off x="2824083" y="4245769"/>
            <a:ext cx="150842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External stimuli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5620D3A-874D-8327-6EBD-86E4FE2B6513}"/>
              </a:ext>
            </a:extLst>
          </p:cNvPr>
          <p:cNvSpPr txBox="1"/>
          <p:nvPr/>
        </p:nvSpPr>
        <p:spPr>
          <a:xfrm>
            <a:off x="6859102" y="3528147"/>
            <a:ext cx="4855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709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sz="4400" b="0" i="0" dirty="0">
                <a:solidFill>
                  <a:srgbClr val="000000"/>
                </a:solidFill>
                <a:effectLst/>
              </a:rPr>
              <a:t>Neuron LIF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097449-5B72-ADA0-3B2D-1CBC160D6B90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6579536" y="3386866"/>
                <a:ext cx="3909170" cy="490536"/>
              </a:xfrm>
            </p:spPr>
            <p:txBody>
              <a:bodyPr>
                <a:noAutofit/>
              </a:bodyPr>
              <a:lstStyle/>
              <a:p>
                <a:r>
                  <a:rPr lang="en-US" sz="1400" dirty="0"/>
                  <a:t>Gen eq: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𝑑𝑉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𝑟𝑒𝑠𝑡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𝑠𝑦𝑛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097449-5B72-ADA0-3B2D-1CBC160D6B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6579536" y="3386866"/>
                <a:ext cx="3909170" cy="490536"/>
              </a:xfrm>
              <a:blipFill>
                <a:blip r:embed="rId3"/>
                <a:stretch>
                  <a:fillRect l="-2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213C035-A2D4-2EED-7E4D-FB0930093F2D}"/>
              </a:ext>
            </a:extLst>
          </p:cNvPr>
          <p:cNvSpPr txBox="1">
            <a:spLocks/>
          </p:cNvSpPr>
          <p:nvPr/>
        </p:nvSpPr>
        <p:spPr>
          <a:xfrm>
            <a:off x="728830" y="2741567"/>
            <a:ext cx="5226068" cy="2092699"/>
          </a:xfrm>
          <a:prstGeom prst="rect">
            <a:avLst/>
          </a:prstGeom>
        </p:spPr>
        <p:txBody>
          <a:bodyPr vert="horz" lIns="0" tIns="45720" rIns="0" bIns="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9436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2296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00584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 We are interested in the firing rate not the action potential shape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 Voltage reset and Voltage threshold to simulate spikes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 Refractory time for subsequent spikes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 Biophysical model for synaptic current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87FB8A34-69D8-8FDC-064A-518849729B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8799310"/>
                  </p:ext>
                </p:extLst>
              </p:nvPr>
            </p:nvGraphicFramePr>
            <p:xfrm>
              <a:off x="7252446" y="4531988"/>
              <a:ext cx="3236260" cy="1868812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921090">
                      <a:extLst>
                        <a:ext uri="{9D8B030D-6E8A-4147-A177-3AD203B41FA5}">
                          <a16:colId xmlns:a16="http://schemas.microsoft.com/office/drawing/2014/main" val="517143726"/>
                        </a:ext>
                      </a:extLst>
                    </a:gridCol>
                    <a:gridCol w="957154">
                      <a:extLst>
                        <a:ext uri="{9D8B030D-6E8A-4147-A177-3AD203B41FA5}">
                          <a16:colId xmlns:a16="http://schemas.microsoft.com/office/drawing/2014/main" val="173280547"/>
                        </a:ext>
                      </a:extLst>
                    </a:gridCol>
                    <a:gridCol w="1358016">
                      <a:extLst>
                        <a:ext uri="{9D8B030D-6E8A-4147-A177-3AD203B41FA5}">
                          <a16:colId xmlns:a16="http://schemas.microsoft.com/office/drawing/2014/main" val="2588542399"/>
                        </a:ext>
                      </a:extLst>
                    </a:gridCol>
                  </a:tblGrid>
                  <a:tr h="33129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Pyramidal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Interneurons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5381217"/>
                      </a:ext>
                    </a:extLst>
                  </a:tr>
                  <a:tr h="33129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𝑛𝐹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1550291"/>
                      </a:ext>
                    </a:extLst>
                  </a:tr>
                  <a:tr h="33129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𝑛𝑆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1157317"/>
                      </a:ext>
                    </a:extLst>
                  </a:tr>
                  <a:tr h="33129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9118086"/>
                      </a:ext>
                    </a:extLst>
                  </a:tr>
                  <a:tr h="40577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84059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87FB8A34-69D8-8FDC-064A-518849729B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8799310"/>
                  </p:ext>
                </p:extLst>
              </p:nvPr>
            </p:nvGraphicFramePr>
            <p:xfrm>
              <a:off x="7252446" y="4531988"/>
              <a:ext cx="3236260" cy="1868812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921090">
                      <a:extLst>
                        <a:ext uri="{9D8B030D-6E8A-4147-A177-3AD203B41FA5}">
                          <a16:colId xmlns:a16="http://schemas.microsoft.com/office/drawing/2014/main" val="517143726"/>
                        </a:ext>
                      </a:extLst>
                    </a:gridCol>
                    <a:gridCol w="957154">
                      <a:extLst>
                        <a:ext uri="{9D8B030D-6E8A-4147-A177-3AD203B41FA5}">
                          <a16:colId xmlns:a16="http://schemas.microsoft.com/office/drawing/2014/main" val="173280547"/>
                        </a:ext>
                      </a:extLst>
                    </a:gridCol>
                    <a:gridCol w="1358016">
                      <a:extLst>
                        <a:ext uri="{9D8B030D-6E8A-4147-A177-3AD203B41FA5}">
                          <a16:colId xmlns:a16="http://schemas.microsoft.com/office/drawing/2014/main" val="258854239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Pyramidal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Interneurons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538121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62" t="-103333" r="-253642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155029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62" t="-203333" r="-253642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115731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62" t="-303333" r="-253642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9118086"/>
                      </a:ext>
                    </a:extLst>
                  </a:tr>
                  <a:tr h="4057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62" t="-361194" r="-253642" b="-134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840590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7" name="Picture 6" descr="A diagram of a circuit&#10;&#10;Description automatically generated">
            <a:extLst>
              <a:ext uri="{FF2B5EF4-FFF2-40B4-BE49-F238E27FC236}">
                <a16:creationId xmlns:a16="http://schemas.microsoft.com/office/drawing/2014/main" id="{C4F804C1-5DCE-EE5C-4556-B47723213B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241" y="704129"/>
            <a:ext cx="3150637" cy="227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</a:rPr>
              <a:t>Synaptic currents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097449-5B72-ADA0-3B2D-1CBC160D6B90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5683625" y="3191435"/>
                <a:ext cx="3101786" cy="490536"/>
              </a:xfr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𝑠𝑦𝑛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𝑟𝑒𝑣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097449-5B72-ADA0-3B2D-1CBC160D6B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5683625" y="3191435"/>
                <a:ext cx="3101786" cy="49053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213C035-A2D4-2EED-7E4D-FB0930093F2D}"/>
              </a:ext>
            </a:extLst>
          </p:cNvPr>
          <p:cNvSpPr txBox="1">
            <a:spLocks/>
          </p:cNvSpPr>
          <p:nvPr/>
        </p:nvSpPr>
        <p:spPr>
          <a:xfrm>
            <a:off x="594359" y="1954307"/>
            <a:ext cx="4049359" cy="2752164"/>
          </a:xfrm>
          <a:prstGeom prst="rect">
            <a:avLst/>
          </a:prstGeom>
        </p:spPr>
        <p:txBody>
          <a:bodyPr vert="horz" lIns="0" tIns="45720" rIns="0" bIns="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9436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2296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00584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6400" dirty="0">
                <a:solidFill>
                  <a:srgbClr val="000000"/>
                </a:solidFill>
              </a:rPr>
              <a:t> </a:t>
            </a:r>
            <a:r>
              <a:rPr lang="en-US" sz="6000" dirty="0">
                <a:solidFill>
                  <a:srgbClr val="000000"/>
                </a:solidFill>
              </a:rPr>
              <a:t> </a:t>
            </a:r>
            <a:r>
              <a:rPr lang="en-US" sz="6400" b="0" i="0" dirty="0">
                <a:solidFill>
                  <a:srgbClr val="000000"/>
                </a:solidFill>
                <a:effectLst/>
              </a:rPr>
              <a:t>Voltage dependent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6400" b="0" i="0" dirty="0">
                <a:solidFill>
                  <a:srgbClr val="000000"/>
                </a:solidFill>
                <a:effectLst/>
              </a:rPr>
              <a:t> Depend on </a:t>
            </a:r>
            <a:r>
              <a:rPr lang="en-US" sz="6400" b="0" i="0" dirty="0" err="1">
                <a:solidFill>
                  <a:srgbClr val="000000"/>
                </a:solidFill>
                <a:effectLst/>
              </a:rPr>
              <a:t>conductances</a:t>
            </a:r>
            <a:endParaRPr lang="en-US" sz="6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6400" b="0" i="0" dirty="0">
                <a:solidFill>
                  <a:srgbClr val="000000"/>
                </a:solidFill>
                <a:effectLst/>
              </a:rPr>
              <a:t> The regime it’s working on depends on the reversal potential </a:t>
            </a:r>
            <a:endParaRPr lang="en-US" sz="6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6400" b="0" i="0" dirty="0">
                <a:solidFill>
                  <a:srgbClr val="000000"/>
                </a:solidFill>
                <a:effectLst/>
              </a:rPr>
              <a:t> Proportional to open channel </a:t>
            </a:r>
            <a:endParaRPr lang="en-US" sz="6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6400" b="0" i="0" dirty="0">
                <a:solidFill>
                  <a:srgbClr val="000000"/>
                </a:solidFill>
                <a:effectLst/>
              </a:rPr>
              <a:t> Open channels respect stochastic kinetic schemes</a:t>
            </a:r>
            <a:endParaRPr lang="en-US" sz="6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65DEB50-01A3-B606-0436-A51F6146C806}"/>
              </a:ext>
            </a:extLst>
          </p:cNvPr>
          <p:cNvSpPr txBox="1">
            <a:spLocks/>
          </p:cNvSpPr>
          <p:nvPr/>
        </p:nvSpPr>
        <p:spPr>
          <a:xfrm>
            <a:off x="9182548" y="2496639"/>
            <a:ext cx="1853005" cy="337279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9436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2296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00584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External currents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C747F51-F85B-ED02-5C75-1520E59E2303}"/>
              </a:ext>
            </a:extLst>
          </p:cNvPr>
          <p:cNvSpPr txBox="1">
            <a:spLocks/>
          </p:cNvSpPr>
          <p:nvPr/>
        </p:nvSpPr>
        <p:spPr>
          <a:xfrm>
            <a:off x="9182547" y="3183732"/>
            <a:ext cx="1853005" cy="337279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9436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2296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00584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i="0" dirty="0">
                <a:solidFill>
                  <a:srgbClr val="000000"/>
                </a:solidFill>
                <a:effectLst/>
              </a:rPr>
              <a:t>GABA</a:t>
            </a: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FEF06B-D588-32D3-0DF6-A55A29CEF9D4}"/>
              </a:ext>
            </a:extLst>
          </p:cNvPr>
          <p:cNvSpPr txBox="1"/>
          <p:nvPr/>
        </p:nvSpPr>
        <p:spPr>
          <a:xfrm>
            <a:off x="9090212" y="3854806"/>
            <a:ext cx="22536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AMPA and NMDA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31BC8DC-0EAE-522E-DA07-9DC514A5C141}"/>
              </a:ext>
            </a:extLst>
          </p:cNvPr>
          <p:cNvCxnSpPr/>
          <p:nvPr/>
        </p:nvCxnSpPr>
        <p:spPr>
          <a:xfrm flipV="1">
            <a:off x="8615082" y="2665278"/>
            <a:ext cx="475130" cy="687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5806829-5350-A1EF-E925-6634BB1B0332}"/>
              </a:ext>
            </a:extLst>
          </p:cNvPr>
          <p:cNvCxnSpPr/>
          <p:nvPr/>
        </p:nvCxnSpPr>
        <p:spPr>
          <a:xfrm>
            <a:off x="8615082" y="3352371"/>
            <a:ext cx="475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621303-4002-2FF8-D8DF-5B1003253077}"/>
              </a:ext>
            </a:extLst>
          </p:cNvPr>
          <p:cNvCxnSpPr>
            <a:endCxn id="7" idx="1"/>
          </p:cNvCxnSpPr>
          <p:nvPr/>
        </p:nvCxnSpPr>
        <p:spPr>
          <a:xfrm>
            <a:off x="8615082" y="3365770"/>
            <a:ext cx="475130" cy="65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EB6D6A47-51FA-6D8E-CFAE-EB0A285AF6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948076"/>
                  </p:ext>
                </p:extLst>
              </p:nvPr>
            </p:nvGraphicFramePr>
            <p:xfrm>
              <a:off x="693401" y="5008280"/>
              <a:ext cx="4497164" cy="146304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858636">
                      <a:extLst>
                        <a:ext uri="{9D8B030D-6E8A-4147-A177-3AD203B41FA5}">
                          <a16:colId xmlns:a16="http://schemas.microsoft.com/office/drawing/2014/main" val="1687107746"/>
                        </a:ext>
                      </a:extLst>
                    </a:gridCol>
                    <a:gridCol w="858636">
                      <a:extLst>
                        <a:ext uri="{9D8B030D-6E8A-4147-A177-3AD203B41FA5}">
                          <a16:colId xmlns:a16="http://schemas.microsoft.com/office/drawing/2014/main" val="2123759835"/>
                        </a:ext>
                      </a:extLst>
                    </a:gridCol>
                    <a:gridCol w="858636">
                      <a:extLst>
                        <a:ext uri="{9D8B030D-6E8A-4147-A177-3AD203B41FA5}">
                          <a16:colId xmlns:a16="http://schemas.microsoft.com/office/drawing/2014/main" val="1546351593"/>
                        </a:ext>
                      </a:extLst>
                    </a:gridCol>
                    <a:gridCol w="1921256">
                      <a:extLst>
                        <a:ext uri="{9D8B030D-6E8A-4147-A177-3AD203B41FA5}">
                          <a16:colId xmlns:a16="http://schemas.microsoft.com/office/drawing/2014/main" val="1570707864"/>
                        </a:ext>
                      </a:extLst>
                    </a:gridCol>
                  </a:tblGrid>
                  <a:tr h="3279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AMPA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NMDA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GABA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8071148"/>
                      </a:ext>
                    </a:extLst>
                  </a:tr>
                  <a:tr h="3279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num>
                                  <m:den>
                                    <m:r>
                                      <a:rPr lang="en-US" sz="1200" b="0" smtClean="0">
                                        <a:latin typeface="Cambria Math" panose="02040503050406030204" pitchFamily="18" charset="0"/>
                                      </a:rPr>
                                      <m:t>(1+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b="0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smtClean="0"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sSup>
                                      <m:sSup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200" b="0" smtClean="0">
                                            <a:latin typeface="Cambria Math" panose="02040503050406030204" pitchFamily="18" charset="0"/>
                                          </a:rPr>
                                          <m:t>exp</m:t>
                                        </m:r>
                                      </m:e>
                                      <m:sup>
                                        <m:r>
                                          <a:rPr lang="en-US" sz="1200" b="0" smtClean="0">
                                            <a:latin typeface="Cambria Math" panose="02040503050406030204" pitchFamily="18" charset="0"/>
                                          </a:rPr>
                                          <m:t>−0.062</m:t>
                                        </m:r>
                                        <m:r>
                                          <a:rPr lang="en-US" sz="1200" b="0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  <m:d>
                                          <m:dPr>
                                            <m:ctrlPr>
                                              <a:rPr lang="en-US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200" b="0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  <m:r>
                                      <a:rPr lang="en-US" sz="1200" b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6630773"/>
                      </a:ext>
                    </a:extLst>
                  </a:tr>
                  <a:tr h="3279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𝑟𝑒𝑣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smtClean="0">
                                    <a:latin typeface="Cambria Math" panose="02040503050406030204" pitchFamily="18" charset="0"/>
                                  </a:rPr>
                                  <m:t>−70</m:t>
                                </m:r>
                                <m:r>
                                  <a:rPr lang="en-US" sz="1400" b="0" smtClean="0">
                                    <a:latin typeface="Cambria Math" panose="02040503050406030204" pitchFamily="18" charset="0"/>
                                  </a:rPr>
                                  <m:t>𝑚𝑉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433052"/>
                      </a:ext>
                    </a:extLst>
                  </a:tr>
                  <a:tr h="3279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  <a:r>
                            <a:rPr lang="en-US" sz="1400" baseline="30000" dirty="0"/>
                            <a:t>st</a:t>
                          </a:r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  <a:r>
                            <a:rPr lang="en-US" sz="1400" baseline="30000" dirty="0"/>
                            <a:t>nd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</a:t>
                          </a:r>
                          <a:r>
                            <a:rPr lang="en-US" sz="1400" baseline="30000" dirty="0"/>
                            <a:t>rd</a:t>
                          </a:r>
                          <a:r>
                            <a:rPr lang="en-US" sz="140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47812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EB6D6A47-51FA-6D8E-CFAE-EB0A285AF6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948076"/>
                  </p:ext>
                </p:extLst>
              </p:nvPr>
            </p:nvGraphicFramePr>
            <p:xfrm>
              <a:off x="693401" y="5008280"/>
              <a:ext cx="4497164" cy="146304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858636">
                      <a:extLst>
                        <a:ext uri="{9D8B030D-6E8A-4147-A177-3AD203B41FA5}">
                          <a16:colId xmlns:a16="http://schemas.microsoft.com/office/drawing/2014/main" val="1687107746"/>
                        </a:ext>
                      </a:extLst>
                    </a:gridCol>
                    <a:gridCol w="858636">
                      <a:extLst>
                        <a:ext uri="{9D8B030D-6E8A-4147-A177-3AD203B41FA5}">
                          <a16:colId xmlns:a16="http://schemas.microsoft.com/office/drawing/2014/main" val="2123759835"/>
                        </a:ext>
                      </a:extLst>
                    </a:gridCol>
                    <a:gridCol w="858636">
                      <a:extLst>
                        <a:ext uri="{9D8B030D-6E8A-4147-A177-3AD203B41FA5}">
                          <a16:colId xmlns:a16="http://schemas.microsoft.com/office/drawing/2014/main" val="1546351593"/>
                        </a:ext>
                      </a:extLst>
                    </a:gridCol>
                    <a:gridCol w="1921256">
                      <a:extLst>
                        <a:ext uri="{9D8B030D-6E8A-4147-A177-3AD203B41FA5}">
                          <a16:colId xmlns:a16="http://schemas.microsoft.com/office/drawing/2014/main" val="157070786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AMPA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NMDA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GABA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807114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9" t="-106557" r="-425532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709" t="-106557" r="-325532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709" t="-106557" r="-225532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34177" t="-106557" r="-633" b="-2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663077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9" t="-210000" r="-425532" b="-1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709" t="-210000" r="-325532" b="-1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709" t="-210000" r="-225532" b="-1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34177" t="-210000" r="-633" b="-11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3305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9" t="-310000" r="-425532" b="-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  <a:r>
                            <a:rPr lang="en-US" sz="1400" baseline="30000" dirty="0"/>
                            <a:t>st</a:t>
                          </a:r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  <a:r>
                            <a:rPr lang="en-US" sz="1400" baseline="30000" dirty="0"/>
                            <a:t>nd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</a:t>
                          </a:r>
                          <a:r>
                            <a:rPr lang="en-US" sz="1400" baseline="30000" dirty="0"/>
                            <a:t>rd</a:t>
                          </a:r>
                          <a:r>
                            <a:rPr lang="en-US" sz="140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478126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394A8FA-2048-DF0A-6C66-965828C07D5E}"/>
                  </a:ext>
                </a:extLst>
              </p:cNvPr>
              <p:cNvSpPr/>
              <p:nvPr/>
            </p:nvSpPr>
            <p:spPr>
              <a:xfrm>
                <a:off x="5483542" y="5309494"/>
                <a:ext cx="2931457" cy="86061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1</a:t>
                </a:r>
                <a:r>
                  <a:rPr lang="en-US" sz="1400" baseline="30000" dirty="0">
                    <a:solidFill>
                      <a:schemeClr val="bg1"/>
                    </a:solidFill>
                  </a:rPr>
                  <a:t>st</a:t>
                </a:r>
                <a:r>
                  <a:rPr lang="en-US" sz="1400" dirty="0">
                    <a:solidFill>
                      <a:schemeClr val="bg1"/>
                    </a:solidFill>
                  </a:rPr>
                  <a:t> order: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𝑑𝑠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 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sSup>
                            <m:sSupPr>
                              <m:ctrlPr>
                                <a:rPr lang="en-US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394A8FA-2048-DF0A-6C66-965828C07D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3542" y="5309494"/>
                <a:ext cx="2931457" cy="860612"/>
              </a:xfrm>
              <a:prstGeom prst="rect">
                <a:avLst/>
              </a:prstGeom>
              <a:blipFill>
                <a:blip r:embed="rId5"/>
                <a:stretch>
                  <a:fillRect t="-54545" r="-1245" b="-1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B74DD94-3D6D-601B-9DDD-C9641DF5592C}"/>
                  </a:ext>
                </a:extLst>
              </p:cNvPr>
              <p:cNvSpPr/>
              <p:nvPr/>
            </p:nvSpPr>
            <p:spPr>
              <a:xfrm>
                <a:off x="8412428" y="5245552"/>
                <a:ext cx="2931457" cy="86061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2</a:t>
                </a:r>
                <a:r>
                  <a:rPr lang="en-US" sz="1400" baseline="30000" dirty="0">
                    <a:solidFill>
                      <a:schemeClr val="bg1"/>
                    </a:solidFill>
                  </a:rPr>
                  <a:t>nd</a:t>
                </a:r>
                <a:r>
                  <a:rPr lang="en-US" sz="1400" dirty="0">
                    <a:solidFill>
                      <a:schemeClr val="bg1"/>
                    </a:solidFill>
                  </a:rPr>
                  <a:t> order: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𝑑𝑠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 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𝑑𝑒𝑐𝑎𝑦</m:t>
                              </m:r>
                            </m:sub>
                          </m:sSub>
                        </m:den>
                      </m:f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 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𝑟𝑖𝑠𝑒</m:t>
                              </m:r>
                            </m:sub>
                          </m:sSub>
                        </m:den>
                      </m:f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sSup>
                            <m:sSupPr>
                              <m:ctrlPr>
                                <a:rPr lang="en-US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B74DD94-3D6D-601B-9DDD-C9641DF559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2428" y="5245552"/>
                <a:ext cx="2931457" cy="860612"/>
              </a:xfrm>
              <a:prstGeom prst="rect">
                <a:avLst/>
              </a:prstGeom>
              <a:blipFill>
                <a:blip r:embed="rId6"/>
                <a:stretch>
                  <a:fillRect t="-27778" r="-5797" b="-1402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5250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852" y="196582"/>
            <a:ext cx="3250414" cy="1494596"/>
          </a:xfrm>
        </p:spPr>
        <p:txBody>
          <a:bodyPr/>
          <a:lstStyle/>
          <a:p>
            <a:r>
              <a:rPr lang="en-US" dirty="0"/>
              <a:t>Final model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3C487A2-F0E8-F15B-D787-9C1D44E6638F}"/>
              </a:ext>
            </a:extLst>
          </p:cNvPr>
          <p:cNvSpPr/>
          <p:nvPr/>
        </p:nvSpPr>
        <p:spPr>
          <a:xfrm>
            <a:off x="5606552" y="899661"/>
            <a:ext cx="3829532" cy="222760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2EC0F5-3EC4-4D0F-5503-7F4536C29E42}"/>
              </a:ext>
            </a:extLst>
          </p:cNvPr>
          <p:cNvSpPr/>
          <p:nvPr/>
        </p:nvSpPr>
        <p:spPr>
          <a:xfrm>
            <a:off x="7902646" y="1793867"/>
            <a:ext cx="1382447" cy="6913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bg1"/>
                </a:solidFill>
              </a:rPr>
              <a:t>Interneurons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52AEC44-02BA-E859-BF4D-3D4363B14668}"/>
              </a:ext>
            </a:extLst>
          </p:cNvPr>
          <p:cNvSpPr/>
          <p:nvPr/>
        </p:nvSpPr>
        <p:spPr>
          <a:xfrm>
            <a:off x="5661451" y="1325197"/>
            <a:ext cx="1572088" cy="155166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E7802C-E26B-8B5D-A5FF-A1028C4DB803}"/>
              </a:ext>
            </a:extLst>
          </p:cNvPr>
          <p:cNvSpPr/>
          <p:nvPr/>
        </p:nvSpPr>
        <p:spPr>
          <a:xfrm>
            <a:off x="6019347" y="1913679"/>
            <a:ext cx="282390" cy="3301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879DCF8-1C18-5ED2-C0DF-891B9B51C9B1}"/>
              </a:ext>
            </a:extLst>
          </p:cNvPr>
          <p:cNvSpPr/>
          <p:nvPr/>
        </p:nvSpPr>
        <p:spPr>
          <a:xfrm>
            <a:off x="6579497" y="1748304"/>
            <a:ext cx="304040" cy="3301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CCEE62E-6E86-85DB-02F9-CC3DF8EC82CE}"/>
              </a:ext>
            </a:extLst>
          </p:cNvPr>
          <p:cNvSpPr/>
          <p:nvPr/>
        </p:nvSpPr>
        <p:spPr>
          <a:xfrm>
            <a:off x="6424800" y="2250771"/>
            <a:ext cx="292989" cy="2958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5BBF5EB-3253-CFA7-F2F1-1882E17D0031}"/>
              </a:ext>
            </a:extLst>
          </p:cNvPr>
          <p:cNvCxnSpPr>
            <a:cxnSpLocks/>
          </p:cNvCxnSpPr>
          <p:nvPr/>
        </p:nvCxnSpPr>
        <p:spPr>
          <a:xfrm flipH="1">
            <a:off x="6719854" y="2106058"/>
            <a:ext cx="65111" cy="236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DB1B45F-7B57-DA16-262B-EFDC5972C0E1}"/>
              </a:ext>
            </a:extLst>
          </p:cNvPr>
          <p:cNvCxnSpPr>
            <a:cxnSpLocks/>
          </p:cNvCxnSpPr>
          <p:nvPr/>
        </p:nvCxnSpPr>
        <p:spPr>
          <a:xfrm flipV="1">
            <a:off x="6322990" y="1875970"/>
            <a:ext cx="231471" cy="73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74A4953-581D-9A62-F7DB-E672908ECA52}"/>
              </a:ext>
            </a:extLst>
          </p:cNvPr>
          <p:cNvCxnSpPr>
            <a:cxnSpLocks/>
          </p:cNvCxnSpPr>
          <p:nvPr/>
        </p:nvCxnSpPr>
        <p:spPr>
          <a:xfrm flipH="1" flipV="1">
            <a:off x="6217098" y="2262272"/>
            <a:ext cx="188387" cy="96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EB58649-DC42-AF62-AFBD-4C67A0CB7200}"/>
              </a:ext>
            </a:extLst>
          </p:cNvPr>
          <p:cNvCxnSpPr>
            <a:cxnSpLocks/>
          </p:cNvCxnSpPr>
          <p:nvPr/>
        </p:nvCxnSpPr>
        <p:spPr>
          <a:xfrm>
            <a:off x="7106093" y="1672418"/>
            <a:ext cx="1111623" cy="125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AF65A63-D30C-17A4-DCD4-A2702D3C709E}"/>
              </a:ext>
            </a:extLst>
          </p:cNvPr>
          <p:cNvCxnSpPr>
            <a:cxnSpLocks/>
          </p:cNvCxnSpPr>
          <p:nvPr/>
        </p:nvCxnSpPr>
        <p:spPr>
          <a:xfrm flipH="1">
            <a:off x="7061990" y="2474867"/>
            <a:ext cx="1100829" cy="15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E0E5C83-2A72-79B6-D607-AE3DD46F17EF}"/>
                  </a:ext>
                </a:extLst>
              </p:cNvPr>
              <p:cNvSpPr txBox="1"/>
              <p:nvPr/>
            </p:nvSpPr>
            <p:spPr>
              <a:xfrm>
                <a:off x="7531578" y="1520444"/>
                <a:ext cx="234359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E0E5C83-2A72-79B6-D607-AE3DD46F1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1578" y="1520444"/>
                <a:ext cx="234359" cy="1846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2DBD697-54EF-752D-EA0B-E374279164B4}"/>
                  </a:ext>
                </a:extLst>
              </p:cNvPr>
              <p:cNvSpPr txBox="1"/>
              <p:nvPr/>
            </p:nvSpPr>
            <p:spPr>
              <a:xfrm>
                <a:off x="7564666" y="2606877"/>
                <a:ext cx="234359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2DBD697-54EF-752D-EA0B-E37427916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666" y="2606877"/>
                <a:ext cx="234359" cy="1846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3424EAE-72ED-F05F-B250-B71AAD412C09}"/>
                  </a:ext>
                </a:extLst>
              </p:cNvPr>
              <p:cNvSpPr txBox="1"/>
              <p:nvPr/>
            </p:nvSpPr>
            <p:spPr>
              <a:xfrm>
                <a:off x="6298505" y="1691304"/>
                <a:ext cx="192534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3424EAE-72ED-F05F-B250-B71AAD412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8505" y="1691304"/>
                <a:ext cx="192534" cy="184666"/>
              </a:xfrm>
              <a:prstGeom prst="rect">
                <a:avLst/>
              </a:prstGeom>
              <a:blipFill>
                <a:blip r:embed="rId5"/>
                <a:stretch>
                  <a:fillRect l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5C9EAFD-C7E8-0339-AA49-DD15A808543A}"/>
                  </a:ext>
                </a:extLst>
              </p:cNvPr>
              <p:cNvSpPr txBox="1"/>
              <p:nvPr/>
            </p:nvSpPr>
            <p:spPr>
              <a:xfrm>
                <a:off x="6782821" y="2144081"/>
                <a:ext cx="129989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5C9EAFD-C7E8-0339-AA49-DD15A8085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2821" y="2144081"/>
                <a:ext cx="129989" cy="184666"/>
              </a:xfrm>
              <a:prstGeom prst="rect">
                <a:avLst/>
              </a:prstGeom>
              <a:blipFill>
                <a:blip r:embed="rId6"/>
                <a:stretch>
                  <a:fillRect l="-33333" r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A0DA2CA-F91E-B07A-194D-41D437B5FE87}"/>
                  </a:ext>
                </a:extLst>
              </p:cNvPr>
              <p:cNvSpPr txBox="1"/>
              <p:nvPr/>
            </p:nvSpPr>
            <p:spPr>
              <a:xfrm>
                <a:off x="6163465" y="2342497"/>
                <a:ext cx="555129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1100" dirty="0">
                    <a:solidFill>
                      <a:schemeClr val="bg1"/>
                    </a:solidFill>
                  </a:rPr>
                  <a:t>_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A0DA2CA-F91E-B07A-194D-41D437B5F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3465" y="2342497"/>
                <a:ext cx="555129" cy="169277"/>
              </a:xfrm>
              <a:prstGeom prst="rect">
                <a:avLst/>
              </a:prstGeom>
              <a:blipFill>
                <a:blip r:embed="rId7"/>
                <a:stretch>
                  <a:fillRect l="-6593" t="-28571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Arrow: Curved Left 31">
            <a:extLst>
              <a:ext uri="{FF2B5EF4-FFF2-40B4-BE49-F238E27FC236}">
                <a16:creationId xmlns:a16="http://schemas.microsoft.com/office/drawing/2014/main" id="{6B6C10BF-CAA7-9AFD-872B-9DF22BD7FB39}"/>
              </a:ext>
            </a:extLst>
          </p:cNvPr>
          <p:cNvSpPr/>
          <p:nvPr/>
        </p:nvSpPr>
        <p:spPr>
          <a:xfrm>
            <a:off x="6903330" y="1776639"/>
            <a:ext cx="137329" cy="236825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Arrow: Curved Left 32">
            <a:extLst>
              <a:ext uri="{FF2B5EF4-FFF2-40B4-BE49-F238E27FC236}">
                <a16:creationId xmlns:a16="http://schemas.microsoft.com/office/drawing/2014/main" id="{0CDFF0C1-98AD-7F33-69F4-319967307544}"/>
              </a:ext>
            </a:extLst>
          </p:cNvPr>
          <p:cNvSpPr/>
          <p:nvPr/>
        </p:nvSpPr>
        <p:spPr>
          <a:xfrm rot="3859550">
            <a:off x="6598480" y="2509735"/>
            <a:ext cx="122581" cy="202130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Arrow: Curved Left 33">
            <a:extLst>
              <a:ext uri="{FF2B5EF4-FFF2-40B4-BE49-F238E27FC236}">
                <a16:creationId xmlns:a16="http://schemas.microsoft.com/office/drawing/2014/main" id="{5253BBAA-D7D7-954E-0D1D-08537EA115A9}"/>
              </a:ext>
            </a:extLst>
          </p:cNvPr>
          <p:cNvSpPr/>
          <p:nvPr/>
        </p:nvSpPr>
        <p:spPr>
          <a:xfrm rot="12747264">
            <a:off x="5893729" y="1832748"/>
            <a:ext cx="125118" cy="203089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2BDFF24-F8D9-E2CA-DD66-8E41F0661CB4}"/>
                  </a:ext>
                </a:extLst>
              </p:cNvPr>
              <p:cNvSpPr txBox="1"/>
              <p:nvPr/>
            </p:nvSpPr>
            <p:spPr>
              <a:xfrm>
                <a:off x="6908297" y="1949897"/>
                <a:ext cx="351314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2BDFF24-F8D9-E2CA-DD66-8E41F0661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8297" y="1949897"/>
                <a:ext cx="351314" cy="184666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EB839F-CE56-EDD3-584D-3DDB243D3650}"/>
                  </a:ext>
                </a:extLst>
              </p:cNvPr>
              <p:cNvSpPr txBox="1"/>
              <p:nvPr/>
            </p:nvSpPr>
            <p:spPr>
              <a:xfrm>
                <a:off x="6684111" y="2454272"/>
                <a:ext cx="351314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EB839F-CE56-EDD3-584D-3DDB243D3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111" y="2454272"/>
                <a:ext cx="351314" cy="184666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3FA8457-5F05-0B78-0BAC-5D9F2939DD87}"/>
                  </a:ext>
                </a:extLst>
              </p:cNvPr>
              <p:cNvSpPr txBox="1"/>
              <p:nvPr/>
            </p:nvSpPr>
            <p:spPr>
              <a:xfrm>
                <a:off x="5626254" y="1888894"/>
                <a:ext cx="351314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3FA8457-5F05-0B78-0BAC-5D9F2939D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254" y="1888894"/>
                <a:ext cx="351314" cy="184666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9232603-62F5-DCA6-204E-E3B8DE0E2272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077311" y="2013464"/>
            <a:ext cx="5292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E8BBB11-3C19-1E14-A1DA-4B643D8249EC}"/>
                  </a:ext>
                </a:extLst>
              </p:cNvPr>
              <p:cNvSpPr txBox="1"/>
              <p:nvPr/>
            </p:nvSpPr>
            <p:spPr>
              <a:xfrm>
                <a:off x="5182494" y="2101029"/>
                <a:ext cx="234359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E8BBB11-3C19-1E14-A1DA-4B643D824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494" y="2101029"/>
                <a:ext cx="234359" cy="18466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9D81DABD-F40A-5B74-E9CC-8C9E269A66BB}"/>
              </a:ext>
            </a:extLst>
          </p:cNvPr>
          <p:cNvSpPr/>
          <p:nvPr/>
        </p:nvSpPr>
        <p:spPr>
          <a:xfrm>
            <a:off x="4233161" y="1679197"/>
            <a:ext cx="1508426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External stimuli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B560E5-9DE4-A908-9631-99D0413EF460}"/>
              </a:ext>
            </a:extLst>
          </p:cNvPr>
          <p:cNvSpPr txBox="1"/>
          <p:nvPr/>
        </p:nvSpPr>
        <p:spPr>
          <a:xfrm>
            <a:off x="7278531" y="926852"/>
            <a:ext cx="4855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LIP</a:t>
            </a:r>
            <a:endParaRPr lang="en-US" dirty="0"/>
          </a:p>
        </p:txBody>
      </p: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1C355407-4A1B-CD46-D096-47259BC246FB}"/>
              </a:ext>
            </a:extLst>
          </p:cNvPr>
          <p:cNvSpPr txBox="1">
            <a:spLocks/>
          </p:cNvSpPr>
          <p:nvPr/>
        </p:nvSpPr>
        <p:spPr>
          <a:xfrm>
            <a:off x="546099" y="3366579"/>
            <a:ext cx="5226068" cy="642609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9436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2296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00584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</a:rPr>
              <a:t>Differential stochastic equation: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ontent Placeholder 2">
                <a:extLst>
                  <a:ext uri="{FF2B5EF4-FFF2-40B4-BE49-F238E27FC236}">
                    <a16:creationId xmlns:a16="http://schemas.microsoft.com/office/drawing/2014/main" id="{4118CC32-DC73-6633-E031-700F68D0C3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1621" y="4066457"/>
                <a:ext cx="10807099" cy="1340610"/>
              </a:xfrm>
              <a:prstGeom prst="rect">
                <a:avLst/>
              </a:prstGeom>
            </p:spPr>
            <p:txBody>
              <a:bodyPr vert="horz" lIns="0" tIns="45720" rIns="0" bIns="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Font typeface="Arial" panose="020B0604020202020204" pitchFamily="34" charset="0"/>
                  <a:buNone/>
                  <a:defRPr sz="2000" b="0" i="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283464" indent="-283464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•"/>
                  <a:defRPr sz="2000" b="0" i="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594360" indent="-283464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•"/>
                  <a:defRPr sz="2000" b="0" i="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822960" indent="-283464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•"/>
                  <a:defRPr sz="2000" b="0" i="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005840" indent="-283464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•"/>
                  <a:defRPr sz="2000" b="0" i="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000000"/>
                    </a:solidFill>
                  </a:rPr>
                  <a:t>Pyramidal: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f>
                      <m:f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𝑑𝑉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𝑟𝑒𝑠𝑡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𝐴𝑀𝑃𝐴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𝑁𝑀𝐷𝐴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𝐴𝑀𝑃𝐴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𝑁𝑀𝐷𝐴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𝐺𝐴𝐵𝐴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𝐴𝑀𝑃𝐴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𝐸𝑥𝑡</m:t>
                        </m:r>
                      </m:sup>
                    </m:sSubSup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 algn="ctr"/>
                <a:r>
                  <a:rPr lang="en-US" sz="1600" b="0" dirty="0">
                    <a:solidFill>
                      <a:srgbClr val="000000"/>
                    </a:solidFill>
                  </a:rPr>
                  <a:t>Interneurons: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f>
                      <m:f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𝑑𝑉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𝑟𝑒𝑠𝑡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𝐴𝑀𝑃𝐴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𝑁𝑀𝐷𝐴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𝐺𝐴𝐵𝐴</m:t>
                        </m:r>
                      </m:sub>
                    </m:sSub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4" name="Content Placeholder 2">
                <a:extLst>
                  <a:ext uri="{FF2B5EF4-FFF2-40B4-BE49-F238E27FC236}">
                    <a16:creationId xmlns:a16="http://schemas.microsoft.com/office/drawing/2014/main" id="{4118CC32-DC73-6633-E031-700F68D0C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21" y="4066457"/>
                <a:ext cx="10807099" cy="1340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1474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859" y="337601"/>
            <a:ext cx="9778365" cy="1494596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Bi - stability of the system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31B06A7-10E5-3FA0-9F59-DB6B2AD9C141}"/>
                  </a:ext>
                </a:extLst>
              </p:cNvPr>
              <p:cNvSpPr txBox="1"/>
              <p:nvPr/>
            </p:nvSpPr>
            <p:spPr>
              <a:xfrm>
                <a:off x="645459" y="2444926"/>
                <a:ext cx="5908975" cy="33425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400" b="0" i="0" dirty="0">
                    <a:solidFill>
                      <a:srgbClr val="000000"/>
                    </a:solidFill>
                    <a:effectLst/>
                  </a:rPr>
                  <a:t> Under the right approximation an Ornstein-</a:t>
                </a:r>
                <a:r>
                  <a:rPr lang="en-US" sz="1400" b="0" i="0" dirty="0" err="1">
                    <a:solidFill>
                      <a:srgbClr val="000000"/>
                    </a:solidFill>
                    <a:effectLst/>
                  </a:rPr>
                  <a:t>Uhlenbeck</a:t>
                </a:r>
                <a:r>
                  <a:rPr lang="en-US" sz="1400" b="0" i="0" dirty="0">
                    <a:solidFill>
                      <a:srgbClr val="000000"/>
                    </a:solidFill>
                    <a:effectLst/>
                  </a:rPr>
                  <a:t> process can be obtained for the fluctuation</a:t>
                </a:r>
                <a:br>
                  <a:rPr lang="en-US" sz="1400" b="0" i="0" dirty="0">
                    <a:solidFill>
                      <a:srgbClr val="000000"/>
                    </a:solidFill>
                    <a:effectLst/>
                  </a:rPr>
                </a:b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f>
                      <m:fPr>
                        <m:ctrlPr>
                          <a:rPr lang="en-US" sz="1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1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sz="1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1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US" sz="1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1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b="0" i="0" dirty="0">
                  <a:solidFill>
                    <a:srgbClr val="000000"/>
                  </a:solidFill>
                  <a:effectLst/>
                </a:endParaRPr>
              </a:p>
              <a:p>
                <a:endParaRPr lang="en-US" sz="14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400" b="0" i="0" dirty="0">
                    <a:solidFill>
                      <a:srgbClr val="000000"/>
                    </a:solidFill>
                    <a:effectLst/>
                  </a:rPr>
                  <a:t> The system can be described by its group average in a mesoscopic description</a:t>
                </a:r>
                <a:br>
                  <a:rPr lang="en-US" sz="1400" b="0" i="0" dirty="0">
                    <a:solidFill>
                      <a:srgbClr val="000000"/>
                    </a:solidFill>
                    <a:effectLst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𝑒𝑓𝑓</m:t>
                        </m:r>
                      </m:sup>
                    </m:sSup>
                    <m:f>
                      <m:fPr>
                        <m:ctrlPr>
                          <a:rPr lang="en-US" sz="1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𝑑𝑉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1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sz="14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𝑠𝑠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  <m:sSup>
                          <m:sSupPr>
                            <m:ctrlP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𝐴𝑀𝑃𝐴</m:t>
                                    </m:r>
                                  </m:sub>
                                </m:sSub>
                                <m:rad>
                                  <m:radPr>
                                    <m:degHide m:val="on"/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𝑁𝑣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</m:rad>
                              </m:e>
                            </m:d>
                          </m:e>
                          <m:sup>
                            <m: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𝑒𝑥𝑡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𝑒𝑓𝑓</m:t>
                            </m:r>
                          </m:sup>
                        </m:sSup>
                      </m:den>
                    </m:f>
                    <m:r>
                      <a:rPr lang="en-US" sz="1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1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  <a:p>
                <a:endParaRPr lang="en-US" sz="1400" b="0" i="0" dirty="0">
                  <a:solidFill>
                    <a:srgbClr val="000000"/>
                  </a:solidFill>
                  <a:effectLst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rgbClr val="000000"/>
                    </a:solidFill>
                  </a:rPr>
                  <a:t> A Fokker-Planck equation can be derived and solved for the post synaptic rate, exhibiting </a:t>
                </a:r>
                <a:r>
                  <a:rPr lang="en-US" sz="1400" dirty="0" err="1">
                    <a:solidFill>
                      <a:srgbClr val="000000"/>
                    </a:solidFill>
                  </a:rPr>
                  <a:t>bistability</a:t>
                </a:r>
                <a:r>
                  <a:rPr lang="en-US" sz="1400" dirty="0">
                    <a:solidFill>
                      <a:srgbClr val="000000"/>
                    </a:solidFill>
                  </a:rPr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4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𝑒𝑓𝑓</m:t>
                          </m:r>
                        </m:sup>
                      </m:sSup>
                      <m:rad>
                        <m:radPr>
                          <m:degHide m:val="on"/>
                          <m:ctrlPr>
                            <a:rPr lang="en-US" sz="1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rad>
                      <m:nary>
                        <m:naryPr>
                          <m:ctrlPr>
                            <a:rPr lang="en-US" sz="1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f>
                            <m:fPr>
                              <m:type m:val="skw"/>
                              <m:ctrlP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𝑟𝑒𝑠𝑒𝑡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𝑠𝑠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type m:val="skw"/>
                              <m:ctrlP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𝑡h𝑟</m:t>
                                  </m:r>
                                </m:sub>
                              </m:sSub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𝑠𝑠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sup>
                        <m:e>
                          <m:sSup>
                            <m:sSupPr>
                              <m:ctrlP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400" b="0" i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erf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400" b="0" i="1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14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]^{−1}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31B06A7-10E5-3FA0-9F59-DB6B2AD9C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459" y="2444926"/>
                <a:ext cx="5908975" cy="3342518"/>
              </a:xfrm>
              <a:prstGeom prst="rect">
                <a:avLst/>
              </a:prstGeom>
              <a:blipFill>
                <a:blip r:embed="rId3"/>
                <a:stretch>
                  <a:fillRect l="-310" t="-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1E14456-5291-2679-7DDC-E8A4CA7416DF}"/>
              </a:ext>
            </a:extLst>
          </p:cNvPr>
          <p:cNvSpPr txBox="1"/>
          <p:nvPr/>
        </p:nvSpPr>
        <p:spPr>
          <a:xfrm>
            <a:off x="7939317" y="1841010"/>
            <a:ext cx="3854824" cy="132343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</a:rPr>
              <a:t>Approximations</a:t>
            </a:r>
            <a:endParaRPr lang="en-US" sz="1400" b="1" dirty="0">
              <a:solidFill>
                <a:srgbClr val="000000"/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000000"/>
                </a:solidFill>
                <a:effectLst/>
              </a:rPr>
              <a:t> neuron as RC circuit </a:t>
            </a:r>
            <a:endParaRPr lang="en-US" sz="11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000000"/>
                </a:solidFill>
                <a:effectLst/>
              </a:rPr>
              <a:t> Heuristic Hebbian rule for weights</a:t>
            </a:r>
            <a:endParaRPr lang="en-US" sz="11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000000"/>
                </a:solidFill>
                <a:effectLst/>
              </a:rPr>
              <a:t> Noise voltage independent</a:t>
            </a:r>
            <a:endParaRPr lang="en-US" sz="11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000000"/>
                </a:solidFill>
                <a:effectLst/>
              </a:rPr>
              <a:t> Linear dependence between current and presynaptic voltage </a:t>
            </a:r>
            <a:endParaRPr lang="en-US" sz="11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000000"/>
                </a:solidFill>
                <a:effectLst/>
              </a:rPr>
              <a:t> Fluctuation only due to external inputs</a:t>
            </a:r>
            <a:endParaRPr lang="en-US" sz="11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000000"/>
                </a:solidFill>
                <a:effectLst/>
              </a:rPr>
              <a:t> Diffusion approximation</a:t>
            </a:r>
            <a:endParaRPr lang="en-US" sz="1100" dirty="0"/>
          </a:p>
        </p:txBody>
      </p:sp>
      <p:pic>
        <p:nvPicPr>
          <p:cNvPr id="5" name="Picture 4" descr="A diagram of activity and activity&#10;&#10;Description automatically generated">
            <a:extLst>
              <a:ext uri="{FF2B5EF4-FFF2-40B4-BE49-F238E27FC236}">
                <a16:creationId xmlns:a16="http://schemas.microsoft.com/office/drawing/2014/main" id="{682A87A1-4E44-25C5-B1F2-142A8F545D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003" y="3650674"/>
            <a:ext cx="3337639" cy="250322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01AC56F-2ECA-0188-1DCE-55A986E9454D}"/>
              </a:ext>
            </a:extLst>
          </p:cNvPr>
          <p:cNvSpPr/>
          <p:nvPr/>
        </p:nvSpPr>
        <p:spPr>
          <a:xfrm>
            <a:off x="8615082" y="6329082"/>
            <a:ext cx="2312894" cy="1075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Image from Brunet et, 2001</a:t>
            </a:r>
          </a:p>
        </p:txBody>
      </p:sp>
    </p:spTree>
    <p:extLst>
      <p:ext uri="{BB962C8B-B14F-4D97-AF65-F5344CB8AC3E}">
        <p14:creationId xmlns:p14="http://schemas.microsoft.com/office/powerpoint/2010/main" val="169151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29B5-1B58-809F-FEA7-B82105E9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861" y="284479"/>
            <a:ext cx="4939666" cy="773621"/>
          </a:xfrm>
        </p:spPr>
        <p:txBody>
          <a:bodyPr/>
          <a:lstStyle/>
          <a:p>
            <a:r>
              <a:rPr lang="en-US" b="0" i="0" dirty="0">
                <a:effectLst/>
              </a:rPr>
              <a:t>Simulation: Brian2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13CB72-ACC9-B95A-D907-A590E5541E84}"/>
              </a:ext>
            </a:extLst>
          </p:cNvPr>
          <p:cNvSpPr/>
          <p:nvPr/>
        </p:nvSpPr>
        <p:spPr>
          <a:xfrm>
            <a:off x="482861" y="1138518"/>
            <a:ext cx="2823883" cy="3406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Equal stimuli for fixed time</a:t>
            </a:r>
          </a:p>
        </p:txBody>
      </p:sp>
      <p:pic>
        <p:nvPicPr>
          <p:cNvPr id="20" name="Picture 19" descr="A graph of a number of people&#10;&#10;Description automatically generated">
            <a:extLst>
              <a:ext uri="{FF2B5EF4-FFF2-40B4-BE49-F238E27FC236}">
                <a16:creationId xmlns:a16="http://schemas.microsoft.com/office/drawing/2014/main" id="{C422F9A4-FA28-B2EB-036D-6831CDA30D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20" y="1896168"/>
            <a:ext cx="2900910" cy="2175683"/>
          </a:xfrm>
          <a:prstGeom prst="rect">
            <a:avLst/>
          </a:prstGeom>
        </p:spPr>
      </p:pic>
      <p:pic>
        <p:nvPicPr>
          <p:cNvPr id="22" name="Picture 21" descr="A graph of a number of people&#10;&#10;Description automatically generated">
            <a:extLst>
              <a:ext uri="{FF2B5EF4-FFF2-40B4-BE49-F238E27FC236}">
                <a16:creationId xmlns:a16="http://schemas.microsoft.com/office/drawing/2014/main" id="{61CAA1C9-5BB5-B651-43E2-B66AFCD280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230" y="1891448"/>
            <a:ext cx="2913500" cy="2185125"/>
          </a:xfrm>
          <a:prstGeom prst="rect">
            <a:avLst/>
          </a:prstGeom>
        </p:spPr>
      </p:pic>
      <p:pic>
        <p:nvPicPr>
          <p:cNvPr id="24" name="Picture 23" descr="A graph of blue and orange lines&#10;&#10;Description automatically generated">
            <a:extLst>
              <a:ext uri="{FF2B5EF4-FFF2-40B4-BE49-F238E27FC236}">
                <a16:creationId xmlns:a16="http://schemas.microsoft.com/office/drawing/2014/main" id="{CAC41241-511B-294F-D5C8-15B71B8D1E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146" y="1978624"/>
            <a:ext cx="2797265" cy="2097949"/>
          </a:xfrm>
          <a:prstGeom prst="rect">
            <a:avLst/>
          </a:prstGeom>
        </p:spPr>
      </p:pic>
      <p:pic>
        <p:nvPicPr>
          <p:cNvPr id="26" name="Picture 25" descr="A blue line drawing on a white background&#10;&#10;Description automatically generated">
            <a:extLst>
              <a:ext uri="{FF2B5EF4-FFF2-40B4-BE49-F238E27FC236}">
                <a16:creationId xmlns:a16="http://schemas.microsoft.com/office/drawing/2014/main" id="{3A279930-830D-5DD5-89DA-DDD60FF494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62" y="4175120"/>
            <a:ext cx="2913500" cy="2185125"/>
          </a:xfrm>
          <a:prstGeom prst="rect">
            <a:avLst/>
          </a:prstGeom>
        </p:spPr>
      </p:pic>
      <p:pic>
        <p:nvPicPr>
          <p:cNvPr id="28" name="Picture 27" descr="A drawing of a bird&#10;&#10;Description automatically generated">
            <a:extLst>
              <a:ext uri="{FF2B5EF4-FFF2-40B4-BE49-F238E27FC236}">
                <a16:creationId xmlns:a16="http://schemas.microsoft.com/office/drawing/2014/main" id="{FCF2DDA2-423C-2253-C3AF-E1CF47465E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66" y="4175120"/>
            <a:ext cx="2919097" cy="2189323"/>
          </a:xfrm>
          <a:prstGeom prst="rect">
            <a:avLst/>
          </a:prstGeom>
        </p:spPr>
      </p:pic>
      <p:pic>
        <p:nvPicPr>
          <p:cNvPr id="30" name="Picture 29" descr="A graph of a line drawn on a white background&#10;&#10;Description automatically generated">
            <a:extLst>
              <a:ext uri="{FF2B5EF4-FFF2-40B4-BE49-F238E27FC236}">
                <a16:creationId xmlns:a16="http://schemas.microsoft.com/office/drawing/2014/main" id="{4CF71206-798E-1CF1-054D-23ADD150B2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230" y="4151894"/>
            <a:ext cx="2981036" cy="223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22533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{83767152-5308-4ED0-A8BF-933C54210E80}tf78853419_win32</Template>
  <TotalTime>0</TotalTime>
  <Words>1031</Words>
  <Application>Microsoft Office PowerPoint</Application>
  <PresentationFormat>Widescreen</PresentationFormat>
  <Paragraphs>206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Cambria Math</vt:lpstr>
      <vt:lpstr>Franklin Gothic Book</vt:lpstr>
      <vt:lpstr>Franklin Gothic Demi</vt:lpstr>
      <vt:lpstr>YAFdJt8dAY0 0</vt:lpstr>
      <vt:lpstr>Custom</vt:lpstr>
      <vt:lpstr>LIF model for decision making in the LIP area</vt:lpstr>
      <vt:lpstr>Decision Making Process</vt:lpstr>
      <vt:lpstr>Brain activity</vt:lpstr>
      <vt:lpstr>LIP model</vt:lpstr>
      <vt:lpstr>Neuron LIF model</vt:lpstr>
      <vt:lpstr>Synaptic currents</vt:lpstr>
      <vt:lpstr>Final model</vt:lpstr>
      <vt:lpstr>Bi - stability of the system</vt:lpstr>
      <vt:lpstr>Simulation: Brian2</vt:lpstr>
      <vt:lpstr>Simulation: Brian2</vt:lpstr>
      <vt:lpstr>What can be done next?</vt:lpstr>
      <vt:lpstr>MCMC</vt:lpstr>
      <vt:lpstr>Hamiltonian Monte Carlo</vt:lpstr>
      <vt:lpstr>Current application</vt:lpstr>
      <vt:lpstr>Curse of dimensionality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 model for decision making in the LIP area</dc:title>
  <dc:creator>Marco Recchioni</dc:creator>
  <cp:lastModifiedBy>marco recchioni</cp:lastModifiedBy>
  <cp:revision>2</cp:revision>
  <dcterms:created xsi:type="dcterms:W3CDTF">2024-05-02T23:52:18Z</dcterms:created>
  <dcterms:modified xsi:type="dcterms:W3CDTF">2024-05-05T06:28:34Z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