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3" r:id="rId3"/>
    <p:sldId id="262" r:id="rId4"/>
    <p:sldId id="257" r:id="rId5"/>
    <p:sldId id="258" r:id="rId6"/>
    <p:sldId id="259" r:id="rId7"/>
    <p:sldId id="261" r:id="rId8"/>
    <p:sldId id="260" r:id="rId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990000"/>
    <a:srgbClr val="CC00FF"/>
    <a:srgbClr val="008000"/>
    <a:srgbClr val="33CC33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9" autoAdjust="0"/>
    <p:restoredTop sz="94451" autoAdjust="0"/>
  </p:normalViewPr>
  <p:slideViewPr>
    <p:cSldViewPr>
      <p:cViewPr varScale="1">
        <p:scale>
          <a:sx n="57" d="100"/>
          <a:sy n="57" d="100"/>
        </p:scale>
        <p:origin x="1419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EF9E9-75C0-4CC8-ABD8-2A2EA77A016D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21D85-BE31-4DB2-8A75-16E59F1597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609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2B38F-023F-4DF4-A6A1-4AF30E4A09F0}" type="datetimeFigureOut">
              <a:rPr lang="zh-TW" altLang="en-US" smtClean="0"/>
              <a:pPr/>
              <a:t>2017/9/13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AA5FE-8034-40A7-93FB-864239DB27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932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AA5FE-8034-40A7-93FB-864239DB2751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753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>
              <a:defRPr/>
            </a:pPr>
            <a:fld id="{909162D1-BF05-4224-BCF5-69695652E8F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471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D8177727-B33D-4EDB-8CB2-E8AD23EB1E9B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786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D8177727-B33D-4EDB-8CB2-E8AD23EB1E9B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179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D8177727-B33D-4EDB-8CB2-E8AD23EB1E9B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6997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D8177727-B33D-4EDB-8CB2-E8AD23EB1E9B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2645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D8177727-B33D-4EDB-8CB2-E8AD23EB1E9B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9248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F0C28-BC9F-43B8-BFAA-AD970699753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6723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C713A-1634-4555-9EE5-01A8CFCEE965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169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133A5-3119-4EA1-B83B-3D17E13E4400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0138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D8177727-B33D-4EDB-8CB2-E8AD23EB1E9B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157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E2E8570B-4114-4730-A016-5785135C1F3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082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A9811EFD-637C-435D-9971-FC9DF75F7ED9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624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B90E9C-D4E4-4716-8E73-A99900C54DE5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462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167A92-B701-4173-B271-8B6B4387A57E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524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E60C05-D20E-453B-B5EC-8E2ADE1238CC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639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6D2BE311-5653-49E5-9827-1F789A800BF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301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D8177727-B33D-4EDB-8CB2-E8AD23EB1E9B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540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6666" y="2514601"/>
            <a:ext cx="7200800" cy="2262781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進階物件導向程式設</a:t>
            </a:r>
            <a:r>
              <a:rPr lang="zh-TW" altLang="en-US" dirty="0"/>
              <a:t>計</a:t>
            </a:r>
            <a:endParaRPr lang="en-US" altLang="zh-TW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42415" y="1808820"/>
            <a:ext cx="6591985" cy="4455495"/>
          </a:xfrm>
        </p:spPr>
        <p:txBody>
          <a:bodyPr>
            <a:noAutofit/>
          </a:bodyPr>
          <a:lstStyle/>
          <a:p>
            <a:r>
              <a:rPr lang="zh-TW" altLang="en-US" sz="2400" dirty="0" smtClean="0"/>
              <a:t>介紹物件導向程式語言的進階技術與套件</a:t>
            </a:r>
            <a:endParaRPr lang="en-US" altLang="zh-TW" sz="2400" dirty="0" smtClean="0"/>
          </a:p>
          <a:p>
            <a:r>
              <a:rPr lang="zh-TW" altLang="en-US" sz="2400" dirty="0" smtClean="0"/>
              <a:t>圖形介面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繼承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多型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多工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動畫</a:t>
            </a:r>
            <a:endParaRPr lang="en-US" altLang="zh-TW" sz="2400" dirty="0" smtClean="0"/>
          </a:p>
          <a:p>
            <a:r>
              <a:rPr lang="zh-TW" altLang="en-US" sz="2400" dirty="0" smtClean="0"/>
              <a:t>網路連線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網路服務</a:t>
            </a:r>
            <a:endParaRPr lang="en-US" altLang="zh-TW" sz="2400" dirty="0"/>
          </a:p>
          <a:p>
            <a:r>
              <a:rPr lang="zh-TW" altLang="en-US" sz="2400" dirty="0" smtClean="0"/>
              <a:t>資料庫連線 </a:t>
            </a:r>
            <a:r>
              <a:rPr lang="en-US" altLang="zh-TW" sz="2400" dirty="0" smtClean="0"/>
              <a:t>MySQL, MongoDB</a:t>
            </a:r>
          </a:p>
          <a:p>
            <a:r>
              <a:rPr lang="en-US" altLang="zh-TW" sz="2400" dirty="0" smtClean="0"/>
              <a:t>Java</a:t>
            </a:r>
            <a:r>
              <a:rPr lang="zh-TW" altLang="en-US" sz="2400" dirty="0" smtClean="0"/>
              <a:t>伺服端技術</a:t>
            </a:r>
            <a:r>
              <a:rPr lang="en-US" altLang="zh-TW" sz="2400" dirty="0" smtClean="0"/>
              <a:t>Servlet, JSP</a:t>
            </a:r>
            <a:endParaRPr lang="en-US" altLang="zh-TW" sz="2400" dirty="0"/>
          </a:p>
          <a:p>
            <a:r>
              <a:rPr lang="en-US" altLang="zh-TW" sz="2400" dirty="0" err="1" smtClean="0"/>
              <a:t>Javascript</a:t>
            </a:r>
            <a:r>
              <a:rPr lang="en-US" altLang="zh-TW" sz="2400" dirty="0" smtClean="0"/>
              <a:t>/JSON, </a:t>
            </a:r>
            <a:r>
              <a:rPr lang="en-US" altLang="zh-TW" sz="2400" dirty="0" err="1"/>
              <a:t>Nodejs</a:t>
            </a:r>
            <a:endParaRPr lang="en-US" altLang="zh-TW" sz="2400" dirty="0"/>
          </a:p>
          <a:p>
            <a:r>
              <a:rPr lang="en-US" altLang="zh-TW" sz="2400" dirty="0" smtClean="0"/>
              <a:t>Scripting: </a:t>
            </a:r>
            <a:r>
              <a:rPr lang="zh-TW" altLang="en-US" sz="2400" dirty="0" smtClean="0"/>
              <a:t>手稿語言</a:t>
            </a:r>
            <a:endParaRPr lang="en-US" altLang="zh-TW" sz="2400" dirty="0" smtClean="0"/>
          </a:p>
          <a:p>
            <a:r>
              <a:rPr lang="en-US" altLang="zh-TW" sz="2400" dirty="0" smtClean="0"/>
              <a:t>Java Native Interface</a:t>
            </a:r>
          </a:p>
          <a:p>
            <a:r>
              <a:rPr lang="en-US" altLang="zh-TW" sz="2400" dirty="0" smtClean="0"/>
              <a:t>Java Stream API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256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課程進行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42415" y="1905000"/>
            <a:ext cx="6591985" cy="4006222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觀</a:t>
            </a:r>
            <a:r>
              <a:rPr lang="zh-TW" altLang="en-US" sz="2800" dirty="0" smtClean="0"/>
              <a:t>念</a:t>
            </a:r>
            <a:r>
              <a:rPr lang="zh-TW" altLang="en-US" sz="2800" dirty="0"/>
              <a:t>講解</a:t>
            </a:r>
            <a:endParaRPr lang="en-US" altLang="zh-TW" sz="2800" dirty="0" smtClean="0"/>
          </a:p>
          <a:p>
            <a:r>
              <a:rPr lang="zh-TW" altLang="en-US" sz="2800" dirty="0"/>
              <a:t>編程演示</a:t>
            </a:r>
          </a:p>
          <a:p>
            <a:r>
              <a:rPr lang="zh-TW" altLang="en-US" sz="2800" dirty="0" smtClean="0"/>
              <a:t>範例解說</a:t>
            </a:r>
            <a:r>
              <a:rPr lang="en-US" altLang="zh-TW" sz="2800" dirty="0" smtClean="0"/>
              <a:t>(code tracing)</a:t>
            </a:r>
          </a:p>
        </p:txBody>
      </p:sp>
    </p:spTree>
    <p:extLst>
      <p:ext uri="{BB962C8B-B14F-4D97-AF65-F5344CB8AC3E}">
        <p14:creationId xmlns:p14="http://schemas.microsoft.com/office/powerpoint/2010/main" val="28937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1550" y="457200"/>
            <a:ext cx="8165250" cy="1216605"/>
          </a:xfrm>
        </p:spPr>
        <p:txBody>
          <a:bodyPr/>
          <a:lstStyle/>
          <a:p>
            <a:r>
              <a:rPr lang="zh-TW" altLang="en-US" dirty="0" smtClean="0"/>
              <a:t>課程大綱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26594" y="1763815"/>
            <a:ext cx="7760205" cy="4103585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Polymorphism</a:t>
            </a:r>
          </a:p>
          <a:p>
            <a:r>
              <a:rPr lang="en-US" altLang="zh-TW" sz="2800" dirty="0"/>
              <a:t>Generics</a:t>
            </a:r>
          </a:p>
          <a:p>
            <a:r>
              <a:rPr lang="en-US" altLang="zh-TW" sz="2800" dirty="0" smtClean="0"/>
              <a:t>Graphic User Interface</a:t>
            </a:r>
            <a:endParaRPr lang="en-US" altLang="zh-TW" sz="2800" dirty="0"/>
          </a:p>
          <a:p>
            <a:r>
              <a:rPr lang="en-US" altLang="zh-TW" sz="2800" dirty="0" smtClean="0"/>
              <a:t>Multi-tasking</a:t>
            </a:r>
          </a:p>
          <a:p>
            <a:r>
              <a:rPr lang="en-US" altLang="zh-TW" sz="2800" dirty="0" smtClean="0"/>
              <a:t>Animation</a:t>
            </a:r>
          </a:p>
          <a:p>
            <a:r>
              <a:rPr lang="en-US" altLang="zh-TW" sz="2800" dirty="0" smtClean="0"/>
              <a:t>Networking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1580" y="1718811"/>
            <a:ext cx="7895220" cy="4725524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Applet, Servlet, JSP</a:t>
            </a:r>
            <a:endParaRPr lang="zh-TW" altLang="en-US" sz="2400" dirty="0" smtClean="0"/>
          </a:p>
          <a:p>
            <a:r>
              <a:rPr lang="en-US" altLang="zh-TW" sz="2400" dirty="0" smtClean="0"/>
              <a:t>Database: MySQL/</a:t>
            </a:r>
            <a:r>
              <a:rPr lang="en-US" altLang="zh-TW" sz="2400" dirty="0" err="1" smtClean="0"/>
              <a:t>noSQL</a:t>
            </a:r>
            <a:endParaRPr lang="en-US" altLang="zh-TW" sz="2400" dirty="0" smtClean="0"/>
          </a:p>
          <a:p>
            <a:r>
              <a:rPr lang="en-US" altLang="zh-TW" sz="2400" dirty="0" err="1" smtClean="0"/>
              <a:t>Javascript</a:t>
            </a:r>
            <a:r>
              <a:rPr lang="en-US" altLang="zh-TW" sz="2400" dirty="0" smtClean="0"/>
              <a:t>/JSON</a:t>
            </a:r>
          </a:p>
          <a:p>
            <a:r>
              <a:rPr lang="en-US" altLang="zh-TW" sz="2400" dirty="0" smtClean="0"/>
              <a:t>Scripting / </a:t>
            </a:r>
            <a:r>
              <a:rPr lang="en-US" altLang="zh-TW" sz="2400" dirty="0" err="1" smtClean="0"/>
              <a:t>nodejs</a:t>
            </a:r>
            <a:endParaRPr lang="en-US" altLang="zh-TW" sz="2400" dirty="0" smtClean="0"/>
          </a:p>
          <a:p>
            <a:r>
              <a:rPr lang="en-US" altLang="zh-TW" sz="2400" dirty="0" smtClean="0"/>
              <a:t>Java Native Interface</a:t>
            </a:r>
          </a:p>
          <a:p>
            <a:r>
              <a:rPr lang="en-US" altLang="zh-TW" sz="2400" dirty="0" smtClean="0"/>
              <a:t>Web Service</a:t>
            </a:r>
            <a:endParaRPr lang="en-US" altLang="zh-TW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成績計算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15%</a:t>
            </a:r>
            <a:r>
              <a:rPr lang="zh-TW" altLang="en-US" sz="2400" dirty="0" smtClean="0"/>
              <a:t>出席</a:t>
            </a:r>
            <a:endParaRPr lang="en-US" altLang="zh-TW" sz="2400" dirty="0" smtClean="0"/>
          </a:p>
          <a:p>
            <a:r>
              <a:rPr lang="en-US" altLang="zh-TW" sz="2400" smtClean="0"/>
              <a:t>25%</a:t>
            </a:r>
            <a:r>
              <a:rPr lang="zh-TW" altLang="en-US" sz="2400" dirty="0" smtClean="0"/>
              <a:t>作業</a:t>
            </a:r>
            <a:endParaRPr lang="en-US" altLang="zh-TW" sz="2400" dirty="0" smtClean="0"/>
          </a:p>
          <a:p>
            <a:r>
              <a:rPr lang="en-US" altLang="zh-TW" sz="2400" dirty="0" smtClean="0"/>
              <a:t>30%</a:t>
            </a:r>
            <a:r>
              <a:rPr lang="zh-TW" altLang="en-US" sz="2400" dirty="0" smtClean="0"/>
              <a:t>期中考</a:t>
            </a:r>
            <a:endParaRPr lang="en-US" altLang="zh-TW" sz="2400" dirty="0" smtClean="0"/>
          </a:p>
          <a:p>
            <a:r>
              <a:rPr lang="en-US" altLang="zh-TW" sz="2400" dirty="0" smtClean="0"/>
              <a:t>30%</a:t>
            </a:r>
            <a:r>
              <a:rPr lang="zh-TW" altLang="en-US" sz="2400" dirty="0" smtClean="0"/>
              <a:t>期末報告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Textbook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Java how to program, </a:t>
            </a:r>
            <a:r>
              <a:rPr lang="en-US" altLang="zh-TW" sz="2800" dirty="0" err="1" smtClean="0"/>
              <a:t>Deitel</a:t>
            </a:r>
            <a:endParaRPr lang="en-US" altLang="zh-TW" sz="2800" dirty="0" smtClean="0"/>
          </a:p>
          <a:p>
            <a:pPr lvl="1"/>
            <a:r>
              <a:rPr lang="en-US" altLang="zh-TW" sz="2400" dirty="0" smtClean="0"/>
              <a:t>GUI and Advanced Issues</a:t>
            </a:r>
          </a:p>
          <a:p>
            <a:r>
              <a:rPr lang="en-US" altLang="zh-TW" sz="2800" dirty="0" smtClean="0"/>
              <a:t>Lecture notes and sample codes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4593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improve productivity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42415" y="1988840"/>
            <a:ext cx="6591985" cy="4230470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Quick typing</a:t>
            </a:r>
          </a:p>
          <a:p>
            <a:r>
              <a:rPr lang="en-US" altLang="zh-TW" sz="2400" dirty="0" smtClean="0"/>
              <a:t>Coding convention</a:t>
            </a:r>
          </a:p>
          <a:p>
            <a:r>
              <a:rPr lang="en-US" altLang="zh-TW" sz="2400" dirty="0"/>
              <a:t>Learn from good examples</a:t>
            </a:r>
          </a:p>
          <a:p>
            <a:r>
              <a:rPr lang="en-US" altLang="zh-TW" sz="2400" dirty="0" smtClean="0"/>
              <a:t>Modularization</a:t>
            </a:r>
          </a:p>
          <a:p>
            <a:r>
              <a:rPr lang="en-US" altLang="zh-TW" sz="2400" dirty="0" smtClean="0"/>
              <a:t>Keep the codes simple &amp; stupid</a:t>
            </a:r>
          </a:p>
          <a:p>
            <a:r>
              <a:rPr lang="en-US" altLang="zh-TW" sz="2400" dirty="0" smtClean="0"/>
              <a:t>Curiosity &amp; practice</a:t>
            </a:r>
          </a:p>
          <a:p>
            <a:r>
              <a:rPr lang="en-US" altLang="zh-TW" sz="2400" dirty="0" smtClean="0"/>
              <a:t>Self learning &amp; Self teaching</a:t>
            </a:r>
            <a:endParaRPr lang="zh-TW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132526854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3905</TotalTime>
  <Words>157</Words>
  <Application>Microsoft Office PowerPoint</Application>
  <PresentationFormat>如螢幕大小 (4:3)</PresentationFormat>
  <Paragraphs>47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Century Gothic</vt:lpstr>
      <vt:lpstr>Wingdings 3</vt:lpstr>
      <vt:lpstr>絲縷</vt:lpstr>
      <vt:lpstr>進階物件導向程式設計</vt:lpstr>
      <vt:lpstr>Goal</vt:lpstr>
      <vt:lpstr>課程進行</vt:lpstr>
      <vt:lpstr>課程大綱</vt:lpstr>
      <vt:lpstr>課程大綱</vt:lpstr>
      <vt:lpstr>成績計算</vt:lpstr>
      <vt:lpstr>Textbook</vt:lpstr>
      <vt:lpstr>How to improve productivity</vt:lpstr>
    </vt:vector>
  </TitlesOfParts>
  <Company>NTUST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物件導向程式語言 課程介紹</dc:title>
  <dc:creator>bslin</dc:creator>
  <cp:lastModifiedBy>borson lin</cp:lastModifiedBy>
  <cp:revision>272</cp:revision>
  <cp:lastPrinted>2015-05-14T10:56:31Z</cp:lastPrinted>
  <dcterms:created xsi:type="dcterms:W3CDTF">2007-09-29T01:52:24Z</dcterms:created>
  <dcterms:modified xsi:type="dcterms:W3CDTF">2017-09-13T14:08:37Z</dcterms:modified>
</cp:coreProperties>
</file>