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FF6E8-9F82-C008-7158-EF6DAF537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754073-002F-E7E3-7E52-6055F801E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B4159-B246-8C86-9FEE-0B08C83D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5634-2CF1-45FF-AE4C-99357957CBD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28E34-D6F8-81FB-8741-979CAACB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8EB45-4C85-DD42-7D85-F65B7610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6F7-45D3-4D2F-ADF0-03A4C0DD9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3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B8EBC-1A62-E48F-A95B-D68B59AC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5A3217-2E58-6680-BBF5-96218E5DB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47D82-D896-3AA7-7D79-FB74DD97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5634-2CF1-45FF-AE4C-99357957CBD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4B738-70B7-315D-BD3C-3727646A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40695-EB0A-F68E-6514-5DF2C005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6F7-45D3-4D2F-ADF0-03A4C0DD9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2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BDF11D-DEC4-913A-D280-C470CD3D5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26CBCA-F0D3-E49C-CE9C-30C968BF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BAB14-6940-B669-7DA2-2265F547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5634-2CF1-45FF-AE4C-99357957CBD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5A41-277F-FCD1-EBC1-F8B9FFDC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3FEC6-5AC7-80DB-1146-EF7E7ED6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6F7-45D3-4D2F-ADF0-03A4C0DD9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0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AD033-5AF8-E85D-2D2C-A36B027B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B12D9-CE73-9B58-2A0C-82715D066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2D071-2E75-ED96-9F7A-C33C51E2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5634-2CF1-45FF-AE4C-99357957CBD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621E-3885-FA06-B775-0FB7E223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B09A9-DB68-8B7C-1791-D4750789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6F7-45D3-4D2F-ADF0-03A4C0DD9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7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5CF31-F0F6-5D65-B434-3BBEC4BB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7721F-CAEE-C353-1DF9-B5BD7E9B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2EB11-4924-714C-20FA-383134AC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5634-2CF1-45FF-AE4C-99357957CBD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012D0-E3E1-2827-F8DD-EB34DBB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C63B3-18B3-4808-AD52-2878103A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6F7-45D3-4D2F-ADF0-03A4C0DD9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430E7-01DF-6554-9B44-6D338779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E153A-F287-74BB-916E-ECACB4A0A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36E0C-33DB-79D9-4A65-8B1D763A8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2BFB9-5F5F-6CB6-743E-1DF628BC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5634-2CF1-45FF-AE4C-99357957CBD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25A06-3D3D-E891-F3AF-095A2CD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118BA-0EAC-4ADE-0C91-F14C0246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6F7-45D3-4D2F-ADF0-03A4C0DD9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078F7-1BC5-D67E-3F25-8EB0362A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B1A31-8249-3339-5439-49CC5EFFA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53FCE9-D2A8-8903-FF47-1F8F05ED9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34163D-4C52-6A1E-DFE7-F164B9E3C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FC9156-F5A6-671C-7170-BBF99C588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A92302-DFC1-D99B-375D-33B189BE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5634-2CF1-45FF-AE4C-99357957CBD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CC3933-AFDF-1500-77B8-C4225343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42072A-8F45-346E-9451-9570E3BE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6F7-45D3-4D2F-ADF0-03A4C0DD9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35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6EF66-2D90-4D6D-F3B8-7427571A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B5D62D-853A-7ECD-8FED-B3563485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5634-2CF1-45FF-AE4C-99357957CBD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BBECA8-D06B-C43D-24D5-193156DB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573249-CC40-1DF7-6483-9C4CC6D7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6F7-45D3-4D2F-ADF0-03A4C0DD9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7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EA403B-CC14-51E2-2729-A3117889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5634-2CF1-45FF-AE4C-99357957CBD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1E94B6-E0D6-E302-9B22-B2CEB196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755515-D835-7CB1-58FE-C2675E12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6F7-45D3-4D2F-ADF0-03A4C0DD9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9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91EF9-506B-0F31-950A-1C291A87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1A21E-B7E3-491C-7519-DB88E391D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77FE7-D132-2D1A-D359-C9F90545B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951BC-CC6C-6F24-DA12-A2A413E8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5634-2CF1-45FF-AE4C-99357957CBD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B44CC-7689-AE15-F05F-FAD5AB0D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387C9-BD01-547A-4FF0-AC8E8876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6F7-45D3-4D2F-ADF0-03A4C0DD9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CA826-BA77-DDA1-8B35-5F97A29D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A884F7-308D-44BC-CA81-9DDDA4C1A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9FA6F9-F054-864D-D36E-681145BB0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4BC64-645C-465B-A58B-295FA5C4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5634-2CF1-45FF-AE4C-99357957CBD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F4F72E-B603-978A-314D-380839B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1A8B5-928F-08F2-D5AD-63029DA6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86F7-45D3-4D2F-ADF0-03A4C0DD9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8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6B8018-E401-2D7D-D633-A565895F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11AEF-1F93-9574-CCD1-FE43551A1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88047-EA7C-3C28-621C-96A04336D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5634-2CF1-45FF-AE4C-99357957CBD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8F066-0153-F981-8EA8-E1308F440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442B8-314D-06ED-F50D-BB0A48EFA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586F7-45D3-4D2F-ADF0-03A4C0DD9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9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FF14D18-2A9B-F2B4-59B4-AFEC96DE2816}"/>
              </a:ext>
            </a:extLst>
          </p:cNvPr>
          <p:cNvSpPr txBox="1"/>
          <p:nvPr/>
        </p:nvSpPr>
        <p:spPr>
          <a:xfrm>
            <a:off x="487072" y="446323"/>
            <a:ext cx="7469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用卡诺图化简下列函数，写出最简与或表达式：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9758F2-706A-B860-2BFD-310EC471E3E4}"/>
              </a:ext>
            </a:extLst>
          </p:cNvPr>
          <p:cNvSpPr txBox="1"/>
          <p:nvPr/>
        </p:nvSpPr>
        <p:spPr>
          <a:xfrm>
            <a:off x="487071" y="2960636"/>
            <a:ext cx="7469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用卡诺图化简下列函数，写出最简与或表达式：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3A2BC1-0E47-D5B2-D21A-695AD6200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03" y="1037287"/>
            <a:ext cx="5490819" cy="17968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39E926-C7A8-EFC0-F89B-2772F1D3C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49496"/>
            <a:ext cx="5778910" cy="5778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90A56C-0F5B-CECB-11C3-7E8A475FD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380" y="4127387"/>
            <a:ext cx="6485210" cy="5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11AE7-A7B2-A128-0BD0-5241EF0B6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556A042-CD91-6830-2EF9-D3B96D355709}"/>
              </a:ext>
            </a:extLst>
          </p:cNvPr>
          <p:cNvSpPr txBox="1"/>
          <p:nvPr/>
        </p:nvSpPr>
        <p:spPr>
          <a:xfrm>
            <a:off x="487072" y="446323"/>
            <a:ext cx="8725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已知某逻辑函数的卡诺图如下所示，试写出其最简与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4924E6-3F86-0BA7-B758-DE5E0452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8" y="1162665"/>
            <a:ext cx="4645209" cy="4294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0D09E3-9210-2150-58F3-982FDE5BB254}"/>
              </a:ext>
            </a:extLst>
          </p:cNvPr>
          <p:cNvSpPr txBox="1"/>
          <p:nvPr/>
        </p:nvSpPr>
        <p:spPr>
          <a:xfrm>
            <a:off x="5614219" y="3215598"/>
            <a:ext cx="4425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方格很少且为相邻项，故用圈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法先求了的最简与或式。</a:t>
            </a:r>
          </a:p>
        </p:txBody>
      </p:sp>
    </p:spTree>
    <p:extLst>
      <p:ext uri="{BB962C8B-B14F-4D97-AF65-F5344CB8AC3E}">
        <p14:creationId xmlns:p14="http://schemas.microsoft.com/office/powerpoint/2010/main" val="355771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73EDD-880A-FAA5-46D3-E2FC4ED66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3680124-C289-30EC-F32F-C1736BFA52F6}"/>
              </a:ext>
            </a:extLst>
          </p:cNvPr>
          <p:cNvSpPr txBox="1"/>
          <p:nvPr/>
        </p:nvSpPr>
        <p:spPr>
          <a:xfrm>
            <a:off x="487072" y="446323"/>
            <a:ext cx="8725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已知函数真值表如下，试用卡诺图法求其最简与或式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EBE790-AC33-C225-CD77-8DBE6AAF449C}"/>
              </a:ext>
            </a:extLst>
          </p:cNvPr>
          <p:cNvSpPr txBox="1"/>
          <p:nvPr/>
        </p:nvSpPr>
        <p:spPr>
          <a:xfrm>
            <a:off x="4778478" y="3198166"/>
            <a:ext cx="545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提示：根据真值表可直接画出卡诺图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BCE78B-D97A-FA20-C5D0-FA5B609D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84" y="1225048"/>
            <a:ext cx="3059216" cy="44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7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446E0-3650-F6F4-C2AA-7796281D6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6BB691C-365C-5256-CC2D-DD8BE6B3AEC0}"/>
              </a:ext>
            </a:extLst>
          </p:cNvPr>
          <p:cNvSpPr txBox="1"/>
          <p:nvPr/>
        </p:nvSpPr>
        <p:spPr>
          <a:xfrm>
            <a:off x="487072" y="446323"/>
            <a:ext cx="8725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已知函数真值表如下，试用卡诺图法求其最简与或式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8E145D-34C7-736C-662C-D1AA4D8FFB47}"/>
              </a:ext>
            </a:extLst>
          </p:cNvPr>
          <p:cNvSpPr txBox="1"/>
          <p:nvPr/>
        </p:nvSpPr>
        <p:spPr>
          <a:xfrm>
            <a:off x="4778478" y="3198166"/>
            <a:ext cx="545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提示：根据真值表可直接画出卡诺图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850FAF-DFC5-8E02-776A-3B365938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71" y="1066603"/>
            <a:ext cx="3052609" cy="42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3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559B1-0C7A-ECB7-F5CC-1FD832DE8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7014C87-53DD-0153-9A7B-6B4EE91AA76F}"/>
              </a:ext>
            </a:extLst>
          </p:cNvPr>
          <p:cNvSpPr txBox="1"/>
          <p:nvPr/>
        </p:nvSpPr>
        <p:spPr>
          <a:xfrm>
            <a:off x="487072" y="446323"/>
            <a:ext cx="8725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用卡诺图化简逻辑函数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FA26CD-5C84-3311-CE2F-AF7C815D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23" y="980768"/>
            <a:ext cx="5943600" cy="609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49B517-32D8-4378-CE42-B212317BA855}"/>
              </a:ext>
            </a:extLst>
          </p:cNvPr>
          <p:cNvSpPr txBox="1"/>
          <p:nvPr/>
        </p:nvSpPr>
        <p:spPr>
          <a:xfrm>
            <a:off x="487072" y="1601697"/>
            <a:ext cx="8725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用卡诺图化简逻辑函数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E29B4C-9798-6C65-D7A3-FA32BD81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3" y="2074691"/>
            <a:ext cx="5819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5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03C475-0236-8085-EE68-1005C371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05" y="999663"/>
            <a:ext cx="5905500" cy="2085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AEB1E7-8B94-9C8F-4797-DB7481A98C77}"/>
              </a:ext>
            </a:extLst>
          </p:cNvPr>
          <p:cNvSpPr txBox="1"/>
          <p:nvPr/>
        </p:nvSpPr>
        <p:spPr>
          <a:xfrm>
            <a:off x="487072" y="446323"/>
            <a:ext cx="7469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FE8DF0-68E3-5F1B-C7A0-121EAFA9E023}"/>
              </a:ext>
            </a:extLst>
          </p:cNvPr>
          <p:cNvSpPr txBox="1"/>
          <p:nvPr/>
        </p:nvSpPr>
        <p:spPr>
          <a:xfrm>
            <a:off x="487072" y="3082411"/>
            <a:ext cx="7469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C2321D-C378-CD35-A974-8F7D9084E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6" y="3544076"/>
            <a:ext cx="6421694" cy="5953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074FA5-F80B-1E51-F612-BDA13C1ED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805" y="4148808"/>
            <a:ext cx="6723303" cy="101957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BDCE892-12FF-C95B-BB78-31248B49F06E}"/>
              </a:ext>
            </a:extLst>
          </p:cNvPr>
          <p:cNvSpPr txBox="1"/>
          <p:nvPr/>
        </p:nvSpPr>
        <p:spPr>
          <a:xfrm>
            <a:off x="8645948" y="261657"/>
            <a:ext cx="321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注：最简结果一般不唯一，只要最终表达的含义一样即可</a:t>
            </a:r>
          </a:p>
        </p:txBody>
      </p:sp>
    </p:spTree>
    <p:extLst>
      <p:ext uri="{BB962C8B-B14F-4D97-AF65-F5344CB8AC3E}">
        <p14:creationId xmlns:p14="http://schemas.microsoft.com/office/powerpoint/2010/main" val="261869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C3B68-7223-D57E-214A-F06C071E3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D9E25CD-D3B8-2CFB-8086-1CA9B5079C90}"/>
              </a:ext>
            </a:extLst>
          </p:cNvPr>
          <p:cNvSpPr txBox="1"/>
          <p:nvPr/>
        </p:nvSpPr>
        <p:spPr>
          <a:xfrm>
            <a:off x="487072" y="446323"/>
            <a:ext cx="7469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F4CFF0-2C80-9FC7-7EAA-1507B0BC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11" y="1054356"/>
            <a:ext cx="4810125" cy="1209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7C84277-8303-83ED-C205-8A23C7C82C5B}"/>
              </a:ext>
            </a:extLst>
          </p:cNvPr>
          <p:cNvSpPr txBox="1"/>
          <p:nvPr/>
        </p:nvSpPr>
        <p:spPr>
          <a:xfrm>
            <a:off x="487072" y="2264031"/>
            <a:ext cx="7469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2CC5BE-59DA-840A-3A64-49834E967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11" y="2725696"/>
            <a:ext cx="3067050" cy="6381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BFB469F-8FF7-C606-A596-EA6467A4FD01}"/>
              </a:ext>
            </a:extLst>
          </p:cNvPr>
          <p:cNvSpPr txBox="1"/>
          <p:nvPr/>
        </p:nvSpPr>
        <p:spPr>
          <a:xfrm>
            <a:off x="8645948" y="261657"/>
            <a:ext cx="321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注：最简结果一般不唯一，只要最终表达的含义一样即可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65FAE8-0ECB-C6D8-74A9-E2008FB42F97}"/>
              </a:ext>
            </a:extLst>
          </p:cNvPr>
          <p:cNvSpPr txBox="1"/>
          <p:nvPr/>
        </p:nvSpPr>
        <p:spPr>
          <a:xfrm>
            <a:off x="487072" y="3494130"/>
            <a:ext cx="7469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493A4FC-E3FA-5715-27C1-A3D4F89D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11" y="3944425"/>
            <a:ext cx="2458042" cy="71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2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80C3E-BA36-6727-CB42-E515B393D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9D1DF30-4F30-618E-18A2-B7AF98CE150D}"/>
              </a:ext>
            </a:extLst>
          </p:cNvPr>
          <p:cNvSpPr txBox="1"/>
          <p:nvPr/>
        </p:nvSpPr>
        <p:spPr>
          <a:xfrm>
            <a:off x="487072" y="446323"/>
            <a:ext cx="2521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E75D32-887D-EB62-EF9D-95A283E63451}"/>
              </a:ext>
            </a:extLst>
          </p:cNvPr>
          <p:cNvSpPr txBox="1"/>
          <p:nvPr/>
        </p:nvSpPr>
        <p:spPr>
          <a:xfrm>
            <a:off x="8645948" y="261657"/>
            <a:ext cx="321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注：最简结果一般不唯一，只要最终表达的含义一样即可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C5E1A4-CC56-CCAD-09EA-BD0EDAEC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58" y="1055277"/>
            <a:ext cx="3276600" cy="3095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4714E1-1F3F-6824-A251-3556C686A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6" y="4298191"/>
            <a:ext cx="4943475" cy="5810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57485A-78B9-B370-7DDD-26AEF1B802F1}"/>
              </a:ext>
            </a:extLst>
          </p:cNvPr>
          <p:cNvSpPr txBox="1"/>
          <p:nvPr/>
        </p:nvSpPr>
        <p:spPr>
          <a:xfrm>
            <a:off x="6411008" y="446322"/>
            <a:ext cx="2521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D9DC99E-DFD9-A659-8326-272089EC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008" y="1055277"/>
            <a:ext cx="3239131" cy="30956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ABD0904-EA80-95DE-01B7-77DFA7247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781" y="4298191"/>
            <a:ext cx="18954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233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钧剑 张</dc:creator>
  <cp:lastModifiedBy>钧剑 张</cp:lastModifiedBy>
  <cp:revision>31</cp:revision>
  <dcterms:created xsi:type="dcterms:W3CDTF">2024-02-26T05:02:04Z</dcterms:created>
  <dcterms:modified xsi:type="dcterms:W3CDTF">2024-02-26T05:24:16Z</dcterms:modified>
</cp:coreProperties>
</file>