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19" r:id="rId2"/>
    <p:sldId id="346" r:id="rId3"/>
    <p:sldId id="293" r:id="rId4"/>
    <p:sldId id="258" r:id="rId5"/>
    <p:sldId id="259" r:id="rId6"/>
    <p:sldId id="295" r:id="rId7"/>
    <p:sldId id="348" r:id="rId8"/>
    <p:sldId id="260" r:id="rId9"/>
    <p:sldId id="301" r:id="rId10"/>
    <p:sldId id="294" r:id="rId11"/>
    <p:sldId id="297" r:id="rId12"/>
    <p:sldId id="344" r:id="rId13"/>
    <p:sldId id="305" r:id="rId14"/>
    <p:sldId id="306" r:id="rId15"/>
    <p:sldId id="307" r:id="rId16"/>
    <p:sldId id="308" r:id="rId17"/>
    <p:sldId id="309" r:id="rId18"/>
    <p:sldId id="310" r:id="rId19"/>
    <p:sldId id="349" r:id="rId20"/>
    <p:sldId id="312" r:id="rId21"/>
    <p:sldId id="313" r:id="rId22"/>
    <p:sldId id="314" r:id="rId23"/>
    <p:sldId id="315" r:id="rId24"/>
    <p:sldId id="273" r:id="rId25"/>
    <p:sldId id="316" r:id="rId26"/>
    <p:sldId id="317" r:id="rId27"/>
    <p:sldId id="347" r:id="rId28"/>
    <p:sldId id="31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201" autoAdjust="0"/>
  </p:normalViewPr>
  <p:slideViewPr>
    <p:cSldViewPr snapToGrid="0">
      <p:cViewPr varScale="1">
        <p:scale>
          <a:sx n="62" d="100"/>
          <a:sy n="62" d="100"/>
        </p:scale>
        <p:origin x="7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07A57-602A-4706-94A7-46655E723CF2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7B0BB-9720-4587-BD94-27B5133190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874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65DC687F-2333-F666-D3C7-8285D84F18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0CF9253-0C91-4718-A25E-917D6258D558}" type="slidenum">
              <a:rPr lang="en-US" altLang="zh-CN" sz="1200"/>
              <a:pPr eaLnBrk="1" hangingPunct="1"/>
              <a:t>1</a:t>
            </a:fld>
            <a:endParaRPr lang="en-US" altLang="zh-CN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790548AB-A320-F9C6-A650-2E471A929B5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52639CCE-D6F2-220F-6C59-E7E13D052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900">
                <a:solidFill>
                  <a:srgbClr val="FF3300"/>
                </a:solidFill>
                <a:ea typeface="黑体" panose="02010609060101010101" pitchFamily="49" charset="-122"/>
              </a:rPr>
              <a:t>讲第三章</a:t>
            </a:r>
            <a:r>
              <a:rPr lang="zh-CN" altLang="en-US" sz="900">
                <a:solidFill>
                  <a:srgbClr val="FF3300"/>
                </a:solidFill>
                <a:cs typeface="Arial" panose="020B0604020202020204" pitchFamily="34" charset="0"/>
              </a:rPr>
              <a:t>  </a:t>
            </a:r>
            <a:r>
              <a:rPr lang="zh-CN" altLang="en-US" sz="900">
                <a:solidFill>
                  <a:srgbClr val="FF3300"/>
                </a:solidFill>
                <a:ea typeface="黑体" panose="02010609060101010101" pitchFamily="49" charset="-122"/>
              </a:rPr>
              <a:t>组合逻辑电路的分析与设计     只讲其中的</a:t>
            </a:r>
            <a:r>
              <a:rPr lang="en-US" altLang="zh-CN" sz="900">
                <a:solidFill>
                  <a:srgbClr val="FF330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900">
                <a:solidFill>
                  <a:srgbClr val="FF3300"/>
                </a:solidFill>
                <a:ea typeface="黑体" panose="02010609060101010101" pitchFamily="49" charset="-122"/>
              </a:rPr>
              <a:t>、</a:t>
            </a:r>
            <a:r>
              <a:rPr lang="en-US" altLang="zh-CN" sz="900">
                <a:solidFill>
                  <a:srgbClr val="FF3300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900">
                <a:solidFill>
                  <a:srgbClr val="FF3300"/>
                </a:solidFill>
                <a:ea typeface="黑体" panose="02010609060101010101" pitchFamily="49" charset="-122"/>
              </a:rPr>
              <a:t>节，这两节涉及数字逻辑基础问题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BE4076BE-54CD-B64E-132B-2D16DB4221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27CF093-647A-4CF5-B3D5-3265C1E1A47C}" type="slidenum">
              <a:rPr lang="en-US" altLang="zh-CN" sz="1200"/>
              <a:pPr eaLnBrk="1" hangingPunct="1"/>
              <a:t>11</a:t>
            </a:fld>
            <a:endParaRPr lang="en-US" altLang="zh-CN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0FDA6B70-380A-1AF5-E3DE-A81768FD536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79542F35-F056-B729-0C6A-3D421A9AE5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68791756-BE86-D60B-A791-F12C661F0B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BFFD503-C739-4BF5-943D-5356F8776D60}" type="slidenum">
              <a:rPr lang="en-US" altLang="zh-CN" sz="1200"/>
              <a:pPr eaLnBrk="1" hangingPunct="1"/>
              <a:t>12</a:t>
            </a:fld>
            <a:endParaRPr lang="en-US" altLang="zh-CN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0E8E0876-4460-E794-DF96-8B27AFCFB83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FFB69E95-68C8-CD8B-643E-B29BA7B5D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C58D8461-2EE8-EC36-E095-CD6EE83423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4645559-CD2E-486B-B397-5B6BBE022ADC}" type="slidenum">
              <a:rPr lang="en-US" altLang="zh-CN" sz="1200"/>
              <a:pPr eaLnBrk="1" hangingPunct="1"/>
              <a:t>13</a:t>
            </a:fld>
            <a:endParaRPr lang="en-US" altLang="zh-CN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3C9346CF-7D47-7FD0-E209-203D302E539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9F93371D-7EAC-6354-B2C8-E8A12FEE65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讲法与课本有差别，更实用的角度。作为一种方法，我们的目的要学会如何使用它，为我解决问题。</a:t>
            </a:r>
          </a:p>
          <a:p>
            <a:pPr eaLnBrk="1" hangingPunct="1"/>
            <a:r>
              <a:rPr lang="zh-CN" altLang="en-US"/>
              <a:t>可见化简结果与代数法一致，这就是卡诺图化简法，本质是利用互补律，是在作图中悄悄用的。而这幅图形可以称作卡诺图，是真值表的变形，但不规范，规范的图形是：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B638721D-49CB-EAC9-8E01-313BB02EB8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ED4338-49EB-4821-9745-675D47AF9DCF}" type="slidenum">
              <a:rPr lang="en-US" altLang="zh-CN" sz="1200"/>
              <a:pPr eaLnBrk="1" hangingPunct="1"/>
              <a:t>14</a:t>
            </a:fld>
            <a:endParaRPr lang="en-US" altLang="zh-CN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3476B0CD-0971-2265-9BCF-73FFC0BBFF9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3876B707-232A-B40F-4191-FC069AB903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FE38479F-3E07-D332-AE81-03FF86137B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21D31D9-3ED5-4487-9675-B584A30DC0D1}" type="slidenum">
              <a:rPr lang="en-US" altLang="zh-CN" sz="1200"/>
              <a:pPr eaLnBrk="1" hangingPunct="1"/>
              <a:t>15</a:t>
            </a:fld>
            <a:endParaRPr lang="en-US" altLang="zh-CN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6DF72EA9-0CEA-9201-BE61-FD95EDE55B2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38D32276-B4CC-BD5D-D44E-6EF4D9FDC1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9CDB3B3F-1501-1F8E-33C7-B50920A3DA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4720F33-07EE-4C64-9329-7143FFD0D923}" type="slidenum">
              <a:rPr lang="en-US" altLang="zh-CN" sz="1200"/>
              <a:pPr eaLnBrk="1" hangingPunct="1"/>
              <a:t>16</a:t>
            </a:fld>
            <a:endParaRPr lang="en-US" altLang="zh-CN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79E66FF9-1B35-502A-5C0B-7AED7873C5F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88572C1B-A4D0-AE9F-40B4-AD7EDB608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E05E104E-7D26-CE4A-ACAB-062601702F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B131933-88EA-404B-850F-2E76A5CB1AF5}" type="slidenum">
              <a:rPr lang="en-US" altLang="zh-CN" sz="1200"/>
              <a:pPr eaLnBrk="1" hangingPunct="1"/>
              <a:t>17</a:t>
            </a:fld>
            <a:endParaRPr lang="en-US" altLang="zh-CN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6AF94A3C-53F4-39FC-6FE2-C6FE2136F67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A343C59C-9920-8E03-791A-F3F6EF7184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444AD011-3538-803C-8A82-F6BB2E617B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B7BC6E-35AE-4722-B480-1324BD5E619B}" type="slidenum">
              <a:rPr lang="en-US" altLang="zh-CN" sz="1200"/>
              <a:pPr eaLnBrk="1" hangingPunct="1"/>
              <a:t>18</a:t>
            </a:fld>
            <a:endParaRPr lang="en-US" altLang="zh-CN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7E036F52-5CBA-77AD-E5F1-FB21D2DFB58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AB34D457-DE4D-9B3F-7B66-0220504C3A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4B4AA102-4080-06C9-55C0-8C100181C2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06B91C-BCA7-453C-813D-5D5E5B73DFC7}" type="slidenum">
              <a:rPr lang="en-US" altLang="zh-CN" sz="1200"/>
              <a:pPr eaLnBrk="1" hangingPunct="1"/>
              <a:t>19</a:t>
            </a:fld>
            <a:endParaRPr lang="en-US" altLang="zh-CN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329B01F4-ED08-E532-8313-3C9547B9AF1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90A5B4ED-B1CB-9394-8236-E72F4DDC1C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6DF759DC-6952-37E2-79E5-FA650AF4A8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EDDCA6-40EE-4092-B7A1-6E5395C21A3B}" type="slidenum">
              <a:rPr lang="en-US" altLang="zh-CN" sz="1200"/>
              <a:pPr eaLnBrk="1" hangingPunct="1"/>
              <a:t>20</a:t>
            </a:fld>
            <a:endParaRPr lang="en-US" altLang="zh-CN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357395B3-453C-4456-8FBA-11C8B8E9E37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C9AA8E7E-15D9-A09D-62C1-9B26B2C0D5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400" b="1">
                <a:solidFill>
                  <a:srgbClr val="ED8A13"/>
                </a:solidFill>
                <a:latin typeface="Arial" panose="020B0604020202020204" pitchFamily="34" charset="0"/>
              </a:rPr>
              <a:t>最小项的定义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Monotype Sorts" pitchFamily="2" charset="2"/>
              <a:buNone/>
            </a:pPr>
            <a:r>
              <a:rPr lang="en-US" altLang="zh-CN" sz="2000" b="1">
                <a:solidFill>
                  <a:srgbClr val="990099"/>
                </a:solidFill>
              </a:rPr>
              <a:t>n </a:t>
            </a:r>
            <a:r>
              <a:rPr lang="zh-CN" altLang="en-US" sz="2000" b="1">
                <a:solidFill>
                  <a:srgbClr val="990099"/>
                </a:solidFill>
              </a:rPr>
              <a:t>个变量的逻辑函数中，包含全部变量的乘积项称为</a:t>
            </a:r>
            <a:r>
              <a:rPr lang="zh-CN" altLang="en-US" sz="2000" b="1">
                <a:solidFill>
                  <a:srgbClr val="990099"/>
                </a:solidFill>
                <a:ea typeface="黑体" panose="02010609060101010101" pitchFamily="49" charset="-122"/>
              </a:rPr>
              <a:t>最小项</a:t>
            </a:r>
            <a:r>
              <a:rPr lang="zh-CN" altLang="en-US" sz="2000" b="1">
                <a:solidFill>
                  <a:srgbClr val="990099"/>
                </a:solidFill>
              </a:rPr>
              <a:t>。其中每个变量在该乘积项中可以以原变量的形式出现，也可以以反变量的形式出现。但只能出现一次。</a:t>
            </a:r>
            <a:r>
              <a:rPr lang="en-US" altLang="zh-CN" sz="2000" b="1">
                <a:solidFill>
                  <a:srgbClr val="990099"/>
                </a:solidFill>
              </a:rPr>
              <a:t>n</a:t>
            </a:r>
            <a:r>
              <a:rPr lang="en-US" altLang="zh-CN" sz="2000" b="1" i="1">
                <a:solidFill>
                  <a:srgbClr val="990099"/>
                </a:solidFill>
              </a:rPr>
              <a:t> </a:t>
            </a:r>
            <a:r>
              <a:rPr lang="zh-CN" altLang="en-US" sz="2000" b="1">
                <a:solidFill>
                  <a:srgbClr val="990099"/>
                </a:solidFill>
              </a:rPr>
              <a:t>变量逻辑函数的全部最小项共有</a:t>
            </a:r>
            <a:r>
              <a:rPr lang="en-US" altLang="zh-CN" sz="2000" b="1">
                <a:solidFill>
                  <a:srgbClr val="990099"/>
                </a:solidFill>
              </a:rPr>
              <a:t>2</a:t>
            </a:r>
            <a:r>
              <a:rPr lang="en-US" altLang="zh-CN" sz="2000" b="1" baseline="30000">
                <a:solidFill>
                  <a:srgbClr val="990099"/>
                </a:solidFill>
              </a:rPr>
              <a:t>n</a:t>
            </a:r>
            <a:r>
              <a:rPr lang="en-US" altLang="zh-CN" sz="2000" b="1">
                <a:solidFill>
                  <a:srgbClr val="990099"/>
                </a:solidFill>
              </a:rPr>
              <a:t> </a:t>
            </a:r>
            <a:r>
              <a:rPr lang="zh-CN" altLang="en-US" sz="2000" b="1">
                <a:solidFill>
                  <a:srgbClr val="990099"/>
                </a:solidFill>
              </a:rPr>
              <a:t>个。 </a:t>
            </a:r>
            <a:r>
              <a:rPr lang="zh-CN" altLang="en-US" sz="2400" b="1">
                <a:solidFill>
                  <a:srgbClr val="990099"/>
                </a:solidFill>
              </a:rPr>
              <a:t>     </a:t>
            </a:r>
          </a:p>
          <a:p>
            <a:pPr eaLnBrk="1" hangingPunct="1"/>
            <a:r>
              <a:rPr lang="zh-CN" altLang="en-US"/>
              <a:t>上述较抽象，举例说明，</a:t>
            </a:r>
            <a:r>
              <a:rPr lang="zh-CN" altLang="en-US" sz="2400" b="1">
                <a:solidFill>
                  <a:srgbClr val="000000"/>
                </a:solidFill>
              </a:rPr>
              <a:t>如：三变量逻辑函数的最小项，</a:t>
            </a:r>
            <a:r>
              <a:rPr lang="zh-CN" altLang="en-US" sz="2800" b="1">
                <a:solidFill>
                  <a:srgbClr val="CC0099"/>
                </a:solidFill>
              </a:rPr>
              <a:t>共有 </a:t>
            </a:r>
            <a:r>
              <a:rPr lang="en-US" altLang="zh-CN" sz="2800" b="1">
                <a:solidFill>
                  <a:srgbClr val="CC0099"/>
                </a:solidFill>
              </a:rPr>
              <a:t>2</a:t>
            </a:r>
            <a:r>
              <a:rPr lang="en-US" altLang="zh-CN" sz="2800" b="1" baseline="30000">
                <a:solidFill>
                  <a:srgbClr val="CC0099"/>
                </a:solidFill>
              </a:rPr>
              <a:t>3</a:t>
            </a:r>
            <a:r>
              <a:rPr lang="en-US" altLang="zh-CN" sz="2800" b="1">
                <a:solidFill>
                  <a:srgbClr val="CC0099"/>
                </a:solidFill>
              </a:rPr>
              <a:t>= 8 </a:t>
            </a:r>
            <a:r>
              <a:rPr lang="zh-CN" altLang="en-US" sz="2800" b="1">
                <a:solidFill>
                  <a:srgbClr val="CC0099"/>
                </a:solidFill>
              </a:rPr>
              <a:t>项。</a:t>
            </a:r>
            <a:r>
              <a:rPr lang="zh-CN" altLang="en-US" sz="2800">
                <a:solidFill>
                  <a:srgbClr val="CC0099"/>
                </a:solidFill>
              </a:rPr>
              <a:t>哪</a:t>
            </a:r>
            <a:r>
              <a:rPr lang="en-US" altLang="zh-CN" sz="2800">
                <a:solidFill>
                  <a:srgbClr val="CC0099"/>
                </a:solidFill>
              </a:rPr>
              <a:t>8</a:t>
            </a:r>
            <a:r>
              <a:rPr lang="zh-CN" altLang="en-US" sz="2800">
                <a:solidFill>
                  <a:srgbClr val="CC0099"/>
                </a:solidFill>
              </a:rPr>
              <a:t>项？列出：可以看作是</a:t>
            </a:r>
            <a:r>
              <a:rPr lang="en-US" altLang="zh-CN" sz="2800">
                <a:solidFill>
                  <a:srgbClr val="CC0099"/>
                </a:solidFill>
              </a:rPr>
              <a:t>ABC</a:t>
            </a:r>
            <a:r>
              <a:rPr lang="zh-CN" altLang="en-US" sz="2800">
                <a:solidFill>
                  <a:srgbClr val="CC0099"/>
                </a:solidFill>
              </a:rPr>
              <a:t>的</a:t>
            </a:r>
            <a:r>
              <a:rPr lang="en-US" altLang="zh-CN" sz="2800">
                <a:solidFill>
                  <a:srgbClr val="CC0099"/>
                </a:solidFill>
              </a:rPr>
              <a:t>8</a:t>
            </a:r>
            <a:r>
              <a:rPr lang="zh-CN" altLang="en-US" sz="2800">
                <a:solidFill>
                  <a:srgbClr val="CC0099"/>
                </a:solidFill>
              </a:rPr>
              <a:t>组取值对应写出的，</a:t>
            </a:r>
            <a:r>
              <a:rPr lang="en-US" altLang="zh-CN" sz="2800">
                <a:solidFill>
                  <a:srgbClr val="CC0099"/>
                </a:solidFill>
              </a:rPr>
              <a:t>0</a:t>
            </a:r>
            <a:r>
              <a:rPr lang="zh-CN" altLang="en-US" sz="2800">
                <a:solidFill>
                  <a:srgbClr val="CC0099"/>
                </a:solidFill>
              </a:rPr>
              <a:t>写反变量，</a:t>
            </a:r>
            <a:r>
              <a:rPr lang="en-US" altLang="zh-CN" sz="2800">
                <a:solidFill>
                  <a:srgbClr val="CC0099"/>
                </a:solidFill>
              </a:rPr>
              <a:t>1</a:t>
            </a:r>
            <a:r>
              <a:rPr lang="zh-CN" altLang="en-US" sz="2800">
                <a:solidFill>
                  <a:srgbClr val="CC0099"/>
                </a:solidFill>
              </a:rPr>
              <a:t>写原变量。</a:t>
            </a:r>
            <a:r>
              <a:rPr lang="en-US" altLang="zh-CN" sz="2800">
                <a:solidFill>
                  <a:srgbClr val="CC0099"/>
                </a:solidFill>
              </a:rPr>
              <a:t>8</a:t>
            </a:r>
            <a:r>
              <a:rPr lang="zh-CN" altLang="en-US" sz="2800">
                <a:solidFill>
                  <a:srgbClr val="CC0099"/>
                </a:solidFill>
              </a:rPr>
              <a:t>个乘积项的特点是包含全部变量，或原变量，或反变量，只出现一次。除此其他的不是最小项，如</a:t>
            </a:r>
            <a:r>
              <a:rPr lang="en-US" altLang="zh-CN" sz="2800">
                <a:solidFill>
                  <a:srgbClr val="CC0099"/>
                </a:solidFill>
              </a:rPr>
              <a:t>……</a:t>
            </a:r>
            <a:r>
              <a:rPr lang="zh-CN" altLang="en-US" sz="2800">
                <a:solidFill>
                  <a:srgbClr val="CC0099"/>
                </a:solidFill>
              </a:rPr>
              <a:t>。</a:t>
            </a:r>
          </a:p>
          <a:p>
            <a:pPr eaLnBrk="1" hangingPunct="1"/>
            <a:r>
              <a:rPr lang="zh-CN" altLang="en-US" sz="2800">
                <a:solidFill>
                  <a:srgbClr val="CC0099"/>
                </a:solidFill>
              </a:rPr>
              <a:t>为方便表达用编号表示。</a:t>
            </a:r>
          </a:p>
          <a:p>
            <a:pPr eaLnBrk="1" hangingPunct="1"/>
            <a:r>
              <a:rPr lang="zh-CN" altLang="en-US" sz="2800">
                <a:solidFill>
                  <a:srgbClr val="CC0099"/>
                </a:solidFill>
              </a:rPr>
              <a:t>两变量函数的最小项有</a:t>
            </a:r>
            <a:r>
              <a:rPr lang="en-US" altLang="zh-CN" sz="2800">
                <a:solidFill>
                  <a:srgbClr val="CC0099"/>
                </a:solidFill>
              </a:rPr>
              <a:t>4</a:t>
            </a:r>
            <a:r>
              <a:rPr lang="zh-CN" altLang="en-US" sz="2800">
                <a:solidFill>
                  <a:srgbClr val="CC0099"/>
                </a:solidFill>
              </a:rPr>
              <a:t>项，是</a:t>
            </a:r>
            <a:r>
              <a:rPr lang="en-US" altLang="zh-CN" sz="2800">
                <a:solidFill>
                  <a:srgbClr val="CC0099"/>
                </a:solidFill>
              </a:rPr>
              <a:t>4</a:t>
            </a:r>
            <a:r>
              <a:rPr lang="zh-CN" altLang="en-US" sz="2800">
                <a:solidFill>
                  <a:srgbClr val="CC0099"/>
                </a:solidFill>
              </a:rPr>
              <a:t>组取值对应写出，</a:t>
            </a:r>
            <a:r>
              <a:rPr lang="en-US" altLang="zh-CN" sz="2800">
                <a:solidFill>
                  <a:srgbClr val="CC0099"/>
                </a:solidFill>
              </a:rPr>
              <a:t>4</a:t>
            </a:r>
            <a:r>
              <a:rPr lang="zh-CN" altLang="en-US" sz="2800">
                <a:solidFill>
                  <a:srgbClr val="CC0099"/>
                </a:solidFill>
              </a:rPr>
              <a:t>变量函数的最小项有</a:t>
            </a:r>
            <a:r>
              <a:rPr lang="en-US" altLang="zh-CN" sz="2800">
                <a:solidFill>
                  <a:srgbClr val="CC0099"/>
                </a:solidFill>
              </a:rPr>
              <a:t>16</a:t>
            </a:r>
            <a:r>
              <a:rPr lang="zh-CN" altLang="en-US" sz="2800">
                <a:solidFill>
                  <a:srgbClr val="CC0099"/>
                </a:solidFill>
              </a:rPr>
              <a:t>项，是</a:t>
            </a:r>
            <a:r>
              <a:rPr lang="en-US" altLang="zh-CN" sz="2800">
                <a:solidFill>
                  <a:srgbClr val="CC0099"/>
                </a:solidFill>
              </a:rPr>
              <a:t>16</a:t>
            </a:r>
            <a:r>
              <a:rPr lang="zh-CN" altLang="en-US" sz="2800">
                <a:solidFill>
                  <a:srgbClr val="CC0099"/>
                </a:solidFill>
              </a:rPr>
              <a:t>组取值对应写出。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6952EC9D-F6EF-741B-13F8-EFF1E12E89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3B619F6-0C75-42ED-915A-0E1D6571E340}" type="slidenum">
              <a:rPr lang="en-US" altLang="zh-CN" sz="1200"/>
              <a:pPr eaLnBrk="1" hangingPunct="1"/>
              <a:t>2</a:t>
            </a:fld>
            <a:endParaRPr lang="en-US" altLang="zh-CN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FBD95322-8397-3470-51DB-B1BD65BE2A8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DBCDE35B-3A3D-3B43-A700-0D233B7C54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800" b="1">
                <a:solidFill>
                  <a:schemeClr val="hlink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3.1  </a:t>
            </a:r>
            <a:r>
              <a:rPr lang="zh-CN" altLang="en-US" sz="2800" b="1">
                <a:solidFill>
                  <a:schemeClr val="hlink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逻辑代数     </a:t>
            </a:r>
            <a:r>
              <a:rPr lang="zh-CN" altLang="en-US" sz="2800">
                <a:solidFill>
                  <a:schemeClr val="hlink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逻辑代数又叫布尔代数，是数学家布尔首先提出的，</a:t>
            </a:r>
          </a:p>
          <a:p>
            <a:pPr eaLnBrk="1" hangingPunct="1"/>
            <a:r>
              <a:rPr lang="zh-CN" altLang="en-US" sz="2800">
                <a:solidFill>
                  <a:schemeClr val="hlink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所谓逻辑代数就是用代数的方法研究逻辑问题。象一般代数一样，逻辑代数也有基本定律（公式），他是进行逻辑函数运算化简的依据。</a:t>
            </a:r>
          </a:p>
          <a:p>
            <a:pPr eaLnBrk="1" hangingPunct="1"/>
            <a:r>
              <a:rPr lang="zh-CN" altLang="en-US" sz="2800">
                <a:solidFill>
                  <a:schemeClr val="hlink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表格中左端一列为名称，右端两列为内容，又分为两类，用公式</a:t>
            </a:r>
            <a:r>
              <a:rPr lang="en-US" altLang="zh-CN" sz="2800">
                <a:solidFill>
                  <a:schemeClr val="hlink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1</a:t>
            </a:r>
            <a:r>
              <a:rPr lang="zh-CN" altLang="en-US" sz="2800">
                <a:solidFill>
                  <a:schemeClr val="hlink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、公式</a:t>
            </a:r>
            <a:r>
              <a:rPr lang="en-US" altLang="zh-CN" sz="2800">
                <a:solidFill>
                  <a:schemeClr val="hlink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2</a:t>
            </a:r>
            <a:r>
              <a:rPr lang="zh-CN" altLang="en-US" sz="2800">
                <a:solidFill>
                  <a:schemeClr val="hlink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表示，公式</a:t>
            </a:r>
            <a:r>
              <a:rPr lang="en-US" altLang="zh-CN" sz="2800">
                <a:solidFill>
                  <a:schemeClr val="hlink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1</a:t>
            </a:r>
            <a:r>
              <a:rPr lang="zh-CN" altLang="en-US" sz="2800">
                <a:solidFill>
                  <a:schemeClr val="hlink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以与运算为主，公式</a:t>
            </a:r>
            <a:r>
              <a:rPr lang="en-US" altLang="zh-CN" sz="2800">
                <a:solidFill>
                  <a:schemeClr val="hlink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2</a:t>
            </a:r>
            <a:r>
              <a:rPr lang="zh-CN" altLang="en-US" sz="2800">
                <a:solidFill>
                  <a:schemeClr val="hlink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以或运算为主。</a:t>
            </a:r>
          </a:p>
          <a:p>
            <a:pPr eaLnBrk="1" hangingPunct="1"/>
            <a:r>
              <a:rPr lang="zh-CN" altLang="en-US" sz="2800">
                <a:solidFill>
                  <a:schemeClr val="hlink"/>
                </a:solidFill>
                <a:latin typeface="Tahoma" panose="020B0604030504040204" pitchFamily="34" charset="0"/>
                <a:ea typeface="幼圆" panose="02010509060101010101" pitchFamily="49" charset="-122"/>
              </a:rPr>
              <a:t>逐一解释各定律：强调常用的，指出不常用的，对反演律（摩根定律）、吸收律加以详细说明。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0CD8802F-0689-CB28-F635-F2F904954C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87B885C-6C93-4789-8975-9556021809EF}" type="slidenum">
              <a:rPr lang="en-US" altLang="zh-CN" sz="1200"/>
              <a:pPr eaLnBrk="1" hangingPunct="1"/>
              <a:t>21</a:t>
            </a:fld>
            <a:endParaRPr lang="en-US" altLang="zh-CN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6765A21D-80C8-6E7A-8C2C-C08F5E7D25F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97F2B3D3-3F54-B278-21C4-8300DDA7E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25C09D06-E6B1-2787-F90F-26E5D5D573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F6EB17B-0D3B-492D-8620-F6AE5D1B5DF9}" type="slidenum">
              <a:rPr lang="en-US" altLang="zh-CN" sz="1200"/>
              <a:pPr eaLnBrk="1" hangingPunct="1"/>
              <a:t>22</a:t>
            </a:fld>
            <a:endParaRPr lang="en-US" altLang="zh-CN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F612EB7E-CDD2-6615-5C21-EF59A4F57F9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51F2F40-EF0F-A138-15D1-A38675330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C09AE365-AC76-CC1F-4D5A-AE4C1EDCF1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FCB2BA-BE14-4631-8000-FED16DC4DE23}" type="slidenum">
              <a:rPr lang="en-US" altLang="zh-CN" sz="1200"/>
              <a:pPr eaLnBrk="1" hangingPunct="1"/>
              <a:t>23</a:t>
            </a:fld>
            <a:endParaRPr lang="en-US" altLang="zh-CN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AA8678D7-576F-7B87-D4BE-034459F05CA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C9BF5AA7-8153-91C3-255E-5DC09133CC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也可以根据与或式直接填入，方法：先确定变量范围，然后看第一项</a:t>
            </a:r>
            <a:r>
              <a:rPr lang="en-US" altLang="zh-CN"/>
              <a:t>A’C</a:t>
            </a:r>
            <a:r>
              <a:rPr lang="zh-CN" altLang="en-US"/>
              <a:t>，</a:t>
            </a:r>
            <a:r>
              <a:rPr lang="en-US" altLang="zh-CN"/>
              <a:t>A’</a:t>
            </a:r>
            <a:r>
              <a:rPr lang="zh-CN" altLang="en-US"/>
              <a:t>是上面</a:t>
            </a:r>
            <a:r>
              <a:rPr lang="en-US" altLang="zh-CN"/>
              <a:t>4</a:t>
            </a:r>
            <a:r>
              <a:rPr lang="zh-CN" altLang="en-US"/>
              <a:t>个格，</a:t>
            </a:r>
            <a:r>
              <a:rPr lang="en-US" altLang="zh-CN"/>
              <a:t>C</a:t>
            </a:r>
            <a:r>
              <a:rPr lang="zh-CN" altLang="en-US"/>
              <a:t>是中间</a:t>
            </a:r>
            <a:r>
              <a:rPr lang="en-US" altLang="zh-CN"/>
              <a:t>4</a:t>
            </a:r>
            <a:r>
              <a:rPr lang="zh-CN" altLang="en-US"/>
              <a:t>个格。</a:t>
            </a:r>
            <a:r>
              <a:rPr lang="en-US" altLang="zh-CN"/>
              <a:t>A’</a:t>
            </a:r>
            <a:r>
              <a:rPr lang="zh-CN" altLang="en-US"/>
              <a:t>与</a:t>
            </a:r>
            <a:r>
              <a:rPr lang="en-US" altLang="zh-CN"/>
              <a:t>C</a:t>
            </a:r>
            <a:r>
              <a:rPr lang="zh-CN" altLang="en-US"/>
              <a:t>呢，是两者的公共部分。同理可以填入其他几项。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D9FE0003-EDB5-463F-1541-F93AB87368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AC2E07C-CA52-4B49-BB85-A849542BC92E}" type="slidenum">
              <a:rPr lang="en-US" altLang="zh-CN" sz="1200"/>
              <a:pPr eaLnBrk="1" hangingPunct="1"/>
              <a:t>24</a:t>
            </a:fld>
            <a:endParaRPr lang="en-US" altLang="zh-CN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A367C38D-696C-FFCB-0F48-4F4A270A91F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93D655D7-F344-F0B3-3BBD-C75B45F7D8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321E5848-6643-CAC8-B592-132BE38D7C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011121B-CEAE-41A3-B844-930AFB28E1FA}" type="slidenum">
              <a:rPr lang="en-US" altLang="zh-CN" sz="1200"/>
              <a:pPr eaLnBrk="1" hangingPunct="1"/>
              <a:t>25</a:t>
            </a:fld>
            <a:endParaRPr lang="en-US" altLang="zh-CN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0C296EB2-D266-CE83-0CEF-6D4EDDE9AE1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CA81D60E-440B-3389-2AFA-C505011C0C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5D87B807-7821-2A85-A90A-6BBE6677B9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A629C0-0AE3-48E0-8D33-D64CE87E3B24}" type="slidenum">
              <a:rPr lang="en-US" altLang="zh-CN" sz="1200"/>
              <a:pPr eaLnBrk="1" hangingPunct="1"/>
              <a:t>26</a:t>
            </a:fld>
            <a:endParaRPr lang="en-US" altLang="zh-CN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64DDFF2D-128E-9ED3-7B8A-BF79D7E2F02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8155F033-FAF5-2C53-3101-474EE638CC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D676EF0D-ECB7-AB9B-F879-7B52FA37BC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2026C42-A317-4810-9A1A-F7711B066CDF}" type="slidenum">
              <a:rPr lang="en-US" altLang="zh-CN" sz="1200"/>
              <a:pPr eaLnBrk="1" hangingPunct="1"/>
              <a:t>27</a:t>
            </a:fld>
            <a:endParaRPr lang="en-US" altLang="zh-CN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BA742658-1C1A-FDB7-E936-460536C0672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41627D39-F7C5-9D3F-CC46-40053641A1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仅这一个表达式不能全面表达函数的，这是一个包含无关项的函数，所以要另一表达式的配合才可以。</a:t>
            </a:r>
          </a:p>
          <a:p>
            <a:pPr eaLnBrk="1" hangingPunct="1"/>
            <a:r>
              <a:rPr lang="zh-CN" altLang="en-US"/>
              <a:t>上述几组最小项对应的变量取值不允许出现。</a:t>
            </a:r>
          </a:p>
          <a:p>
            <a:pPr eaLnBrk="1" hangingPunct="1"/>
            <a:r>
              <a:rPr lang="zh-CN" altLang="en-US"/>
              <a:t>由此可以了解无关项逻辑函数的化简方法，但有疑问？无关项函数值任取，化简时随意，表达式能正确体现出逻辑关系吗？</a:t>
            </a:r>
          </a:p>
          <a:p>
            <a:pPr eaLnBrk="1" hangingPunct="1"/>
            <a:r>
              <a:rPr lang="zh-CN" altLang="en-US"/>
              <a:t>见下例：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4FF26D94-AEBA-4EEE-EDB3-6847348329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D8DC59B-8DE2-4E78-8F0B-8BAFD4A3AC3E}" type="slidenum">
              <a:rPr lang="en-US" altLang="zh-CN" sz="1200"/>
              <a:pPr eaLnBrk="1" hangingPunct="1"/>
              <a:t>28</a:t>
            </a:fld>
            <a:endParaRPr lang="en-US" altLang="zh-CN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8F359FCF-A618-522E-94CA-6B837961A47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3530DECC-A957-86D7-BF4F-363628C39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此例与课本例题略有不同。</a:t>
            </a:r>
          </a:p>
          <a:p>
            <a:pPr eaLnBrk="1" hangingPunct="1"/>
            <a:r>
              <a:rPr lang="zh-CN" altLang="en-US"/>
              <a:t>写下面式子中的约束条件时，要再次强调含义。</a:t>
            </a:r>
          </a:p>
          <a:p>
            <a:pPr eaLnBrk="1" hangingPunct="1"/>
            <a:r>
              <a:rPr lang="zh-CN" altLang="en-US"/>
              <a:t>比较两式，体会。</a:t>
            </a:r>
          </a:p>
          <a:p>
            <a:pPr eaLnBrk="1" hangingPunct="1"/>
            <a:r>
              <a:rPr lang="zh-CN" altLang="en-US"/>
              <a:t>下式含义：只要黄灯亮，就可以停车，不用管绿灯、红灯如何，为什么可以不管呢？因有限制，不允许两个以上的灯同时亮，黄灯亮时，其他灯一定不亮，所以可以正确反映逻辑关系。</a:t>
            </a:r>
          </a:p>
          <a:p>
            <a:pPr eaLnBrk="1" hangingPunct="1"/>
            <a:r>
              <a:rPr lang="zh-CN" altLang="en-US"/>
              <a:t>同理可以解释红灯亮的情况。</a:t>
            </a:r>
          </a:p>
          <a:p>
            <a:pPr eaLnBrk="1" hangingPunct="1"/>
            <a:r>
              <a:rPr lang="zh-CN" altLang="en-US"/>
              <a:t>可见，无关项的函数值任取，化简时随意处理，是不会影响逻辑关系的。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以上内容属于数字逻辑基础，是为将来学习数字电路做准备的。学习数字电路还需做另一方面的准备工作</a:t>
            </a:r>
            <a:r>
              <a:rPr lang="en-US" altLang="zh-CN"/>
              <a:t>——</a:t>
            </a:r>
            <a:r>
              <a:rPr lang="zh-CN" altLang="en-US"/>
              <a:t>了解管子，它是构成电路的核心。要讲模拟第一章。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A379CC9F-D53D-7E32-8207-722BBFA76A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E7B14D-B538-40C0-AB22-50ADA23D84C1}" type="slidenum">
              <a:rPr lang="en-US" altLang="zh-CN" sz="1200"/>
              <a:pPr eaLnBrk="1" hangingPunct="1"/>
              <a:t>3</a:t>
            </a:fld>
            <a:endParaRPr lang="en-US" altLang="zh-CN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74FA06AE-38A7-18C6-FFB6-480DCDEED79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7C58863B-368E-4682-34A8-476C3192A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2775DDBD-314D-C824-6742-6E68CE0072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CF2AC22-6827-4AF3-B53A-67FD6D1394CF}" type="slidenum">
              <a:rPr lang="en-US" altLang="zh-CN" sz="1200"/>
              <a:pPr eaLnBrk="1" hangingPunct="1"/>
              <a:t>4</a:t>
            </a:fld>
            <a:endParaRPr lang="en-US" altLang="zh-CN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1E4D7EFE-63EC-A624-20C6-A1B74C11DE9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E47D878C-E0A3-7FF8-E805-C495539A28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B3F76ED9-6E53-0DD6-3A97-36374044A9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1DBB63D-4836-4910-AF5F-F60A6F107F17}" type="slidenum">
              <a:rPr lang="en-US" altLang="zh-CN" sz="1200"/>
              <a:pPr eaLnBrk="1" hangingPunct="1"/>
              <a:t>5</a:t>
            </a:fld>
            <a:endParaRPr lang="en-US" altLang="zh-CN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1D1FE40-ADCA-ABDF-887E-ACC169A6B9C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D435F5D-21D9-40DB-994D-405E5C6B9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E87A298C-874D-16F0-B079-947F216D3A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D167484-44A8-4CBB-B678-43F29DA0E945}" type="slidenum">
              <a:rPr lang="en-US" altLang="zh-CN" sz="1200"/>
              <a:pPr eaLnBrk="1" hangingPunct="1"/>
              <a:t>6</a:t>
            </a:fld>
            <a:endParaRPr lang="en-US" altLang="zh-CN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63BFD102-0DF8-E901-860F-98B45BFCC31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F472D070-4BB7-5AA8-D7B7-520B1E1029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在已知基本定律和规则的基础上，可以对逻辑函数进行运算化简。化简是有实际意义的，逻辑式要由逻辑图表示，逻辑图最终要由电路实现出来，式子越简，电路越简。这是希望的，所以需要化简。两种方法：代数化简法，图形化简法。</a:t>
            </a:r>
          </a:p>
          <a:p>
            <a:pPr eaLnBrk="1" hangingPunct="1"/>
            <a:r>
              <a:rPr lang="zh-CN" altLang="en-US"/>
              <a:t>根据上例补充讲：已知与或式，转变为与非</a:t>
            </a:r>
            <a:r>
              <a:rPr lang="en-US" altLang="zh-CN"/>
              <a:t>——</a:t>
            </a:r>
            <a:r>
              <a:rPr lang="zh-CN" altLang="en-US"/>
              <a:t>与非式。已知或与式，转变为或非</a:t>
            </a:r>
            <a:r>
              <a:rPr lang="en-US" altLang="zh-CN"/>
              <a:t>——</a:t>
            </a:r>
            <a:r>
              <a:rPr lang="zh-CN" altLang="en-US"/>
              <a:t>或非式。已知或非</a:t>
            </a:r>
            <a:r>
              <a:rPr lang="en-US" altLang="zh-CN"/>
              <a:t>——</a:t>
            </a:r>
            <a:r>
              <a:rPr lang="zh-CN" altLang="en-US"/>
              <a:t>或非式，转变为与或非式。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DD66CA0E-2C15-3586-36C4-BA59A4BD5E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8D31A28-6F1C-4EE7-9A94-1FA9AB7FC55F}" type="slidenum">
              <a:rPr lang="en-US" altLang="zh-CN" sz="1200"/>
              <a:pPr eaLnBrk="1" hangingPunct="1"/>
              <a:t>8</a:t>
            </a:fld>
            <a:endParaRPr lang="en-US" altLang="zh-CN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E76C9478-451A-583A-2E4D-16A3BFB0D19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EEBDFE22-D5FC-7250-DF37-E37FF64D0B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83CD55C2-B983-2C62-EC0D-43449CCD12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1B77B4-A961-40DE-A37E-E5B74C472894}" type="slidenum">
              <a:rPr lang="en-US" altLang="zh-CN" sz="1200"/>
              <a:pPr eaLnBrk="1" hangingPunct="1"/>
              <a:t>9</a:t>
            </a:fld>
            <a:endParaRPr lang="en-US" altLang="zh-CN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9F3A72F-91A9-9038-1F94-A78ACC899BA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4972AA7E-D221-752A-A482-52D1945DD4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0737347D-75D0-CCF6-8FAA-C830B6E8AA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724853-9A16-4EC1-A904-79662E8B46BA}" type="slidenum">
              <a:rPr lang="en-US" altLang="zh-CN" sz="1200"/>
              <a:pPr eaLnBrk="1" hangingPunct="1"/>
              <a:t>10</a:t>
            </a:fld>
            <a:endParaRPr lang="en-US" altLang="zh-CN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B93ED44D-EDD5-A2A5-E8A4-41C02C2941A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1BBDC820-7869-D01C-0726-A10E0F6BFE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EC838-0098-4732-5DA9-9C20D7E92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A5EFCD-02F9-5756-14E7-F142138C1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4C7822-E500-0A79-3E67-FAB3AD05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BB4A-BB21-4258-BFD9-1C6070C81F89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B160CB-4B7F-E149-1DB4-54E2E0F1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9FA3F-42A9-9A1E-9A23-25DEC827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71B3-78E6-449E-B710-1D9846D05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20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B4111-EA9A-F745-5297-E24725DF1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E7E52B-DAE5-3AAA-AE2F-DDD12CBBB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F139D-89DF-327E-4371-32CA3D18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BB4A-BB21-4258-BFD9-1C6070C81F89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37DF57-BA22-6AF9-649B-F020E71F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546E2D-D376-B924-0FD3-C888EBF9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71B3-78E6-449E-B710-1D9846D05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34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15FDDA-1D4C-1F02-993C-320FF9C35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D8B1C0-47B7-5208-3A29-C2B35D5A4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5B6C39-62E1-FA8E-0A98-2449DD8E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BB4A-BB21-4258-BFD9-1C6070C81F89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CC6C57-33BE-5AE3-025F-FF37F7E5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7FA66B-4A34-7EFB-3F9F-B7D21545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71B3-78E6-449E-B710-1D9846D05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827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882B1CC-A02F-02AC-1847-D41CBE1EA2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E6F9EE0-FA3B-2833-781D-71240F348E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25CBDBC-F6A0-A681-BC92-918519DAC4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51B05A-9C5E-4E04-975D-182CA22E99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345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534584" y="617539"/>
            <a:ext cx="10405533" cy="5514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C67CFAF5-DDCD-FD6D-14DC-C105CD9214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43AD7904-6ED0-5B49-21CF-08BB4F8325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E412289-0864-8FD3-EE01-F8ECA44AB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5C7778-AC73-4010-843C-26121D7F2E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787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0ED24-FA4A-C997-A9BC-816E6207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277ACD-8FC0-9E88-5AFC-3066B91D9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52DB4-004C-F0F6-2747-80050880B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BB4A-BB21-4258-BFD9-1C6070C81F89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BB08B9-C4E8-43BA-7A55-26DF86C9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996875-E910-9C3C-E077-49F61477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71B3-78E6-449E-B710-1D9846D05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20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BB16D-4334-224B-3037-040FB408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C1065D-305E-DE5E-A36B-2F969189A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12B482-CA3B-20D4-62E0-66F6BD7D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BB4A-BB21-4258-BFD9-1C6070C81F89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927DD-9274-AD7A-9C58-C91B9C23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33822-6479-3A06-ED29-1D08D25D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71B3-78E6-449E-B710-1D9846D05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49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8B4FC-39A2-AA6F-C76F-6D9DC8E3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6CA01D-7ADE-27D8-981F-C8EF8DD3A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1A8D5B-9552-6EBD-D952-95DC427D1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3E8E60-5334-42A9-8283-5C9EA86DB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BB4A-BB21-4258-BFD9-1C6070C81F89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7A11FB-6E19-C1AA-130F-B43B3C9A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B11603-43F2-8462-B4B5-C535A857E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71B3-78E6-449E-B710-1D9846D05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73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D9746-19AD-A4A6-4ADC-88762C20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EFBCA8-D1B1-EBE1-0A23-D62281217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1B1921-ED45-4E34-7D5A-AC0DDEAFF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C10135-3B44-DB63-73D2-D04C65742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2F48A5-15C4-13A0-D0D4-DE689F15F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EBD207-FEEF-BA81-4A5C-064992A8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BB4A-BB21-4258-BFD9-1C6070C81F89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D9FF48-FFF3-B8E5-5389-02747A9C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8B0D93-A836-BD28-FF2F-680732DE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71B3-78E6-449E-B710-1D9846D05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44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AE89D-1DCE-3D59-0B55-B4B66C47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C795F3-35B4-38E3-5CAA-4DF9D914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BB4A-BB21-4258-BFD9-1C6070C81F89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38BB5A-C542-C1C2-5BE0-853CE4B4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1C7743-8CAD-63A0-36AE-988A320F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71B3-78E6-449E-B710-1D9846D05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91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CA2355-19CE-515A-F635-F6E2CE6B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BB4A-BB21-4258-BFD9-1C6070C81F89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9D93C2-9871-E9CA-8D11-8D7C3AF8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EA0B09-EA55-69C5-A814-623836A5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71B3-78E6-449E-B710-1D9846D05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89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37B3B-F97D-7560-E7BA-552F490F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0F3E13-A328-6987-DAE4-428E62018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DCA53B-C5F0-7AD0-32CF-C69D7FB60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7CF250-A793-418A-2938-94FCFB91C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BB4A-BB21-4258-BFD9-1C6070C81F89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E25E04-CA6F-CDFD-6369-3D27793CC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1C6E34-AA1B-8014-F6DF-78D13044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71B3-78E6-449E-B710-1D9846D05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95E75-717B-0626-D53C-6144C8D70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1B373A-2138-0426-0A69-CD7E71B66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CEAA8A-9EB0-4979-519B-BCADE81E2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7A5524-359F-5DA3-441D-F1A6D1BB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BB4A-BB21-4258-BFD9-1C6070C81F89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0821CE-5AF5-89F6-367A-B3E194D10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9E5A9E-F38B-679A-8B69-0170A6EC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71B3-78E6-449E-B710-1D9846D05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59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FB4BF5-0923-A63E-B025-0A90FE53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0D4BD5-3CB6-9FE4-CCF4-0B1BC7F3D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5BD24E-EC7A-C4AC-F8B8-C6A742526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1BB4A-BB21-4258-BFD9-1C6070C81F89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706E9-9B42-3304-EDEB-61BE25A91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50C34E-4AB6-8F22-0453-A021350E7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B71B3-78E6-449E-B710-1D9846D05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29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wmf"/><Relationship Id="rId11" Type="http://schemas.openxmlformats.org/officeDocument/2006/relationships/slide" Target="slide12.xml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8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93.bin"/><Relationship Id="rId18" Type="http://schemas.openxmlformats.org/officeDocument/2006/relationships/image" Target="../media/image75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95.bin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74.wmf"/><Relationship Id="rId20" Type="http://schemas.openxmlformats.org/officeDocument/2006/relationships/image" Target="../media/image7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71.wmf"/><Relationship Id="rId19" Type="http://schemas.openxmlformats.org/officeDocument/2006/relationships/oleObject" Target="../embeddings/oleObject96.bin"/><Relationship Id="rId4" Type="http://schemas.openxmlformats.org/officeDocument/2006/relationships/image" Target="../media/image68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73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84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104.bin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83.wmf"/><Relationship Id="rId20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105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8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92.wmf"/><Relationship Id="rId3" Type="http://schemas.openxmlformats.org/officeDocument/2006/relationships/oleObject" Target="../embeddings/oleObject106.bin"/><Relationship Id="rId21" Type="http://schemas.openxmlformats.org/officeDocument/2006/relationships/oleObject" Target="../embeddings/oleObject115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113.bin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91.wmf"/><Relationship Id="rId20" Type="http://schemas.openxmlformats.org/officeDocument/2006/relationships/image" Target="../media/image9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110.bin"/><Relationship Id="rId24" Type="http://schemas.openxmlformats.org/officeDocument/2006/relationships/image" Target="../media/image95.png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23" Type="http://schemas.openxmlformats.org/officeDocument/2006/relationships/oleObject" Target="../embeddings/oleObject116.bin"/><Relationship Id="rId10" Type="http://schemas.openxmlformats.org/officeDocument/2006/relationships/image" Target="../media/image88.wmf"/><Relationship Id="rId19" Type="http://schemas.openxmlformats.org/officeDocument/2006/relationships/oleObject" Target="../embeddings/oleObject114.bin"/><Relationship Id="rId4" Type="http://schemas.openxmlformats.org/officeDocument/2006/relationships/image" Target="../media/image85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90.wmf"/><Relationship Id="rId22" Type="http://schemas.openxmlformats.org/officeDocument/2006/relationships/image" Target="../media/image94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22.bin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00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0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02.w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9" Type="http://schemas.openxmlformats.org/officeDocument/2006/relationships/oleObject" Target="../embeddings/oleObject19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wmf"/><Relationship Id="rId42" Type="http://schemas.openxmlformats.org/officeDocument/2006/relationships/image" Target="../media/image20.wmf"/><Relationship Id="rId47" Type="http://schemas.openxmlformats.org/officeDocument/2006/relationships/oleObject" Target="../embeddings/oleObject23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.wmf"/><Relationship Id="rId29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19.wmf"/><Relationship Id="rId45" Type="http://schemas.openxmlformats.org/officeDocument/2006/relationships/oleObject" Target="../embeddings/oleObject22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36" Type="http://schemas.openxmlformats.org/officeDocument/2006/relationships/image" Target="../media/image17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4" Type="http://schemas.openxmlformats.org/officeDocument/2006/relationships/image" Target="../media/image21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Relationship Id="rId35" Type="http://schemas.openxmlformats.org/officeDocument/2006/relationships/oleObject" Target="../embeddings/oleObject17.bin"/><Relationship Id="rId43" Type="http://schemas.openxmlformats.org/officeDocument/2006/relationships/oleObject" Target="../embeddings/oleObject21.bin"/><Relationship Id="rId48" Type="http://schemas.openxmlformats.org/officeDocument/2006/relationships/image" Target="../media/image23.wmf"/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8.wmf"/><Relationship Id="rId46" Type="http://schemas.openxmlformats.org/officeDocument/2006/relationships/image" Target="../media/image22.wmf"/><Relationship Id="rId20" Type="http://schemas.openxmlformats.org/officeDocument/2006/relationships/image" Target="../media/image9.wmf"/><Relationship Id="rId41" Type="http://schemas.openxmlformats.org/officeDocument/2006/relationships/oleObject" Target="../embeddings/oleObject20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0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113.w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10.wmf"/><Relationship Id="rId17" Type="http://schemas.openxmlformats.org/officeDocument/2006/relationships/oleObject" Target="../embeddings/oleObject134.bin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1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1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40.bin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18.wmf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2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1.bin"/><Relationship Id="rId10" Type="http://schemas.openxmlformats.org/officeDocument/2006/relationships/image" Target="../media/image117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1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13" Type="http://schemas.openxmlformats.org/officeDocument/2006/relationships/image" Target="../media/image125.wmf"/><Relationship Id="rId3" Type="http://schemas.openxmlformats.org/officeDocument/2006/relationships/oleObject" Target="../embeddings/oleObject142.bin"/><Relationship Id="rId7" Type="http://schemas.openxmlformats.org/officeDocument/2006/relationships/image" Target="../media/image122.wmf"/><Relationship Id="rId12" Type="http://schemas.openxmlformats.org/officeDocument/2006/relationships/oleObject" Target="../embeddings/oleObject147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4.bin"/><Relationship Id="rId11" Type="http://schemas.openxmlformats.org/officeDocument/2006/relationships/image" Target="../media/image124.wmf"/><Relationship Id="rId5" Type="http://schemas.openxmlformats.org/officeDocument/2006/relationships/oleObject" Target="../embeddings/oleObject143.bin"/><Relationship Id="rId10" Type="http://schemas.openxmlformats.org/officeDocument/2006/relationships/oleObject" Target="../embeddings/oleObject146.bin"/><Relationship Id="rId4" Type="http://schemas.openxmlformats.org/officeDocument/2006/relationships/image" Target="../media/image121.wmf"/><Relationship Id="rId9" Type="http://schemas.openxmlformats.org/officeDocument/2006/relationships/image" Target="../media/image12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30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0" Type="http://schemas.openxmlformats.org/officeDocument/2006/relationships/image" Target="../media/image129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5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3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5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31.bin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9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8.bin"/><Relationship Id="rId18" Type="http://schemas.openxmlformats.org/officeDocument/2006/relationships/image" Target="../media/image36.wmf"/><Relationship Id="rId26" Type="http://schemas.openxmlformats.org/officeDocument/2006/relationships/image" Target="../media/image9.wmf"/><Relationship Id="rId39" Type="http://schemas.openxmlformats.org/officeDocument/2006/relationships/oleObject" Target="../embeddings/oleObject51.bin"/><Relationship Id="rId21" Type="http://schemas.openxmlformats.org/officeDocument/2006/relationships/oleObject" Target="../embeddings/oleObject42.bin"/><Relationship Id="rId34" Type="http://schemas.openxmlformats.org/officeDocument/2006/relationships/image" Target="../media/image13.wmf"/><Relationship Id="rId42" Type="http://schemas.openxmlformats.org/officeDocument/2006/relationships/image" Target="../media/image17.wmf"/><Relationship Id="rId47" Type="http://schemas.openxmlformats.org/officeDocument/2006/relationships/oleObject" Target="../embeddings/oleObject55.bin"/><Relationship Id="rId50" Type="http://schemas.openxmlformats.org/officeDocument/2006/relationships/image" Target="../media/image21.wmf"/><Relationship Id="rId7" Type="http://schemas.openxmlformats.org/officeDocument/2006/relationships/oleObject" Target="../embeddings/oleObject35.bin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.wmf"/><Relationship Id="rId29" Type="http://schemas.openxmlformats.org/officeDocument/2006/relationships/oleObject" Target="../embeddings/oleObject46.bin"/><Relationship Id="rId11" Type="http://schemas.openxmlformats.org/officeDocument/2006/relationships/oleObject" Target="../embeddings/oleObject37.bin"/><Relationship Id="rId24" Type="http://schemas.openxmlformats.org/officeDocument/2006/relationships/image" Target="../media/image8.wmf"/><Relationship Id="rId32" Type="http://schemas.openxmlformats.org/officeDocument/2006/relationships/image" Target="../media/image38.wmf"/><Relationship Id="rId37" Type="http://schemas.openxmlformats.org/officeDocument/2006/relationships/oleObject" Target="../embeddings/oleObject50.bin"/><Relationship Id="rId40" Type="http://schemas.openxmlformats.org/officeDocument/2006/relationships/image" Target="../media/image16.wmf"/><Relationship Id="rId45" Type="http://schemas.openxmlformats.org/officeDocument/2006/relationships/oleObject" Target="../embeddings/oleObject54.bin"/><Relationship Id="rId53" Type="http://schemas.openxmlformats.org/officeDocument/2006/relationships/oleObject" Target="../embeddings/oleObject58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1.wmf"/><Relationship Id="rId19" Type="http://schemas.openxmlformats.org/officeDocument/2006/relationships/oleObject" Target="../embeddings/oleObject41.bin"/><Relationship Id="rId31" Type="http://schemas.openxmlformats.org/officeDocument/2006/relationships/oleObject" Target="../embeddings/oleObject47.bin"/><Relationship Id="rId44" Type="http://schemas.openxmlformats.org/officeDocument/2006/relationships/image" Target="../media/image18.wmf"/><Relationship Id="rId52" Type="http://schemas.openxmlformats.org/officeDocument/2006/relationships/image" Target="../media/image22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.wmf"/><Relationship Id="rId22" Type="http://schemas.openxmlformats.org/officeDocument/2006/relationships/image" Target="../media/image7.wmf"/><Relationship Id="rId27" Type="http://schemas.openxmlformats.org/officeDocument/2006/relationships/oleObject" Target="../embeddings/oleObject45.bin"/><Relationship Id="rId30" Type="http://schemas.openxmlformats.org/officeDocument/2006/relationships/image" Target="../media/image37.wmf"/><Relationship Id="rId35" Type="http://schemas.openxmlformats.org/officeDocument/2006/relationships/oleObject" Target="../embeddings/oleObject49.bin"/><Relationship Id="rId43" Type="http://schemas.openxmlformats.org/officeDocument/2006/relationships/oleObject" Target="../embeddings/oleObject53.bin"/><Relationship Id="rId48" Type="http://schemas.openxmlformats.org/officeDocument/2006/relationships/image" Target="../media/image20.wmf"/><Relationship Id="rId8" Type="http://schemas.openxmlformats.org/officeDocument/2006/relationships/image" Target="../media/image35.wmf"/><Relationship Id="rId51" Type="http://schemas.openxmlformats.org/officeDocument/2006/relationships/oleObject" Target="../embeddings/oleObject57.bin"/><Relationship Id="rId3" Type="http://schemas.openxmlformats.org/officeDocument/2006/relationships/oleObject" Target="../embeddings/oleObject33.bin"/><Relationship Id="rId12" Type="http://schemas.openxmlformats.org/officeDocument/2006/relationships/image" Target="../media/image2.wmf"/><Relationship Id="rId17" Type="http://schemas.openxmlformats.org/officeDocument/2006/relationships/oleObject" Target="../embeddings/oleObject40.bin"/><Relationship Id="rId25" Type="http://schemas.openxmlformats.org/officeDocument/2006/relationships/oleObject" Target="../embeddings/oleObject44.bin"/><Relationship Id="rId33" Type="http://schemas.openxmlformats.org/officeDocument/2006/relationships/oleObject" Target="../embeddings/oleObject48.bin"/><Relationship Id="rId38" Type="http://schemas.openxmlformats.org/officeDocument/2006/relationships/image" Target="../media/image15.wmf"/><Relationship Id="rId46" Type="http://schemas.openxmlformats.org/officeDocument/2006/relationships/image" Target="../media/image19.wmf"/><Relationship Id="rId20" Type="http://schemas.openxmlformats.org/officeDocument/2006/relationships/image" Target="../media/image6.wmf"/><Relationship Id="rId41" Type="http://schemas.openxmlformats.org/officeDocument/2006/relationships/oleObject" Target="../embeddings/oleObject52.bin"/><Relationship Id="rId54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wmf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3.bin"/><Relationship Id="rId28" Type="http://schemas.openxmlformats.org/officeDocument/2006/relationships/image" Target="../media/image10.wmf"/><Relationship Id="rId36" Type="http://schemas.openxmlformats.org/officeDocument/2006/relationships/image" Target="../media/image14.wmf"/><Relationship Id="rId49" Type="http://schemas.openxmlformats.org/officeDocument/2006/relationships/oleObject" Target="../embeddings/oleObject5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4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6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48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6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7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76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5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5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61.wm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6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5C5117C-1D4B-057D-E9C3-6A126FB99A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1341438"/>
            <a:ext cx="8229600" cy="685800"/>
          </a:xfrm>
        </p:spPr>
        <p:txBody>
          <a:bodyPr/>
          <a:lstStyle/>
          <a:p>
            <a:pPr eaLnBrk="1" hangingPunct="1"/>
            <a:r>
              <a:rPr lang="zh-CN" altLang="en-US" sz="3600">
                <a:solidFill>
                  <a:srgbClr val="FF33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sz="3600">
                <a:solidFill>
                  <a:srgbClr val="FF3300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3600">
                <a:solidFill>
                  <a:srgbClr val="FF3300"/>
                </a:solidFill>
                <a:ea typeface="黑体" panose="02010609060101010101" pitchFamily="49" charset="-122"/>
              </a:rPr>
              <a:t>章</a:t>
            </a:r>
            <a:r>
              <a:rPr lang="zh-CN" altLang="en-US" sz="3600">
                <a:solidFill>
                  <a:srgbClr val="FF3300"/>
                </a:solidFill>
                <a:cs typeface="Arial" panose="020B0604020202020204" pitchFamily="34" charset="0"/>
              </a:rPr>
              <a:t>  </a:t>
            </a:r>
            <a:r>
              <a:rPr lang="zh-CN" altLang="en-US" sz="3600">
                <a:solidFill>
                  <a:srgbClr val="FF3300"/>
                </a:solidFill>
                <a:ea typeface="黑体" panose="02010609060101010101" pitchFamily="49" charset="-122"/>
              </a:rPr>
              <a:t>分析与设计数字电路的工具</a:t>
            </a:r>
            <a:endParaRPr lang="zh-CN" altLang="en-US" sz="360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12DD549-D877-7BDB-3424-E70106EEA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2438400"/>
            <a:ext cx="7924800" cy="44196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幼圆" panose="02010509060101010101" pitchFamily="49" charset="-122"/>
              </a:rPr>
              <a:t>       </a:t>
            </a:r>
            <a:r>
              <a:rPr lang="en-US" altLang="zh-CN" b="1" dirty="0">
                <a:ea typeface="幼圆" panose="02010509060101010101" pitchFamily="49" charset="-122"/>
              </a:rPr>
              <a:t>2.1  </a:t>
            </a:r>
            <a:r>
              <a:rPr lang="zh-CN" altLang="en-US" b="1" dirty="0">
                <a:ea typeface="幼圆" panose="02010509060101010101" pitchFamily="49" charset="-122"/>
              </a:rPr>
              <a:t>逻辑代数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ea typeface="幼圆" panose="02010509060101010101" pitchFamily="49" charset="-122"/>
              </a:rPr>
              <a:t>       </a:t>
            </a:r>
            <a:r>
              <a:rPr lang="en-US" altLang="zh-CN" b="1" dirty="0">
                <a:ea typeface="幼圆" panose="02010509060101010101" pitchFamily="49" charset="-122"/>
              </a:rPr>
              <a:t>2.2  </a:t>
            </a:r>
            <a:r>
              <a:rPr lang="zh-CN" altLang="en-US" b="1" dirty="0">
                <a:ea typeface="幼圆" panose="02010509060101010101" pitchFamily="49" charset="-122"/>
              </a:rPr>
              <a:t>卡诺图化简法</a:t>
            </a:r>
            <a:r>
              <a:rPr lang="zh-CN" altLang="en-US" b="1" dirty="0"/>
              <a:t>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DFEF924-52AB-87F4-59E7-7C636CD17C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1143000"/>
            <a:ext cx="8305800" cy="12954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5000"/>
              </a:lnSpc>
            </a:pPr>
            <a:r>
              <a:rPr lang="en-US" altLang="zh-CN" sz="2400" b="1">
                <a:solidFill>
                  <a:srgbClr val="FF3300"/>
                </a:solidFill>
              </a:rPr>
              <a:t>      </a:t>
            </a:r>
            <a:r>
              <a:rPr lang="zh-CN" altLang="en-US" sz="2400" b="1">
                <a:solidFill>
                  <a:srgbClr val="FF3300"/>
                </a:solidFill>
              </a:rPr>
              <a:t>在化简逻辑函数时，要灵活运用上述方法，才能将逻辑函数化为最简。</a:t>
            </a:r>
            <a:br>
              <a:rPr lang="zh-CN" altLang="en-US" sz="2400" b="1">
                <a:solidFill>
                  <a:srgbClr val="FF3300"/>
                </a:solidFill>
              </a:rPr>
            </a:br>
            <a:r>
              <a:rPr lang="zh-CN" altLang="en-US" sz="2400" b="1">
                <a:solidFill>
                  <a:srgbClr val="FF3300"/>
                </a:solidFill>
              </a:rPr>
              <a:t>      </a:t>
            </a:r>
            <a:r>
              <a:rPr lang="zh-CN" altLang="en-US" sz="2400" b="1">
                <a:solidFill>
                  <a:srgbClr val="CC0099"/>
                </a:solidFill>
              </a:rPr>
              <a:t>再举几个例子：</a:t>
            </a:r>
            <a:endParaRPr lang="zh-CN" altLang="en-US" sz="3200" b="1">
              <a:solidFill>
                <a:srgbClr val="CC0099"/>
              </a:solidFill>
            </a:endParaRPr>
          </a:p>
        </p:txBody>
      </p:sp>
      <p:sp>
        <p:nvSpPr>
          <p:cNvPr id="40974" name="Text Box 14">
            <a:extLst>
              <a:ext uri="{FF2B5EF4-FFF2-40B4-BE49-F238E27FC236}">
                <a16:creationId xmlns:a16="http://schemas.microsoft.com/office/drawing/2014/main" id="{D860D558-C06A-7D74-76B6-B6FCB1BC8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706688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2.1.6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化简逻辑函数</a:t>
            </a:r>
          </a:p>
        </p:txBody>
      </p:sp>
      <p:graphicFrame>
        <p:nvGraphicFramePr>
          <p:cNvPr id="40975" name="Object 15">
            <a:extLst>
              <a:ext uri="{FF2B5EF4-FFF2-40B4-BE49-F238E27FC236}">
                <a16:creationId xmlns:a16="http://schemas.microsoft.com/office/drawing/2014/main" id="{C1944FBB-576A-2DC5-CEB2-4A6B63C304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0538" y="3240088"/>
          <a:ext cx="638016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98800" imgH="203200" progId="Equation.3">
                  <p:embed/>
                </p:oleObj>
              </mc:Choice>
              <mc:Fallback>
                <p:oleObj name="Equation" r:id="rId3" imgW="3098800" imgH="203200" progId="Equation.3">
                  <p:embed/>
                  <p:pic>
                    <p:nvPicPr>
                      <p:cNvPr id="40975" name="Object 15">
                        <a:extLst>
                          <a:ext uri="{FF2B5EF4-FFF2-40B4-BE49-F238E27FC236}">
                            <a16:creationId xmlns:a16="http://schemas.microsoft.com/office/drawing/2014/main" id="{C1944FBB-576A-2DC5-CEB2-4A6B63C304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538" y="3240088"/>
                        <a:ext cx="6380162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6" name="Text Box 16">
            <a:extLst>
              <a:ext uri="{FF2B5EF4-FFF2-40B4-BE49-F238E27FC236}">
                <a16:creationId xmlns:a16="http://schemas.microsoft.com/office/drawing/2014/main" id="{2523608E-ED6E-BE92-B464-474E3ABA5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697288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  </a:t>
            </a:r>
            <a:r>
              <a:rPr lang="zh-CN" altLang="en-US" b="1">
                <a:latin typeface="Times New Roman" panose="02020603050405020304" pitchFamily="18" charset="0"/>
              </a:rPr>
              <a:t>解：</a:t>
            </a:r>
          </a:p>
        </p:txBody>
      </p:sp>
      <p:graphicFrame>
        <p:nvGraphicFramePr>
          <p:cNvPr id="40977" name="Object 17">
            <a:extLst>
              <a:ext uri="{FF2B5EF4-FFF2-40B4-BE49-F238E27FC236}">
                <a16:creationId xmlns:a16="http://schemas.microsoft.com/office/drawing/2014/main" id="{09A4F147-0029-658A-12A0-B0E3AE4613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4338" y="4078288"/>
          <a:ext cx="535781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603500" imgH="203200" progId="Equation.3">
                  <p:embed/>
                </p:oleObj>
              </mc:Choice>
              <mc:Fallback>
                <p:oleObj name="Equation" r:id="rId5" imgW="2603500" imgH="203200" progId="Equation.3">
                  <p:embed/>
                  <p:pic>
                    <p:nvPicPr>
                      <p:cNvPr id="40977" name="Object 17">
                        <a:extLst>
                          <a:ext uri="{FF2B5EF4-FFF2-40B4-BE49-F238E27FC236}">
                            <a16:creationId xmlns:a16="http://schemas.microsoft.com/office/drawing/2014/main" id="{09A4F147-0029-658A-12A0-B0E3AE4613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338" y="4078288"/>
                        <a:ext cx="5357812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1" name="Object 21">
            <a:extLst>
              <a:ext uri="{FF2B5EF4-FFF2-40B4-BE49-F238E27FC236}">
                <a16:creationId xmlns:a16="http://schemas.microsoft.com/office/drawing/2014/main" id="{F7537575-BEB1-4700-0FAD-310B62061D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1839" y="4840288"/>
          <a:ext cx="32099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11300" imgH="203200" progId="Equation.3">
                  <p:embed/>
                </p:oleObj>
              </mc:Choice>
              <mc:Fallback>
                <p:oleObj name="Equation" r:id="rId7" imgW="1511300" imgH="203200" progId="Equation.3">
                  <p:embed/>
                  <p:pic>
                    <p:nvPicPr>
                      <p:cNvPr id="40981" name="Object 21">
                        <a:extLst>
                          <a:ext uri="{FF2B5EF4-FFF2-40B4-BE49-F238E27FC236}">
                            <a16:creationId xmlns:a16="http://schemas.microsoft.com/office/drawing/2014/main" id="{F7537575-BEB1-4700-0FAD-310B62061D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839" y="4840288"/>
                        <a:ext cx="320992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5" name="Object 25">
            <a:extLst>
              <a:ext uri="{FF2B5EF4-FFF2-40B4-BE49-F238E27FC236}">
                <a16:creationId xmlns:a16="http://schemas.microsoft.com/office/drawing/2014/main" id="{166278D8-1605-823A-E40E-66F33A9ACD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5014" y="5602288"/>
          <a:ext cx="28479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84300" imgH="203200" progId="Equation.3">
                  <p:embed/>
                </p:oleObj>
              </mc:Choice>
              <mc:Fallback>
                <p:oleObj name="Equation" r:id="rId9" imgW="1384300" imgH="203200" progId="Equation.3">
                  <p:embed/>
                  <p:pic>
                    <p:nvPicPr>
                      <p:cNvPr id="40985" name="Object 25">
                        <a:extLst>
                          <a:ext uri="{FF2B5EF4-FFF2-40B4-BE49-F238E27FC236}">
                            <a16:creationId xmlns:a16="http://schemas.microsoft.com/office/drawing/2014/main" id="{166278D8-1605-823A-E40E-66F33A9ACD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4" y="5602288"/>
                        <a:ext cx="284797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89" name="Group 29">
            <a:extLst>
              <a:ext uri="{FF2B5EF4-FFF2-40B4-BE49-F238E27FC236}">
                <a16:creationId xmlns:a16="http://schemas.microsoft.com/office/drawing/2014/main" id="{8B5B9A61-ABDC-9C39-F0F7-572C33650021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4078288"/>
            <a:ext cx="1981200" cy="457200"/>
            <a:chOff x="2688" y="3552"/>
            <a:chExt cx="1248" cy="288"/>
          </a:xfrm>
        </p:grpSpPr>
        <p:sp>
          <p:nvSpPr>
            <p:cNvPr id="12303" name="Text Box 30">
              <a:extLst>
                <a:ext uri="{FF2B5EF4-FFF2-40B4-BE49-F238E27FC236}">
                  <a16:creationId xmlns:a16="http://schemas.microsoft.com/office/drawing/2014/main" id="{D459D13B-5D21-9BEE-B835-E1065417D5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552"/>
              <a:ext cx="1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CC0099"/>
                  </a:solidFill>
                  <a:latin typeface="Times New Roman" panose="02020603050405020304" pitchFamily="18" charset="0"/>
                </a:rPr>
                <a:t>(</a:t>
              </a:r>
              <a:r>
                <a:rPr lang="zh-CN" altLang="en-US" b="1">
                  <a:solidFill>
                    <a:srgbClr val="CC0099"/>
                  </a:solidFill>
                  <a:latin typeface="Times New Roman" panose="02020603050405020304" pitchFamily="18" charset="0"/>
                </a:rPr>
                <a:t>利用</a:t>
              </a:r>
              <a:r>
                <a:rPr lang="en-US" altLang="zh-CN" b="1" i="1">
                  <a:solidFill>
                    <a:srgbClr val="CC0099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>
                  <a:solidFill>
                    <a:srgbClr val="CC0099"/>
                  </a:solidFill>
                  <a:latin typeface="Times New Roman" panose="02020603050405020304" pitchFamily="18" charset="0"/>
                </a:rPr>
                <a:t>+</a:t>
              </a:r>
              <a:r>
                <a:rPr lang="en-US" altLang="zh-CN" b="1" i="1">
                  <a:solidFill>
                    <a:srgbClr val="CC0099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>
                  <a:solidFill>
                    <a:srgbClr val="CC0099"/>
                  </a:solidFill>
                  <a:latin typeface="Times New Roman" panose="02020603050405020304" pitchFamily="18" charset="0"/>
                </a:rPr>
                <a:t>=1)</a:t>
              </a:r>
            </a:p>
          </p:txBody>
        </p:sp>
        <p:sp>
          <p:nvSpPr>
            <p:cNvPr id="12304" name="Line 31">
              <a:extLst>
                <a:ext uri="{FF2B5EF4-FFF2-40B4-BE49-F238E27FC236}">
                  <a16:creationId xmlns:a16="http://schemas.microsoft.com/office/drawing/2014/main" id="{63B8AF3A-BC25-A516-9AA4-D633E7456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600"/>
              <a:ext cx="96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992" name="Text Box 32">
            <a:extLst>
              <a:ext uri="{FF2B5EF4-FFF2-40B4-BE49-F238E27FC236}">
                <a16:creationId xmlns:a16="http://schemas.microsoft.com/office/drawing/2014/main" id="{5D989945-8B10-446B-377B-ACAAF45A9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840288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CC0099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b="1">
                <a:solidFill>
                  <a:srgbClr val="CC0099"/>
                </a:solidFill>
                <a:latin typeface="Times New Roman" panose="02020603050405020304" pitchFamily="18" charset="0"/>
              </a:rPr>
              <a:t>利用</a:t>
            </a:r>
            <a:r>
              <a:rPr lang="en-US" altLang="zh-CN" b="1" i="1">
                <a:solidFill>
                  <a:srgbClr val="CC0099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>
                <a:solidFill>
                  <a:srgbClr val="CC0099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b="1" i="1">
                <a:solidFill>
                  <a:srgbClr val="CC0099"/>
                </a:solidFill>
                <a:latin typeface="Times New Roman" panose="02020603050405020304" pitchFamily="18" charset="0"/>
              </a:rPr>
              <a:t>AB</a:t>
            </a:r>
            <a:r>
              <a:rPr lang="en-US" altLang="zh-CN" b="1">
                <a:solidFill>
                  <a:srgbClr val="CC0099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="1" i="1">
                <a:solidFill>
                  <a:srgbClr val="CC0099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>
                <a:solidFill>
                  <a:srgbClr val="CC0099"/>
                </a:solidFill>
                <a:latin typeface="Times New Roman" panose="02020603050405020304" pitchFamily="18" charset="0"/>
              </a:rPr>
              <a:t>)</a:t>
            </a:r>
          </a:p>
        </p:txBody>
      </p:sp>
      <p:grpSp>
        <p:nvGrpSpPr>
          <p:cNvPr id="40993" name="Group 33">
            <a:extLst>
              <a:ext uri="{FF2B5EF4-FFF2-40B4-BE49-F238E27FC236}">
                <a16:creationId xmlns:a16="http://schemas.microsoft.com/office/drawing/2014/main" id="{FD42F5EE-E683-A4B2-3976-9B0888EB59E5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5526088"/>
            <a:ext cx="2590800" cy="457200"/>
            <a:chOff x="4128" y="1152"/>
            <a:chExt cx="1632" cy="288"/>
          </a:xfrm>
        </p:grpSpPr>
        <p:sp>
          <p:nvSpPr>
            <p:cNvPr id="12301" name="Text Box 34">
              <a:extLst>
                <a:ext uri="{FF2B5EF4-FFF2-40B4-BE49-F238E27FC236}">
                  <a16:creationId xmlns:a16="http://schemas.microsoft.com/office/drawing/2014/main" id="{54387839-0E51-DB51-C42F-03774EF2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152"/>
              <a:ext cx="16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CC0099"/>
                  </a:solidFill>
                  <a:latin typeface="Times New Roman" panose="02020603050405020304" pitchFamily="18" charset="0"/>
                </a:rPr>
                <a:t>(</a:t>
              </a:r>
              <a:r>
                <a:rPr lang="zh-CN" altLang="en-US" b="1">
                  <a:solidFill>
                    <a:srgbClr val="CC0099"/>
                  </a:solidFill>
                  <a:latin typeface="Times New Roman" panose="02020603050405020304" pitchFamily="18" charset="0"/>
                </a:rPr>
                <a:t>利用</a:t>
              </a:r>
              <a:r>
                <a:rPr lang="en-US" altLang="zh-CN" b="1" i="1">
                  <a:solidFill>
                    <a:srgbClr val="CC0099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>
                  <a:solidFill>
                    <a:srgbClr val="CC0099"/>
                  </a:solidFill>
                  <a:latin typeface="Times New Roman" panose="02020603050405020304" pitchFamily="18" charset="0"/>
                </a:rPr>
                <a:t>+</a:t>
              </a:r>
              <a:r>
                <a:rPr lang="en-US" altLang="zh-CN" b="1" i="1">
                  <a:solidFill>
                    <a:srgbClr val="CC0099"/>
                  </a:solidFill>
                  <a:latin typeface="Times New Roman" panose="02020603050405020304" pitchFamily="18" charset="0"/>
                </a:rPr>
                <a:t>AB</a:t>
              </a:r>
              <a:r>
                <a:rPr lang="en-US" altLang="zh-CN" b="1">
                  <a:solidFill>
                    <a:srgbClr val="CC0099"/>
                  </a:solidFill>
                  <a:latin typeface="Times New Roman" panose="02020603050405020304" pitchFamily="18" charset="0"/>
                </a:rPr>
                <a:t>=</a:t>
              </a:r>
              <a:r>
                <a:rPr lang="en-US" altLang="zh-CN" b="1" i="1">
                  <a:solidFill>
                    <a:srgbClr val="CC0099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>
                  <a:solidFill>
                    <a:srgbClr val="CC0099"/>
                  </a:solidFill>
                  <a:latin typeface="Times New Roman" panose="02020603050405020304" pitchFamily="18" charset="0"/>
                </a:rPr>
                <a:t>+</a:t>
              </a:r>
              <a:r>
                <a:rPr lang="en-US" altLang="zh-CN" b="1" i="1">
                  <a:solidFill>
                    <a:srgbClr val="CC0099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b="1">
                  <a:solidFill>
                    <a:srgbClr val="CC0099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2302" name="Line 35">
              <a:extLst>
                <a:ext uri="{FF2B5EF4-FFF2-40B4-BE49-F238E27FC236}">
                  <a16:creationId xmlns:a16="http://schemas.microsoft.com/office/drawing/2014/main" id="{2C738786-3E65-7EDC-ADDB-AC1A7C893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200"/>
              <a:ext cx="96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00" name="AutoShape 36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A7A2F61A-DE9E-8589-756B-D4144B815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6248400"/>
            <a:ext cx="457200" cy="3810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4" grpId="0" autoUpdateAnimBg="0"/>
      <p:bldP spid="40976" grpId="0" autoUpdateAnimBg="0"/>
      <p:bldP spid="4099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1" name="Rectangle 11">
            <a:extLst>
              <a:ext uri="{FF2B5EF4-FFF2-40B4-BE49-F238E27FC236}">
                <a16:creationId xmlns:a16="http://schemas.microsoft.com/office/drawing/2014/main" id="{7EBD17ED-9DE1-2677-4787-D34479652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371600"/>
            <a:ext cx="121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解：</a:t>
            </a:r>
            <a:endParaRPr lang="zh-CN" altLang="en-US" sz="32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 Box 12">
            <a:extLst>
              <a:ext uri="{FF2B5EF4-FFF2-40B4-BE49-F238E27FC236}">
                <a16:creationId xmlns:a16="http://schemas.microsoft.com/office/drawing/2014/main" id="{E1FCD4AE-4D62-2A52-6AF8-421D93972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096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2.1.7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化简逻辑函数</a:t>
            </a:r>
          </a:p>
        </p:txBody>
      </p:sp>
      <p:graphicFrame>
        <p:nvGraphicFramePr>
          <p:cNvPr id="13316" name="Object 13">
            <a:extLst>
              <a:ext uri="{FF2B5EF4-FFF2-40B4-BE49-F238E27FC236}">
                <a16:creationId xmlns:a16="http://schemas.microsoft.com/office/drawing/2014/main" id="{85877D15-0F54-3036-0F44-CD10D37F71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5639" y="1003301"/>
          <a:ext cx="62388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97200" imgH="215900" progId="Equation.3">
                  <p:embed/>
                </p:oleObj>
              </mc:Choice>
              <mc:Fallback>
                <p:oleObj name="Equation" r:id="rId3" imgW="2997200" imgH="215900" progId="Equation.3">
                  <p:embed/>
                  <p:pic>
                    <p:nvPicPr>
                      <p:cNvPr id="13316" name="Object 13">
                        <a:extLst>
                          <a:ext uri="{FF2B5EF4-FFF2-40B4-BE49-F238E27FC236}">
                            <a16:creationId xmlns:a16="http://schemas.microsoft.com/office/drawing/2014/main" id="{85877D15-0F54-3036-0F44-CD10D37F71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639" y="1003301"/>
                        <a:ext cx="623887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4" name="Object 14">
            <a:extLst>
              <a:ext uri="{FF2B5EF4-FFF2-40B4-BE49-F238E27FC236}">
                <a16:creationId xmlns:a16="http://schemas.microsoft.com/office/drawing/2014/main" id="{5D9FA2CA-02A8-2678-CC55-2F3104FB8B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2564" y="1536700"/>
          <a:ext cx="569753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68600" imgH="241300" progId="Equation.3">
                  <p:embed/>
                </p:oleObj>
              </mc:Choice>
              <mc:Fallback>
                <p:oleObj name="Equation" r:id="rId5" imgW="2768600" imgH="241300" progId="Equation.3">
                  <p:embed/>
                  <p:pic>
                    <p:nvPicPr>
                      <p:cNvPr id="46094" name="Object 14">
                        <a:extLst>
                          <a:ext uri="{FF2B5EF4-FFF2-40B4-BE49-F238E27FC236}">
                            <a16:creationId xmlns:a16="http://schemas.microsoft.com/office/drawing/2014/main" id="{5D9FA2CA-02A8-2678-CC55-2F3104FB8B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64" y="1536700"/>
                        <a:ext cx="5697537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5" name="Text Box 15">
            <a:extLst>
              <a:ext uri="{FF2B5EF4-FFF2-40B4-BE49-F238E27FC236}">
                <a16:creationId xmlns:a16="http://schemas.microsoft.com/office/drawing/2014/main" id="{93AC1B67-8952-056F-99C0-ACA9E20DB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16002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CC0099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b="1">
                <a:solidFill>
                  <a:srgbClr val="CC0099"/>
                </a:solidFill>
                <a:latin typeface="Times New Roman" panose="02020603050405020304" pitchFamily="18" charset="0"/>
              </a:rPr>
              <a:t>利用反演律</a:t>
            </a:r>
            <a:r>
              <a:rPr lang="en-US" altLang="zh-CN" b="1">
                <a:solidFill>
                  <a:srgbClr val="CC0099"/>
                </a:solidFill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46096" name="Object 16">
            <a:extLst>
              <a:ext uri="{FF2B5EF4-FFF2-40B4-BE49-F238E27FC236}">
                <a16:creationId xmlns:a16="http://schemas.microsoft.com/office/drawing/2014/main" id="{44EA80DE-EE34-CD05-9EEF-8E8A705A0B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5763" y="2146300"/>
          <a:ext cx="5016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38400" imgH="215900" progId="Equation.3">
                  <p:embed/>
                </p:oleObj>
              </mc:Choice>
              <mc:Fallback>
                <p:oleObj name="Equation" r:id="rId7" imgW="2438400" imgH="215900" progId="Equation.3">
                  <p:embed/>
                  <p:pic>
                    <p:nvPicPr>
                      <p:cNvPr id="46096" name="Object 16">
                        <a:extLst>
                          <a:ext uri="{FF2B5EF4-FFF2-40B4-BE49-F238E27FC236}">
                            <a16:creationId xmlns:a16="http://schemas.microsoft.com/office/drawing/2014/main" id="{44EA80DE-EE34-CD05-9EEF-8E8A705A0B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2146300"/>
                        <a:ext cx="5016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113" name="Group 33">
            <a:extLst>
              <a:ext uri="{FF2B5EF4-FFF2-40B4-BE49-F238E27FC236}">
                <a16:creationId xmlns:a16="http://schemas.microsoft.com/office/drawing/2014/main" id="{0EF207D9-CFD0-9113-687C-0B8FE927CF71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2133600"/>
            <a:ext cx="2590800" cy="457200"/>
            <a:chOff x="4128" y="1152"/>
            <a:chExt cx="1632" cy="288"/>
          </a:xfrm>
        </p:grpSpPr>
        <p:sp>
          <p:nvSpPr>
            <p:cNvPr id="13338" name="Text Box 18">
              <a:extLst>
                <a:ext uri="{FF2B5EF4-FFF2-40B4-BE49-F238E27FC236}">
                  <a16:creationId xmlns:a16="http://schemas.microsoft.com/office/drawing/2014/main" id="{B3F42D98-F355-A708-04E0-6427BF08A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152"/>
              <a:ext cx="16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CC0099"/>
                  </a:solidFill>
                  <a:latin typeface="Times New Roman" panose="02020603050405020304" pitchFamily="18" charset="0"/>
                </a:rPr>
                <a:t>(</a:t>
              </a:r>
              <a:r>
                <a:rPr lang="zh-CN" altLang="en-US" b="1">
                  <a:solidFill>
                    <a:srgbClr val="CC0099"/>
                  </a:solidFill>
                  <a:latin typeface="Times New Roman" panose="02020603050405020304" pitchFamily="18" charset="0"/>
                </a:rPr>
                <a:t>利用</a:t>
              </a:r>
              <a:r>
                <a:rPr lang="en-US" altLang="zh-CN" b="1" i="1">
                  <a:solidFill>
                    <a:srgbClr val="CC0099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>
                  <a:solidFill>
                    <a:srgbClr val="CC0099"/>
                  </a:solidFill>
                  <a:latin typeface="Times New Roman" panose="02020603050405020304" pitchFamily="18" charset="0"/>
                </a:rPr>
                <a:t>+</a:t>
              </a:r>
              <a:r>
                <a:rPr lang="en-US" altLang="zh-CN" b="1" i="1">
                  <a:solidFill>
                    <a:srgbClr val="CC0099"/>
                  </a:solidFill>
                  <a:latin typeface="Times New Roman" panose="02020603050405020304" pitchFamily="18" charset="0"/>
                </a:rPr>
                <a:t>AB</a:t>
              </a:r>
              <a:r>
                <a:rPr lang="en-US" altLang="zh-CN" b="1">
                  <a:solidFill>
                    <a:srgbClr val="CC0099"/>
                  </a:solidFill>
                  <a:latin typeface="Times New Roman" panose="02020603050405020304" pitchFamily="18" charset="0"/>
                </a:rPr>
                <a:t>=</a:t>
              </a:r>
              <a:r>
                <a:rPr lang="en-US" altLang="zh-CN" b="1" i="1">
                  <a:solidFill>
                    <a:srgbClr val="CC0099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>
                  <a:solidFill>
                    <a:srgbClr val="CC0099"/>
                  </a:solidFill>
                  <a:latin typeface="Times New Roman" panose="02020603050405020304" pitchFamily="18" charset="0"/>
                </a:rPr>
                <a:t>+</a:t>
              </a:r>
              <a:r>
                <a:rPr lang="en-US" altLang="zh-CN" b="1" i="1">
                  <a:solidFill>
                    <a:srgbClr val="CC0099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b="1">
                  <a:solidFill>
                    <a:srgbClr val="CC0099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3339" name="Line 19">
              <a:extLst>
                <a:ext uri="{FF2B5EF4-FFF2-40B4-BE49-F238E27FC236}">
                  <a16:creationId xmlns:a16="http://schemas.microsoft.com/office/drawing/2014/main" id="{96045F97-90B9-B3AC-DECC-7350A5CEE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200"/>
              <a:ext cx="96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6100" name="Object 20">
            <a:extLst>
              <a:ext uri="{FF2B5EF4-FFF2-40B4-BE49-F238E27FC236}">
                <a16:creationId xmlns:a16="http://schemas.microsoft.com/office/drawing/2014/main" id="{640683D7-5B42-2351-1F2E-57755A9EDA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7975" y="2755901"/>
          <a:ext cx="32654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87500" imgH="190500" progId="Equation.3">
                  <p:embed/>
                </p:oleObj>
              </mc:Choice>
              <mc:Fallback>
                <p:oleObj name="Equation" r:id="rId9" imgW="1587500" imgH="190500" progId="Equation.3">
                  <p:embed/>
                  <p:pic>
                    <p:nvPicPr>
                      <p:cNvPr id="46100" name="Object 20">
                        <a:extLst>
                          <a:ext uri="{FF2B5EF4-FFF2-40B4-BE49-F238E27FC236}">
                            <a16:creationId xmlns:a16="http://schemas.microsoft.com/office/drawing/2014/main" id="{640683D7-5B42-2351-1F2E-57755A9EDA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2755901"/>
                        <a:ext cx="326548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1" name="Text Box 21">
            <a:extLst>
              <a:ext uri="{FF2B5EF4-FFF2-40B4-BE49-F238E27FC236}">
                <a16:creationId xmlns:a16="http://schemas.microsoft.com/office/drawing/2014/main" id="{E4BD2860-237F-4432-A72A-5C4A864ED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7432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CC0099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b="1">
                <a:solidFill>
                  <a:srgbClr val="CC0099"/>
                </a:solidFill>
                <a:latin typeface="Times New Roman" panose="02020603050405020304" pitchFamily="18" charset="0"/>
              </a:rPr>
              <a:t>利用</a:t>
            </a:r>
            <a:r>
              <a:rPr lang="en-US" altLang="zh-CN" b="1" i="1">
                <a:solidFill>
                  <a:srgbClr val="CC0099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>
                <a:solidFill>
                  <a:srgbClr val="CC0099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b="1" i="1">
                <a:solidFill>
                  <a:srgbClr val="CC0099"/>
                </a:solidFill>
                <a:latin typeface="Times New Roman" panose="02020603050405020304" pitchFamily="18" charset="0"/>
              </a:rPr>
              <a:t>AB</a:t>
            </a:r>
            <a:r>
              <a:rPr lang="en-US" altLang="zh-CN" b="1">
                <a:solidFill>
                  <a:srgbClr val="CC0099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="1" i="1">
                <a:solidFill>
                  <a:srgbClr val="CC0099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>
                <a:solidFill>
                  <a:srgbClr val="CC0099"/>
                </a:solidFill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46102" name="Object 22">
            <a:extLst>
              <a:ext uri="{FF2B5EF4-FFF2-40B4-BE49-F238E27FC236}">
                <a16:creationId xmlns:a16="http://schemas.microsoft.com/office/drawing/2014/main" id="{D7F52D80-4373-938C-A582-FDADDD812C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1164" y="3365501"/>
          <a:ext cx="50704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463800" imgH="215900" progId="Equation.3">
                  <p:embed/>
                </p:oleObj>
              </mc:Choice>
              <mc:Fallback>
                <p:oleObj name="Equation" r:id="rId11" imgW="2463800" imgH="215900" progId="Equation.3">
                  <p:embed/>
                  <p:pic>
                    <p:nvPicPr>
                      <p:cNvPr id="46102" name="Object 22">
                        <a:extLst>
                          <a:ext uri="{FF2B5EF4-FFF2-40B4-BE49-F238E27FC236}">
                            <a16:creationId xmlns:a16="http://schemas.microsoft.com/office/drawing/2014/main" id="{D7F52D80-4373-938C-A582-FDADDD812C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4" y="3365501"/>
                        <a:ext cx="507047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3" name="Text Box 23">
            <a:extLst>
              <a:ext uri="{FF2B5EF4-FFF2-40B4-BE49-F238E27FC236}">
                <a16:creationId xmlns:a16="http://schemas.microsoft.com/office/drawing/2014/main" id="{5FC05274-3991-60B6-9B62-A923C6E86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3352800"/>
            <a:ext cx="182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CC0099"/>
                </a:solidFill>
                <a:latin typeface="Times New Roman" panose="02020603050405020304" pitchFamily="18" charset="0"/>
              </a:rPr>
              <a:t>（配项法）</a:t>
            </a:r>
          </a:p>
        </p:txBody>
      </p:sp>
      <p:graphicFrame>
        <p:nvGraphicFramePr>
          <p:cNvPr id="46104" name="Object 24">
            <a:extLst>
              <a:ext uri="{FF2B5EF4-FFF2-40B4-BE49-F238E27FC236}">
                <a16:creationId xmlns:a16="http://schemas.microsoft.com/office/drawing/2014/main" id="{BCE0CBED-006F-15F6-0793-C85F25ECB4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8150" y="4051301"/>
          <a:ext cx="54356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41600" imgH="190500" progId="Equation.3">
                  <p:embed/>
                </p:oleObj>
              </mc:Choice>
              <mc:Fallback>
                <p:oleObj name="Equation" r:id="rId13" imgW="2641600" imgH="190500" progId="Equation.3">
                  <p:embed/>
                  <p:pic>
                    <p:nvPicPr>
                      <p:cNvPr id="46104" name="Object 24">
                        <a:extLst>
                          <a:ext uri="{FF2B5EF4-FFF2-40B4-BE49-F238E27FC236}">
                            <a16:creationId xmlns:a16="http://schemas.microsoft.com/office/drawing/2014/main" id="{BCE0CBED-006F-15F6-0793-C85F25ECB4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4051301"/>
                        <a:ext cx="54356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5" name="Object 25">
            <a:extLst>
              <a:ext uri="{FF2B5EF4-FFF2-40B4-BE49-F238E27FC236}">
                <a16:creationId xmlns:a16="http://schemas.microsoft.com/office/drawing/2014/main" id="{ABD24374-7750-D248-1C2F-0D413E5F24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6076" y="4737101"/>
          <a:ext cx="36607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778000" imgH="190500" progId="Equation.3">
                  <p:embed/>
                </p:oleObj>
              </mc:Choice>
              <mc:Fallback>
                <p:oleObj name="Equation" r:id="rId15" imgW="1778000" imgH="190500" progId="Equation.3">
                  <p:embed/>
                  <p:pic>
                    <p:nvPicPr>
                      <p:cNvPr id="46105" name="Object 25">
                        <a:extLst>
                          <a:ext uri="{FF2B5EF4-FFF2-40B4-BE49-F238E27FC236}">
                            <a16:creationId xmlns:a16="http://schemas.microsoft.com/office/drawing/2014/main" id="{ABD24374-7750-D248-1C2F-0D413E5F24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076" y="4737101"/>
                        <a:ext cx="366077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6" name="Text Box 26">
            <a:extLst>
              <a:ext uri="{FF2B5EF4-FFF2-40B4-BE49-F238E27FC236}">
                <a16:creationId xmlns:a16="http://schemas.microsoft.com/office/drawing/2014/main" id="{A433ADE5-E08F-1DB4-7D83-C6EDBBC1B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7244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CC0099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b="1">
                <a:solidFill>
                  <a:srgbClr val="CC0099"/>
                </a:solidFill>
                <a:latin typeface="Times New Roman" panose="02020603050405020304" pitchFamily="18" charset="0"/>
              </a:rPr>
              <a:t>利用</a:t>
            </a:r>
            <a:r>
              <a:rPr lang="en-US" altLang="zh-CN" b="1" i="1">
                <a:solidFill>
                  <a:srgbClr val="CC0099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>
                <a:solidFill>
                  <a:srgbClr val="CC0099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b="1" i="1">
                <a:solidFill>
                  <a:srgbClr val="CC0099"/>
                </a:solidFill>
                <a:latin typeface="Times New Roman" panose="02020603050405020304" pitchFamily="18" charset="0"/>
              </a:rPr>
              <a:t>AB</a:t>
            </a:r>
            <a:r>
              <a:rPr lang="en-US" altLang="zh-CN" b="1">
                <a:solidFill>
                  <a:srgbClr val="CC0099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="1" i="1">
                <a:solidFill>
                  <a:srgbClr val="CC0099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>
                <a:solidFill>
                  <a:srgbClr val="CC0099"/>
                </a:solidFill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46107" name="Object 27">
            <a:extLst>
              <a:ext uri="{FF2B5EF4-FFF2-40B4-BE49-F238E27FC236}">
                <a16:creationId xmlns:a16="http://schemas.microsoft.com/office/drawing/2014/main" id="{1CC0D73B-6A5D-84A8-85A1-8BCF7C6190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7664" y="5346700"/>
          <a:ext cx="34242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663700" imgH="215900" progId="Equation.3">
                  <p:embed/>
                </p:oleObj>
              </mc:Choice>
              <mc:Fallback>
                <p:oleObj name="Equation" r:id="rId17" imgW="1663700" imgH="215900" progId="Equation.3">
                  <p:embed/>
                  <p:pic>
                    <p:nvPicPr>
                      <p:cNvPr id="46107" name="Object 27">
                        <a:extLst>
                          <a:ext uri="{FF2B5EF4-FFF2-40B4-BE49-F238E27FC236}">
                            <a16:creationId xmlns:a16="http://schemas.microsoft.com/office/drawing/2014/main" id="{1CC0D73B-6A5D-84A8-85A1-8BCF7C6190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664" y="5346700"/>
                        <a:ext cx="34242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8" name="Text Box 28">
            <a:extLst>
              <a:ext uri="{FF2B5EF4-FFF2-40B4-BE49-F238E27FC236}">
                <a16:creationId xmlns:a16="http://schemas.microsoft.com/office/drawing/2014/main" id="{26463E14-9FC5-58BB-FAAB-4E1449CE0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334000"/>
            <a:ext cx="2058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CC0099"/>
                </a:solidFill>
                <a:latin typeface="Times New Roman" panose="02020603050405020304" pitchFamily="18" charset="0"/>
              </a:rPr>
              <a:t>（分配律）</a:t>
            </a:r>
          </a:p>
        </p:txBody>
      </p:sp>
      <p:graphicFrame>
        <p:nvGraphicFramePr>
          <p:cNvPr id="46109" name="Object 29">
            <a:extLst>
              <a:ext uri="{FF2B5EF4-FFF2-40B4-BE49-F238E27FC236}">
                <a16:creationId xmlns:a16="http://schemas.microsoft.com/office/drawing/2014/main" id="{1AB697DC-AFFA-358B-AA20-A9E3AAB296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6389" y="5956301"/>
          <a:ext cx="25368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231366" imgH="190417" progId="Equation.3">
                  <p:embed/>
                </p:oleObj>
              </mc:Choice>
              <mc:Fallback>
                <p:oleObj name="Equation" r:id="rId19" imgW="1231366" imgH="190417" progId="Equation.3">
                  <p:embed/>
                  <p:pic>
                    <p:nvPicPr>
                      <p:cNvPr id="46109" name="Object 29">
                        <a:extLst>
                          <a:ext uri="{FF2B5EF4-FFF2-40B4-BE49-F238E27FC236}">
                            <a16:creationId xmlns:a16="http://schemas.microsoft.com/office/drawing/2014/main" id="{1AB697DC-AFFA-358B-AA20-A9E3AAB296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9" y="5956301"/>
                        <a:ext cx="25368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114" name="Group 34">
            <a:extLst>
              <a:ext uri="{FF2B5EF4-FFF2-40B4-BE49-F238E27FC236}">
                <a16:creationId xmlns:a16="http://schemas.microsoft.com/office/drawing/2014/main" id="{302A0B3A-0FA1-9486-ADD8-0BCD870CCD31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5943600"/>
            <a:ext cx="1981200" cy="457200"/>
            <a:chOff x="2688" y="3552"/>
            <a:chExt cx="1248" cy="288"/>
          </a:xfrm>
        </p:grpSpPr>
        <p:sp>
          <p:nvSpPr>
            <p:cNvPr id="13336" name="Text Box 31">
              <a:extLst>
                <a:ext uri="{FF2B5EF4-FFF2-40B4-BE49-F238E27FC236}">
                  <a16:creationId xmlns:a16="http://schemas.microsoft.com/office/drawing/2014/main" id="{3671CEAF-BF96-4649-6625-DF9F156BBD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552"/>
              <a:ext cx="1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CC0099"/>
                  </a:solidFill>
                  <a:latin typeface="Times New Roman" panose="02020603050405020304" pitchFamily="18" charset="0"/>
                </a:rPr>
                <a:t>(</a:t>
              </a:r>
              <a:r>
                <a:rPr lang="zh-CN" altLang="en-US" b="1">
                  <a:solidFill>
                    <a:srgbClr val="CC0099"/>
                  </a:solidFill>
                  <a:latin typeface="Times New Roman" panose="02020603050405020304" pitchFamily="18" charset="0"/>
                </a:rPr>
                <a:t>利用</a:t>
              </a:r>
              <a:r>
                <a:rPr lang="en-US" altLang="zh-CN" b="1" i="1">
                  <a:solidFill>
                    <a:srgbClr val="CC0099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>
                  <a:solidFill>
                    <a:srgbClr val="CC0099"/>
                  </a:solidFill>
                  <a:latin typeface="Times New Roman" panose="02020603050405020304" pitchFamily="18" charset="0"/>
                </a:rPr>
                <a:t>+</a:t>
              </a:r>
              <a:r>
                <a:rPr lang="en-US" altLang="zh-CN" b="1" i="1">
                  <a:solidFill>
                    <a:srgbClr val="CC0099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>
                  <a:solidFill>
                    <a:srgbClr val="CC0099"/>
                  </a:solidFill>
                  <a:latin typeface="Times New Roman" panose="02020603050405020304" pitchFamily="18" charset="0"/>
                </a:rPr>
                <a:t>=1)</a:t>
              </a:r>
            </a:p>
          </p:txBody>
        </p:sp>
        <p:sp>
          <p:nvSpPr>
            <p:cNvPr id="13337" name="Line 32">
              <a:extLst>
                <a:ext uri="{FF2B5EF4-FFF2-40B4-BE49-F238E27FC236}">
                  <a16:creationId xmlns:a16="http://schemas.microsoft.com/office/drawing/2014/main" id="{765376F8-3879-300C-2992-F4AAAE8193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600"/>
              <a:ext cx="96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116" name="Line 36">
            <a:extLst>
              <a:ext uri="{FF2B5EF4-FFF2-40B4-BE49-F238E27FC236}">
                <a16:creationId xmlns:a16="http://schemas.microsoft.com/office/drawing/2014/main" id="{92B204CC-3A70-438C-7DC8-73150D1DAD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4419600"/>
            <a:ext cx="533400" cy="0"/>
          </a:xfrm>
          <a:prstGeom prst="line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117" name="Line 37">
            <a:extLst>
              <a:ext uri="{FF2B5EF4-FFF2-40B4-BE49-F238E27FC236}">
                <a16:creationId xmlns:a16="http://schemas.microsoft.com/office/drawing/2014/main" id="{31582806-B007-63BC-95E9-A1BFC845ED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419600"/>
            <a:ext cx="304800" cy="0"/>
          </a:xfrm>
          <a:prstGeom prst="line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118" name="Line 38">
            <a:extLst>
              <a:ext uri="{FF2B5EF4-FFF2-40B4-BE49-F238E27FC236}">
                <a16:creationId xmlns:a16="http://schemas.microsoft.com/office/drawing/2014/main" id="{18E23F31-55C1-DB65-2E70-D9115368FA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419600"/>
            <a:ext cx="304800" cy="0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119" name="Line 39">
            <a:extLst>
              <a:ext uri="{FF2B5EF4-FFF2-40B4-BE49-F238E27FC236}">
                <a16:creationId xmlns:a16="http://schemas.microsoft.com/office/drawing/2014/main" id="{DC3400B6-7B82-C5DE-B85C-D85B715BB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419600"/>
            <a:ext cx="533400" cy="0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1" grpId="0" autoUpdateAnimBg="0"/>
      <p:bldP spid="46095" grpId="0" autoUpdateAnimBg="0"/>
      <p:bldP spid="46101" grpId="0" autoUpdateAnimBg="0"/>
      <p:bldP spid="46103" grpId="0" autoUpdateAnimBg="0"/>
      <p:bldP spid="46106" grpId="0" autoUpdateAnimBg="0"/>
      <p:bldP spid="4610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050">
            <a:extLst>
              <a:ext uri="{FF2B5EF4-FFF2-40B4-BE49-F238E27FC236}">
                <a16:creationId xmlns:a16="http://schemas.microsoft.com/office/drawing/2014/main" id="{CC72D96D-B7CC-8554-D235-56BB219A1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066800"/>
            <a:ext cx="914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FF3300"/>
                </a:solidFill>
                <a:latin typeface="宋体" panose="02010600030101010101" pitchFamily="2" charset="-122"/>
              </a:rPr>
              <a:t>              </a:t>
            </a:r>
            <a:r>
              <a:rPr lang="zh-CN" altLang="en-US" sz="3600" b="1">
                <a:solidFill>
                  <a:srgbClr val="FF3300"/>
                </a:solidFill>
                <a:latin typeface="宋体" panose="02010600030101010101" pitchFamily="2" charset="-122"/>
              </a:rPr>
              <a:t>代数化简法</a:t>
            </a:r>
            <a:endParaRPr lang="zh-CN" altLang="en-US" sz="2800" b="1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 b="1">
                <a:solidFill>
                  <a:srgbClr val="CC0099"/>
                </a:solidFill>
                <a:latin typeface="宋体" panose="02010600030101010101" pitchFamily="2" charset="-122"/>
              </a:rPr>
              <a:t>    优点是：</a:t>
            </a:r>
            <a:r>
              <a:rPr lang="zh-CN" altLang="en-US" sz="3200" b="1">
                <a:solidFill>
                  <a:srgbClr val="000000"/>
                </a:solidFill>
                <a:latin typeface="宋体" panose="02010600030101010101" pitchFamily="2" charset="-122"/>
              </a:rPr>
              <a:t>不受变量数目的限制。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endParaRPr lang="zh-CN" altLang="en-US" sz="2800" b="1"/>
          </a:p>
        </p:txBody>
      </p:sp>
      <p:sp>
        <p:nvSpPr>
          <p:cNvPr id="14339" name="Text Box 2051">
            <a:extLst>
              <a:ext uri="{FF2B5EF4-FFF2-40B4-BE49-F238E27FC236}">
                <a16:creationId xmlns:a16="http://schemas.microsoft.com/office/drawing/2014/main" id="{11E8DAB3-CDFD-362F-19C5-68FBF92BB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590801"/>
            <a:ext cx="8534400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solidFill>
                  <a:srgbClr val="CC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3200" b="1">
                <a:solidFill>
                  <a:srgbClr val="CC0099"/>
                </a:solidFill>
                <a:latin typeface="宋体" panose="02010600030101010101" pitchFamily="2" charset="-122"/>
              </a:rPr>
              <a:t>缺点是：</a:t>
            </a:r>
            <a:r>
              <a:rPr lang="zh-CN" altLang="en-US" sz="3200" b="1">
                <a:solidFill>
                  <a:srgbClr val="000000"/>
                </a:solidFill>
                <a:latin typeface="宋体" panose="02010600030101010101" pitchFamily="2" charset="-122"/>
              </a:rPr>
              <a:t>没有固定的步骤可循；需要熟练运用各种定律和方法；在化简一些较为复杂的逻辑函数时还需要一定的技巧和经验；有时很难判定化简结果是否最简。</a:t>
            </a:r>
          </a:p>
          <a:p>
            <a:pPr eaLnBrk="1" hangingPunct="1">
              <a:spcBef>
                <a:spcPct val="50000"/>
              </a:spcBef>
            </a:pPr>
            <a:endParaRPr lang="en-US" altLang="zh-CN" sz="32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947F0C4-C7EC-9A9E-8AF7-3FF780190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2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                 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2.2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卡诺图化简法</a:t>
            </a:r>
            <a:r>
              <a:rPr lang="zh-CN" altLang="en-US" sz="4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54277" name="Group 5">
            <a:extLst>
              <a:ext uri="{FF2B5EF4-FFF2-40B4-BE49-F238E27FC236}">
                <a16:creationId xmlns:a16="http://schemas.microsoft.com/office/drawing/2014/main" id="{004E4DE8-A6F3-2D0A-60B3-84FFA8947E85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838200"/>
            <a:ext cx="3429000" cy="533400"/>
            <a:chOff x="576" y="528"/>
            <a:chExt cx="2160" cy="336"/>
          </a:xfrm>
        </p:grpSpPr>
        <p:sp>
          <p:nvSpPr>
            <p:cNvPr id="15470" name="Rectangle 3">
              <a:extLst>
                <a:ext uri="{FF2B5EF4-FFF2-40B4-BE49-F238E27FC236}">
                  <a16:creationId xmlns:a16="http://schemas.microsoft.com/office/drawing/2014/main" id="{BD38072B-6594-685D-FCB8-E8BB40EF9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528"/>
              <a:ext cx="216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一、真值表          卡诺图</a:t>
              </a:r>
            </a:p>
          </p:txBody>
        </p:sp>
        <p:sp>
          <p:nvSpPr>
            <p:cNvPr id="15471" name="Line 4">
              <a:extLst>
                <a:ext uri="{FF2B5EF4-FFF2-40B4-BE49-F238E27FC236}">
                  <a16:creationId xmlns:a16="http://schemas.microsoft.com/office/drawing/2014/main" id="{F88BA6FE-0FC7-59BF-AE1E-205DFE7B7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720"/>
              <a:ext cx="43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278" name="Text Box 6">
            <a:extLst>
              <a:ext uri="{FF2B5EF4-FFF2-40B4-BE49-F238E27FC236}">
                <a16:creationId xmlns:a16="http://schemas.microsoft.com/office/drawing/2014/main" id="{6080209D-766C-6F0A-F810-ADECFDA3F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5240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例：</a:t>
            </a:r>
          </a:p>
        </p:txBody>
      </p:sp>
      <p:graphicFrame>
        <p:nvGraphicFramePr>
          <p:cNvPr id="54566" name="Group 294">
            <a:extLst>
              <a:ext uri="{FF2B5EF4-FFF2-40B4-BE49-F238E27FC236}">
                <a16:creationId xmlns:a16="http://schemas.microsoft.com/office/drawing/2014/main" id="{4E837E66-F515-3303-7F6F-FF3A4F274FE0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1447801"/>
          <a:ext cx="2209800" cy="2367134"/>
        </p:xfrm>
        <a:graphic>
          <a:graphicData uri="http://schemas.openxmlformats.org/drawingml/2006/table">
            <a:tbl>
              <a:tblPr/>
              <a:tblGrid>
                <a:gridCol w="64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A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B</a:t>
                      </a:r>
                    </a:p>
                  </a:txBody>
                  <a:tcPr marT="45695" marB="4569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5" marB="4569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695" marB="4569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5" marB="4569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5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695" marB="4569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4365" name="Object 93">
            <a:extLst>
              <a:ext uri="{FF2B5EF4-FFF2-40B4-BE49-F238E27FC236}">
                <a16:creationId xmlns:a16="http://schemas.microsoft.com/office/drawing/2014/main" id="{7C80DE5D-8EAA-4252-1955-E0C16BD6A6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7525" y="3949701"/>
          <a:ext cx="206533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65200" imgH="228600" progId="Equation.3">
                  <p:embed/>
                </p:oleObj>
              </mc:Choice>
              <mc:Fallback>
                <p:oleObj name="Equation" r:id="rId3" imgW="965200" imgH="228600" progId="Equation.3">
                  <p:embed/>
                  <p:pic>
                    <p:nvPicPr>
                      <p:cNvPr id="54365" name="Object 93">
                        <a:extLst>
                          <a:ext uri="{FF2B5EF4-FFF2-40B4-BE49-F238E27FC236}">
                            <a16:creationId xmlns:a16="http://schemas.microsoft.com/office/drawing/2014/main" id="{7C80DE5D-8EAA-4252-1955-E0C16BD6A6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3949701"/>
                        <a:ext cx="2065338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66" name="Object 94">
            <a:extLst>
              <a:ext uri="{FF2B5EF4-FFF2-40B4-BE49-F238E27FC236}">
                <a16:creationId xmlns:a16="http://schemas.microsoft.com/office/drawing/2014/main" id="{6B9A7BCD-3FBA-70E5-67B1-5A5E6CD8DB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5713" y="3962401"/>
          <a:ext cx="16573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74364" imgH="228501" progId="Equation.3">
                  <p:embed/>
                </p:oleObj>
              </mc:Choice>
              <mc:Fallback>
                <p:oleObj name="Equation" r:id="rId5" imgW="774364" imgH="228501" progId="Equation.3">
                  <p:embed/>
                  <p:pic>
                    <p:nvPicPr>
                      <p:cNvPr id="54366" name="Object 94">
                        <a:extLst>
                          <a:ext uri="{FF2B5EF4-FFF2-40B4-BE49-F238E27FC236}">
                            <a16:creationId xmlns:a16="http://schemas.microsoft.com/office/drawing/2014/main" id="{6B9A7BCD-3FBA-70E5-67B1-5A5E6CD8DB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713" y="3962401"/>
                        <a:ext cx="165735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68" name="Object 96">
            <a:extLst>
              <a:ext uri="{FF2B5EF4-FFF2-40B4-BE49-F238E27FC236}">
                <a16:creationId xmlns:a16="http://schemas.microsoft.com/office/drawing/2014/main" id="{BD044F41-A0C2-66A5-C1C0-E4924B407D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1813" y="4495801"/>
          <a:ext cx="20367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52087" imgH="228501" progId="Equation.3">
                  <p:embed/>
                </p:oleObj>
              </mc:Choice>
              <mc:Fallback>
                <p:oleObj name="Equation" r:id="rId7" imgW="952087" imgH="228501" progId="Equation.3">
                  <p:embed/>
                  <p:pic>
                    <p:nvPicPr>
                      <p:cNvPr id="54368" name="Object 96">
                        <a:extLst>
                          <a:ext uri="{FF2B5EF4-FFF2-40B4-BE49-F238E27FC236}">
                            <a16:creationId xmlns:a16="http://schemas.microsoft.com/office/drawing/2014/main" id="{BD044F41-A0C2-66A5-C1C0-E4924B407D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4495801"/>
                        <a:ext cx="2036762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69" name="Object 97">
            <a:extLst>
              <a:ext uri="{FF2B5EF4-FFF2-40B4-BE49-F238E27FC236}">
                <a16:creationId xmlns:a16="http://schemas.microsoft.com/office/drawing/2014/main" id="{41E075A1-D915-7BD6-2D00-21EFEE7E3A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1" y="4495801"/>
          <a:ext cx="16287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61669" imgH="228501" progId="Equation.3">
                  <p:embed/>
                </p:oleObj>
              </mc:Choice>
              <mc:Fallback>
                <p:oleObj name="Equation" r:id="rId9" imgW="761669" imgH="228501" progId="Equation.3">
                  <p:embed/>
                  <p:pic>
                    <p:nvPicPr>
                      <p:cNvPr id="54369" name="Object 97">
                        <a:extLst>
                          <a:ext uri="{FF2B5EF4-FFF2-40B4-BE49-F238E27FC236}">
                            <a16:creationId xmlns:a16="http://schemas.microsoft.com/office/drawing/2014/main" id="{41E075A1-D915-7BD6-2D00-21EFEE7E3A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1" y="4495801"/>
                        <a:ext cx="162877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70" name="Object 98">
            <a:extLst>
              <a:ext uri="{FF2B5EF4-FFF2-40B4-BE49-F238E27FC236}">
                <a16:creationId xmlns:a16="http://schemas.microsoft.com/office/drawing/2014/main" id="{558E9313-0F75-D925-2833-4C5EDDAC15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4572001"/>
          <a:ext cx="59848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79279" imgH="165028" progId="Equation.3">
                  <p:embed/>
                </p:oleObj>
              </mc:Choice>
              <mc:Fallback>
                <p:oleObj name="Equation" r:id="rId11" imgW="279279" imgH="165028" progId="Equation.3">
                  <p:embed/>
                  <p:pic>
                    <p:nvPicPr>
                      <p:cNvPr id="54370" name="Object 98">
                        <a:extLst>
                          <a:ext uri="{FF2B5EF4-FFF2-40B4-BE49-F238E27FC236}">
                            <a16:creationId xmlns:a16="http://schemas.microsoft.com/office/drawing/2014/main" id="{558E9313-0F75-D925-2833-4C5EDDAC15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572001"/>
                        <a:ext cx="59848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42" name="Group 170">
            <a:extLst>
              <a:ext uri="{FF2B5EF4-FFF2-40B4-BE49-F238E27FC236}">
                <a16:creationId xmlns:a16="http://schemas.microsoft.com/office/drawing/2014/main" id="{C23FA9E3-AD2A-EDB0-B118-B585F5FB2543}"/>
              </a:ext>
            </a:extLst>
          </p:cNvPr>
          <p:cNvGraphicFramePr>
            <a:graphicFrameLocks noGrp="1"/>
          </p:cNvGraphicFramePr>
          <p:nvPr/>
        </p:nvGraphicFramePr>
        <p:xfrm>
          <a:off x="5105400" y="1447800"/>
          <a:ext cx="762000" cy="2357612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0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4514" name="Group 242">
            <a:extLst>
              <a:ext uri="{FF2B5EF4-FFF2-40B4-BE49-F238E27FC236}">
                <a16:creationId xmlns:a16="http://schemas.microsoft.com/office/drawing/2014/main" id="{23FF74F8-0A47-A240-6A08-C89632A07D8E}"/>
              </a:ext>
            </a:extLst>
          </p:cNvPr>
          <p:cNvGraphicFramePr>
            <a:graphicFrameLocks noGrp="1"/>
          </p:cNvGraphicFramePr>
          <p:nvPr/>
        </p:nvGraphicFramePr>
        <p:xfrm>
          <a:off x="7315201" y="1447801"/>
          <a:ext cx="2994025" cy="2346660"/>
        </p:xfrm>
        <a:graphic>
          <a:graphicData uri="http://schemas.openxmlformats.org/drawingml/2006/table">
            <a:tbl>
              <a:tblPr/>
              <a:tblGrid>
                <a:gridCol w="64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A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B</a:t>
                      </a:r>
                    </a:p>
                  </a:txBody>
                  <a:tcPr marT="45690" marB="456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0" marB="456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690" marB="456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0" marB="456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</a:p>
                  </a:txBody>
                  <a:tcPr marT="45690" marB="456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4367" name="Object 95">
            <a:extLst>
              <a:ext uri="{FF2B5EF4-FFF2-40B4-BE49-F238E27FC236}">
                <a16:creationId xmlns:a16="http://schemas.microsoft.com/office/drawing/2014/main" id="{28717F32-9429-AA51-CC87-F80ACE323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4489" y="3962400"/>
          <a:ext cx="6254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91973" imgH="190417" progId="Equation.3">
                  <p:embed/>
                </p:oleObj>
              </mc:Choice>
              <mc:Fallback>
                <p:oleObj name="Equation" r:id="rId13" imgW="291973" imgH="190417" progId="Equation.3">
                  <p:embed/>
                  <p:pic>
                    <p:nvPicPr>
                      <p:cNvPr id="54367" name="Object 95">
                        <a:extLst>
                          <a:ext uri="{FF2B5EF4-FFF2-40B4-BE49-F238E27FC236}">
                            <a16:creationId xmlns:a16="http://schemas.microsoft.com/office/drawing/2014/main" id="{28717F32-9429-AA51-CC87-F80ACE3233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489" y="3962400"/>
                        <a:ext cx="6254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519" name="Group 247">
            <a:extLst>
              <a:ext uri="{FF2B5EF4-FFF2-40B4-BE49-F238E27FC236}">
                <a16:creationId xmlns:a16="http://schemas.microsoft.com/office/drawing/2014/main" id="{8D2BECD5-571F-2976-8811-33A9F852C9B2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133600"/>
            <a:ext cx="1524000" cy="457200"/>
            <a:chOff x="2736" y="1344"/>
            <a:chExt cx="960" cy="288"/>
          </a:xfrm>
        </p:grpSpPr>
        <p:sp>
          <p:nvSpPr>
            <p:cNvPr id="15468" name="Line 243">
              <a:extLst>
                <a:ext uri="{FF2B5EF4-FFF2-40B4-BE49-F238E27FC236}">
                  <a16:creationId xmlns:a16="http://schemas.microsoft.com/office/drawing/2014/main" id="{9FC19485-2610-992F-4459-43DB2343A3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632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9" name="Rectangle 244">
              <a:extLst>
                <a:ext uri="{FF2B5EF4-FFF2-40B4-BE49-F238E27FC236}">
                  <a16:creationId xmlns:a16="http://schemas.microsoft.com/office/drawing/2014/main" id="{F4D04107-A2A5-C436-C004-A41502100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344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rgbClr val="663300"/>
                  </a:solidFill>
                  <a:latin typeface="Times New Roman" panose="02020603050405020304" pitchFamily="18" charset="0"/>
                </a:rPr>
                <a:t>修改真值表</a:t>
              </a:r>
            </a:p>
          </p:txBody>
        </p:sp>
      </p:grpSp>
      <p:sp>
        <p:nvSpPr>
          <p:cNvPr id="54518" name="Oval 246">
            <a:extLst>
              <a:ext uri="{FF2B5EF4-FFF2-40B4-BE49-F238E27FC236}">
                <a16:creationId xmlns:a16="http://schemas.microsoft.com/office/drawing/2014/main" id="{8EB538AB-A298-1353-5E51-462BE8E46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1981200"/>
            <a:ext cx="381000" cy="8382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520" name="Line 248">
            <a:extLst>
              <a:ext uri="{FF2B5EF4-FFF2-40B4-BE49-F238E27FC236}">
                <a16:creationId xmlns:a16="http://schemas.microsoft.com/office/drawing/2014/main" id="{388124A3-569D-D8D3-D802-35B9D95C8C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34400" y="1066800"/>
            <a:ext cx="381000" cy="990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521" name="Object 249">
            <a:extLst>
              <a:ext uri="{FF2B5EF4-FFF2-40B4-BE49-F238E27FC236}">
                <a16:creationId xmlns:a16="http://schemas.microsoft.com/office/drawing/2014/main" id="{4509BED7-0A24-24E8-D317-1CB827359F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53314" y="838201"/>
          <a:ext cx="10064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69900" imgH="228600" progId="Equation.3">
                  <p:embed/>
                </p:oleObj>
              </mc:Choice>
              <mc:Fallback>
                <p:oleObj name="Equation" r:id="rId15" imgW="469900" imgH="228600" progId="Equation.3">
                  <p:embed/>
                  <p:pic>
                    <p:nvPicPr>
                      <p:cNvPr id="54521" name="Object 249">
                        <a:extLst>
                          <a:ext uri="{FF2B5EF4-FFF2-40B4-BE49-F238E27FC236}">
                            <a16:creationId xmlns:a16="http://schemas.microsoft.com/office/drawing/2014/main" id="{4509BED7-0A24-24E8-D317-1CB827359F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3314" y="838201"/>
                        <a:ext cx="100647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522" name="Oval 250">
            <a:extLst>
              <a:ext uri="{FF2B5EF4-FFF2-40B4-BE49-F238E27FC236}">
                <a16:creationId xmlns:a16="http://schemas.microsoft.com/office/drawing/2014/main" id="{A033CA1D-4F31-E44D-485D-96DB686CB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4550" y="2486025"/>
            <a:ext cx="381000" cy="8382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523" name="Line 251">
            <a:extLst>
              <a:ext uri="{FF2B5EF4-FFF2-40B4-BE49-F238E27FC236}">
                <a16:creationId xmlns:a16="http://schemas.microsoft.com/office/drawing/2014/main" id="{424A840D-E7D7-BD66-B573-1BEAC726FB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58400" y="1219200"/>
            <a:ext cx="76200" cy="1219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524" name="Object 252">
            <a:extLst>
              <a:ext uri="{FF2B5EF4-FFF2-40B4-BE49-F238E27FC236}">
                <a16:creationId xmlns:a16="http://schemas.microsoft.com/office/drawing/2014/main" id="{3CCE4762-F320-8EEF-0142-E8515BF1A2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34514" y="762001"/>
          <a:ext cx="10048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69696" imgH="215806" progId="Equation.3">
                  <p:embed/>
                </p:oleObj>
              </mc:Choice>
              <mc:Fallback>
                <p:oleObj name="Equation" r:id="rId17" imgW="469696" imgH="215806" progId="Equation.3">
                  <p:embed/>
                  <p:pic>
                    <p:nvPicPr>
                      <p:cNvPr id="54524" name="Object 252">
                        <a:extLst>
                          <a:ext uri="{FF2B5EF4-FFF2-40B4-BE49-F238E27FC236}">
                            <a16:creationId xmlns:a16="http://schemas.microsoft.com/office/drawing/2014/main" id="{3CCE4762-F320-8EEF-0142-E8515BF1A2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4514" y="762001"/>
                        <a:ext cx="100488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542" name="Line 270">
            <a:extLst>
              <a:ext uri="{FF2B5EF4-FFF2-40B4-BE49-F238E27FC236}">
                <a16:creationId xmlns:a16="http://schemas.microsoft.com/office/drawing/2014/main" id="{EC4A7070-623E-0B59-AADB-2DFD5182F1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3200" y="4419600"/>
            <a:ext cx="457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545" name="Text Box 273">
            <a:extLst>
              <a:ext uri="{FF2B5EF4-FFF2-40B4-BE49-F238E27FC236}">
                <a16:creationId xmlns:a16="http://schemas.microsoft.com/office/drawing/2014/main" id="{68EDC236-2C3A-DAEA-0E2C-01B8B0299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191001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AB</a:t>
            </a:r>
          </a:p>
        </p:txBody>
      </p:sp>
      <p:sp>
        <p:nvSpPr>
          <p:cNvPr id="54546" name="Text Box 274">
            <a:extLst>
              <a:ext uri="{FF2B5EF4-FFF2-40B4-BE49-F238E27FC236}">
                <a16:creationId xmlns:a16="http://schemas.microsoft.com/office/drawing/2014/main" id="{4260F570-38DF-4BE5-875E-D803FC9E7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4196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00         </a:t>
            </a:r>
          </a:p>
        </p:txBody>
      </p:sp>
      <p:sp>
        <p:nvSpPr>
          <p:cNvPr id="54548" name="Text Box 276">
            <a:extLst>
              <a:ext uri="{FF2B5EF4-FFF2-40B4-BE49-F238E27FC236}">
                <a16:creationId xmlns:a16="http://schemas.microsoft.com/office/drawing/2014/main" id="{5BCD69F4-2D1B-DCB8-E475-ABB8855D3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4196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01         </a:t>
            </a:r>
          </a:p>
        </p:txBody>
      </p:sp>
      <p:sp>
        <p:nvSpPr>
          <p:cNvPr id="54549" name="Text Box 277">
            <a:extLst>
              <a:ext uri="{FF2B5EF4-FFF2-40B4-BE49-F238E27FC236}">
                <a16:creationId xmlns:a16="http://schemas.microsoft.com/office/drawing/2014/main" id="{3FD35563-3D85-33A2-1F8F-A3B96AC56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44196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</a:rPr>
              <a:t>11         </a:t>
            </a:r>
          </a:p>
        </p:txBody>
      </p:sp>
      <p:sp>
        <p:nvSpPr>
          <p:cNvPr id="54550" name="Text Box 278">
            <a:extLst>
              <a:ext uri="{FF2B5EF4-FFF2-40B4-BE49-F238E27FC236}">
                <a16:creationId xmlns:a16="http://schemas.microsoft.com/office/drawing/2014/main" id="{98F0438D-92CD-B90A-CFA4-43FC2D3FD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7400" y="44196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</a:rPr>
              <a:t>10         </a:t>
            </a:r>
          </a:p>
        </p:txBody>
      </p:sp>
      <p:sp>
        <p:nvSpPr>
          <p:cNvPr id="54552" name="Text Box 280">
            <a:extLst>
              <a:ext uri="{FF2B5EF4-FFF2-40B4-BE49-F238E27FC236}">
                <a16:creationId xmlns:a16="http://schemas.microsoft.com/office/drawing/2014/main" id="{6606FBA8-015E-8F1E-3562-BC383F706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962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000099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b="1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2</a:t>
            </a:r>
            <a:endParaRPr lang="en-US" altLang="zh-CN" b="1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4559" name="Group 287">
            <a:extLst>
              <a:ext uri="{FF2B5EF4-FFF2-40B4-BE49-F238E27FC236}">
                <a16:creationId xmlns:a16="http://schemas.microsoft.com/office/drawing/2014/main" id="{15457EDE-0EA3-63D0-824D-5C92BA13712D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4800600"/>
            <a:ext cx="3276600" cy="838200"/>
            <a:chOff x="3456" y="3024"/>
            <a:chExt cx="2064" cy="528"/>
          </a:xfrm>
        </p:grpSpPr>
        <p:sp>
          <p:nvSpPr>
            <p:cNvPr id="15464" name="Rectangle 283">
              <a:extLst>
                <a:ext uri="{FF2B5EF4-FFF2-40B4-BE49-F238E27FC236}">
                  <a16:creationId xmlns:a16="http://schemas.microsoft.com/office/drawing/2014/main" id="{97D0FBD0-6F4E-74CD-3987-A095E9818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024"/>
              <a:ext cx="2064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65" name="Line 284">
              <a:extLst>
                <a:ext uri="{FF2B5EF4-FFF2-40B4-BE49-F238E27FC236}">
                  <a16:creationId xmlns:a16="http://schemas.microsoft.com/office/drawing/2014/main" id="{79B4D58D-74F4-A9F9-6780-B32524C36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024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6" name="Line 285">
              <a:extLst>
                <a:ext uri="{FF2B5EF4-FFF2-40B4-BE49-F238E27FC236}">
                  <a16:creationId xmlns:a16="http://schemas.microsoft.com/office/drawing/2014/main" id="{4F27E6FB-2846-C689-581C-BABCAF591C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024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7" name="Line 286">
              <a:extLst>
                <a:ext uri="{FF2B5EF4-FFF2-40B4-BE49-F238E27FC236}">
                  <a16:creationId xmlns:a16="http://schemas.microsoft.com/office/drawing/2014/main" id="{8C452E38-752E-4711-B168-83B882AEA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3024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560" name="Text Box 288">
            <a:extLst>
              <a:ext uri="{FF2B5EF4-FFF2-40B4-BE49-F238E27FC236}">
                <a16:creationId xmlns:a16="http://schemas.microsoft.com/office/drawing/2014/main" id="{E271E01D-E9E2-51DD-18F0-5DF0F9492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9530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</a:rPr>
              <a:t>0         1         1        0</a:t>
            </a:r>
          </a:p>
        </p:txBody>
      </p:sp>
      <p:sp>
        <p:nvSpPr>
          <p:cNvPr id="54561" name="Oval 289">
            <a:extLst>
              <a:ext uri="{FF2B5EF4-FFF2-40B4-BE49-F238E27FC236}">
                <a16:creationId xmlns:a16="http://schemas.microsoft.com/office/drawing/2014/main" id="{3012C943-8CE6-6754-DA3E-1FD3DAF38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953000"/>
            <a:ext cx="1371600" cy="5334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562" name="Line 290">
            <a:extLst>
              <a:ext uri="{FF2B5EF4-FFF2-40B4-BE49-F238E27FC236}">
                <a16:creationId xmlns:a16="http://schemas.microsoft.com/office/drawing/2014/main" id="{45339CA9-34F2-DE98-3207-55AA2591B2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9600" y="5486400"/>
            <a:ext cx="381000" cy="533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563" name="Object 291">
            <a:extLst>
              <a:ext uri="{FF2B5EF4-FFF2-40B4-BE49-F238E27FC236}">
                <a16:creationId xmlns:a16="http://schemas.microsoft.com/office/drawing/2014/main" id="{3ADB0413-4406-5F74-5572-907D107215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10514" y="6019801"/>
          <a:ext cx="10048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69696" imgH="215806" progId="Equation.3">
                  <p:embed/>
                </p:oleObj>
              </mc:Choice>
              <mc:Fallback>
                <p:oleObj name="Equation" r:id="rId19" imgW="469696" imgH="215806" progId="Equation.3">
                  <p:embed/>
                  <p:pic>
                    <p:nvPicPr>
                      <p:cNvPr id="54563" name="Object 291">
                        <a:extLst>
                          <a:ext uri="{FF2B5EF4-FFF2-40B4-BE49-F238E27FC236}">
                            <a16:creationId xmlns:a16="http://schemas.microsoft.com/office/drawing/2014/main" id="{3ADB0413-4406-5F74-5572-907D107215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0514" y="6019801"/>
                        <a:ext cx="100488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564" name="Text Box 292">
            <a:extLst>
              <a:ext uri="{FF2B5EF4-FFF2-40B4-BE49-F238E27FC236}">
                <a16:creationId xmlns:a16="http://schemas.microsoft.com/office/drawing/2014/main" id="{A5AF9B7F-2CE1-7310-A35F-D34C9B8C1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257800"/>
            <a:ext cx="5334000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C53B69"/>
                </a:solidFill>
                <a:latin typeface="Times New Roman" panose="02020603050405020304" pitchFamily="18" charset="0"/>
              </a:rPr>
              <a:t>卡诺图</a:t>
            </a:r>
            <a:r>
              <a:rPr lang="en-US" altLang="zh-CN" b="1">
                <a:solidFill>
                  <a:srgbClr val="C53B69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b="1">
                <a:solidFill>
                  <a:srgbClr val="C53B69"/>
                </a:solidFill>
                <a:latin typeface="Times New Roman" panose="02020603050405020304" pitchFamily="18" charset="0"/>
              </a:rPr>
              <a:t>具有逻辑相邻性的图形（即相邻两格中的变量取值只有一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C53B69"/>
                </a:solidFill>
                <a:latin typeface="Times New Roman" panose="02020603050405020304" pitchFamily="18" charset="0"/>
              </a:rPr>
              <a:t>  个 因子有</a:t>
            </a:r>
            <a:r>
              <a:rPr lang="en-US" altLang="zh-CN" b="1">
                <a:solidFill>
                  <a:srgbClr val="C53B69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b="1">
                <a:solidFill>
                  <a:srgbClr val="C53B69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>
                <a:solidFill>
                  <a:srgbClr val="C53B69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>
                <a:solidFill>
                  <a:srgbClr val="C53B69"/>
                </a:solidFill>
                <a:latin typeface="Times New Roman" panose="02020603050405020304" pitchFamily="18" charset="0"/>
              </a:rPr>
              <a:t>差别）。</a:t>
            </a:r>
          </a:p>
        </p:txBody>
      </p:sp>
      <p:sp>
        <p:nvSpPr>
          <p:cNvPr id="54565" name="Text Box 293">
            <a:extLst>
              <a:ext uri="{FF2B5EF4-FFF2-40B4-BE49-F238E27FC236}">
                <a16:creationId xmlns:a16="http://schemas.microsoft.com/office/drawing/2014/main" id="{8DEC3BF5-3C2D-5398-5B8E-DA7713971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962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6600"/>
                </a:solidFill>
                <a:latin typeface="Times New Roman" panose="02020603050405020304" pitchFamily="18" charset="0"/>
              </a:rPr>
              <a:t>两变量卡诺图</a:t>
            </a:r>
          </a:p>
        </p:txBody>
      </p:sp>
      <p:sp>
        <p:nvSpPr>
          <p:cNvPr id="15462" name="AutoShape 298">
            <a:hlinkClick r:id="rId20" action="ppaction://hlinksldjump" highlightClick="1"/>
            <a:extLst>
              <a:ext uri="{FF2B5EF4-FFF2-40B4-BE49-F238E27FC236}">
                <a16:creationId xmlns:a16="http://schemas.microsoft.com/office/drawing/2014/main" id="{F076F283-77AD-9CD2-DEED-9B420D3FA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0" y="6172200"/>
            <a:ext cx="381000" cy="3810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571" name="Rectangle 299">
            <a:extLst>
              <a:ext uri="{FF2B5EF4-FFF2-40B4-BE49-F238E27FC236}">
                <a16:creationId xmlns:a16="http://schemas.microsoft.com/office/drawing/2014/main" id="{A4840736-CB40-6A9E-DE4C-33B237E10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971801"/>
            <a:ext cx="1143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C53B69"/>
                </a:solidFill>
                <a:latin typeface="Times New Roman" panose="02020603050405020304" pitchFamily="18" charset="0"/>
              </a:rPr>
              <a:t>逻辑</a:t>
            </a:r>
          </a:p>
          <a:p>
            <a:pPr eaLnBrk="1" hangingPunct="1"/>
            <a:r>
              <a:rPr lang="zh-CN" altLang="en-US" sz="2000" b="1">
                <a:solidFill>
                  <a:srgbClr val="C53B69"/>
                </a:solidFill>
                <a:latin typeface="Times New Roman" panose="02020603050405020304" pitchFamily="18" charset="0"/>
              </a:rPr>
              <a:t>相邻性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5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4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5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5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5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75"/>
                                        <p:tgtEl>
                                          <p:spTgt spid="54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54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5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5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 autoUpdateAnimBg="0"/>
      <p:bldP spid="54518" grpId="0" animBg="1"/>
      <p:bldP spid="54522" grpId="0" animBg="1"/>
      <p:bldP spid="54545" grpId="0" autoUpdateAnimBg="0"/>
      <p:bldP spid="54546" grpId="0" autoUpdateAnimBg="0"/>
      <p:bldP spid="54548" grpId="0" autoUpdateAnimBg="0"/>
      <p:bldP spid="54549" grpId="0" autoUpdateAnimBg="0"/>
      <p:bldP spid="54550" grpId="0" autoUpdateAnimBg="0"/>
      <p:bldP spid="54552" grpId="0" autoUpdateAnimBg="0"/>
      <p:bldP spid="54560" grpId="0" build="p" autoUpdateAnimBg="0"/>
      <p:bldP spid="54561" grpId="0" animBg="1"/>
      <p:bldP spid="54564" grpId="0" autoUpdateAnimBg="0"/>
      <p:bldP spid="54565" grpId="0" autoUpdateAnimBg="0"/>
      <p:bldP spid="5457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>
            <a:extLst>
              <a:ext uri="{FF2B5EF4-FFF2-40B4-BE49-F238E27FC236}">
                <a16:creationId xmlns:a16="http://schemas.microsoft.com/office/drawing/2014/main" id="{9922DBCD-1D43-B051-988B-8A2D91F89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6600"/>
                </a:solidFill>
                <a:latin typeface="Times New Roman" panose="02020603050405020304" pitchFamily="18" charset="0"/>
              </a:rPr>
              <a:t>三变量卡诺图</a:t>
            </a:r>
          </a:p>
        </p:txBody>
      </p:sp>
      <p:graphicFrame>
        <p:nvGraphicFramePr>
          <p:cNvPr id="55489" name="Group 193">
            <a:extLst>
              <a:ext uri="{FF2B5EF4-FFF2-40B4-BE49-F238E27FC236}">
                <a16:creationId xmlns:a16="http://schemas.microsoft.com/office/drawing/2014/main" id="{3AB572F4-8E23-C5FE-3C5B-6F6EBF39A450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1295400"/>
          <a:ext cx="2851150" cy="4376788"/>
        </p:xfrm>
        <a:graphic>
          <a:graphicData uri="http://schemas.openxmlformats.org/drawingml/2006/table">
            <a:tbl>
              <a:tblPr/>
              <a:tblGrid>
                <a:gridCol w="64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A</a:t>
                      </a: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B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C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7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4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4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4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5409" name="Text Box 113">
            <a:extLst>
              <a:ext uri="{FF2B5EF4-FFF2-40B4-BE49-F238E27FC236}">
                <a16:creationId xmlns:a16="http://schemas.microsoft.com/office/drawing/2014/main" id="{EF46CFD4-1BC8-0A16-CA6A-813A6BE26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85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三变量真值表</a:t>
            </a:r>
          </a:p>
        </p:txBody>
      </p:sp>
      <p:graphicFrame>
        <p:nvGraphicFramePr>
          <p:cNvPr id="55410" name="Object 114">
            <a:extLst>
              <a:ext uri="{FF2B5EF4-FFF2-40B4-BE49-F238E27FC236}">
                <a16:creationId xmlns:a16="http://schemas.microsoft.com/office/drawing/2014/main" id="{0C37CC41-96D2-5E01-3D0D-5C82F02367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3976" y="458789"/>
          <a:ext cx="27146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70000" imgH="228600" progId="Equation.3">
                  <p:embed/>
                </p:oleObj>
              </mc:Choice>
              <mc:Fallback>
                <p:oleObj name="Equation" r:id="rId3" imgW="1270000" imgH="228600" progId="Equation.3">
                  <p:embed/>
                  <p:pic>
                    <p:nvPicPr>
                      <p:cNvPr id="55410" name="Object 114">
                        <a:extLst>
                          <a:ext uri="{FF2B5EF4-FFF2-40B4-BE49-F238E27FC236}">
                            <a16:creationId xmlns:a16="http://schemas.microsoft.com/office/drawing/2014/main" id="{0C37CC41-96D2-5E01-3D0D-5C82F02367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3976" y="458789"/>
                        <a:ext cx="27146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11" name="Object 115">
            <a:extLst>
              <a:ext uri="{FF2B5EF4-FFF2-40B4-BE49-F238E27FC236}">
                <a16:creationId xmlns:a16="http://schemas.microsoft.com/office/drawing/2014/main" id="{897F428D-FCF3-CCC7-2F8D-B9E61BAD42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45414" y="457201"/>
          <a:ext cx="19018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89000" imgH="228600" progId="Equation.3">
                  <p:embed/>
                </p:oleObj>
              </mc:Choice>
              <mc:Fallback>
                <p:oleObj name="Equation" r:id="rId5" imgW="889000" imgH="228600" progId="Equation.3">
                  <p:embed/>
                  <p:pic>
                    <p:nvPicPr>
                      <p:cNvPr id="55411" name="Object 115">
                        <a:extLst>
                          <a:ext uri="{FF2B5EF4-FFF2-40B4-BE49-F238E27FC236}">
                            <a16:creationId xmlns:a16="http://schemas.microsoft.com/office/drawing/2014/main" id="{897F428D-FCF3-CCC7-2F8D-B9E61BAD42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5414" y="457201"/>
                        <a:ext cx="190182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12" name="Object 116">
            <a:extLst>
              <a:ext uri="{FF2B5EF4-FFF2-40B4-BE49-F238E27FC236}">
                <a16:creationId xmlns:a16="http://schemas.microsoft.com/office/drawing/2014/main" id="{777813DE-56EC-36E2-DAD9-3FAB664F85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88500" y="444500"/>
          <a:ext cx="8699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6048" imgH="203024" progId="Equation.3">
                  <p:embed/>
                </p:oleObj>
              </mc:Choice>
              <mc:Fallback>
                <p:oleObj name="Equation" r:id="rId7" imgW="406048" imgH="203024" progId="Equation.3">
                  <p:embed/>
                  <p:pic>
                    <p:nvPicPr>
                      <p:cNvPr id="55412" name="Object 116">
                        <a:extLst>
                          <a:ext uri="{FF2B5EF4-FFF2-40B4-BE49-F238E27FC236}">
                            <a16:creationId xmlns:a16="http://schemas.microsoft.com/office/drawing/2014/main" id="{777813DE-56EC-36E2-DAD9-3FAB664F85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0" y="444500"/>
                        <a:ext cx="86995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36" name="Group 140">
            <a:extLst>
              <a:ext uri="{FF2B5EF4-FFF2-40B4-BE49-F238E27FC236}">
                <a16:creationId xmlns:a16="http://schemas.microsoft.com/office/drawing/2014/main" id="{0FCC4C57-E95B-E0CA-B645-A21A1F840126}"/>
              </a:ext>
            </a:extLst>
          </p:cNvPr>
          <p:cNvGraphicFramePr>
            <a:graphicFrameLocks noGrp="1"/>
          </p:cNvGraphicFramePr>
          <p:nvPr/>
        </p:nvGraphicFramePr>
        <p:xfrm>
          <a:off x="4572001" y="1295401"/>
          <a:ext cx="784225" cy="4397399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7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5437" name="Object 141">
            <a:extLst>
              <a:ext uri="{FF2B5EF4-FFF2-40B4-BE49-F238E27FC236}">
                <a16:creationId xmlns:a16="http://schemas.microsoft.com/office/drawing/2014/main" id="{7F857385-69E6-18C9-1CB4-2BD32DDD2F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49914" y="1066801"/>
          <a:ext cx="480853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47900" imgH="228600" progId="Equation.3">
                  <p:embed/>
                </p:oleObj>
              </mc:Choice>
              <mc:Fallback>
                <p:oleObj name="Equation" r:id="rId9" imgW="2247900" imgH="228600" progId="Equation.3">
                  <p:embed/>
                  <p:pic>
                    <p:nvPicPr>
                      <p:cNvPr id="55437" name="Object 141">
                        <a:extLst>
                          <a:ext uri="{FF2B5EF4-FFF2-40B4-BE49-F238E27FC236}">
                            <a16:creationId xmlns:a16="http://schemas.microsoft.com/office/drawing/2014/main" id="{7F857385-69E6-18C9-1CB4-2BD32DDD2F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9914" y="1066801"/>
                        <a:ext cx="4808537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38" name="Object 142">
            <a:extLst>
              <a:ext uri="{FF2B5EF4-FFF2-40B4-BE49-F238E27FC236}">
                <a16:creationId xmlns:a16="http://schemas.microsoft.com/office/drawing/2014/main" id="{7684E3B5-4A45-4BB7-432B-EACA271F82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94426" y="1600201"/>
          <a:ext cx="37496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752600" imgH="228600" progId="Equation.3">
                  <p:embed/>
                </p:oleObj>
              </mc:Choice>
              <mc:Fallback>
                <p:oleObj name="Equation" r:id="rId11" imgW="1752600" imgH="228600" progId="Equation.3">
                  <p:embed/>
                  <p:pic>
                    <p:nvPicPr>
                      <p:cNvPr id="55438" name="Object 142">
                        <a:extLst>
                          <a:ext uri="{FF2B5EF4-FFF2-40B4-BE49-F238E27FC236}">
                            <a16:creationId xmlns:a16="http://schemas.microsoft.com/office/drawing/2014/main" id="{7684E3B5-4A45-4BB7-432B-EACA271F82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4426" y="1600201"/>
                        <a:ext cx="374967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39" name="Object 143">
            <a:extLst>
              <a:ext uri="{FF2B5EF4-FFF2-40B4-BE49-F238E27FC236}">
                <a16:creationId xmlns:a16="http://schemas.microsoft.com/office/drawing/2014/main" id="{087CA4CA-2C2E-0DF1-DE02-6BD4EC26B7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0138" y="2057400"/>
          <a:ext cx="168751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787058" imgH="203112" progId="Equation.3">
                  <p:embed/>
                </p:oleObj>
              </mc:Choice>
              <mc:Fallback>
                <p:oleObj name="Equation" r:id="rId13" imgW="787058" imgH="203112" progId="Equation.3">
                  <p:embed/>
                  <p:pic>
                    <p:nvPicPr>
                      <p:cNvPr id="55439" name="Object 143">
                        <a:extLst>
                          <a:ext uri="{FF2B5EF4-FFF2-40B4-BE49-F238E27FC236}">
                            <a16:creationId xmlns:a16="http://schemas.microsoft.com/office/drawing/2014/main" id="{087CA4CA-2C2E-0DF1-DE02-6BD4EC26B7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0138" y="2057400"/>
                        <a:ext cx="1687512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41" name="Object 145">
            <a:extLst>
              <a:ext uri="{FF2B5EF4-FFF2-40B4-BE49-F238E27FC236}">
                <a16:creationId xmlns:a16="http://schemas.microsoft.com/office/drawing/2014/main" id="{FBCC33AD-58EA-9E80-8683-0522D9DFF1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58113" y="2057401"/>
          <a:ext cx="16319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61669" imgH="228501" progId="Equation.3">
                  <p:embed/>
                </p:oleObj>
              </mc:Choice>
              <mc:Fallback>
                <p:oleObj name="Equation" r:id="rId15" imgW="761669" imgH="228501" progId="Equation.3">
                  <p:embed/>
                  <p:pic>
                    <p:nvPicPr>
                      <p:cNvPr id="55441" name="Object 145">
                        <a:extLst>
                          <a:ext uri="{FF2B5EF4-FFF2-40B4-BE49-F238E27FC236}">
                            <a16:creationId xmlns:a16="http://schemas.microsoft.com/office/drawing/2014/main" id="{FBCC33AD-58EA-9E80-8683-0522D9DFF1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8113" y="2057401"/>
                        <a:ext cx="163195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42" name="Object 146">
            <a:extLst>
              <a:ext uri="{FF2B5EF4-FFF2-40B4-BE49-F238E27FC236}">
                <a16:creationId xmlns:a16="http://schemas.microsoft.com/office/drawing/2014/main" id="{FB5D33EC-1E45-6CAC-08CA-AA06614F43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96400" y="2133600"/>
          <a:ext cx="5984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79158" imgH="177646" progId="Equation.3">
                  <p:embed/>
                </p:oleObj>
              </mc:Choice>
              <mc:Fallback>
                <p:oleObj name="Equation" r:id="rId17" imgW="279158" imgH="177646" progId="Equation.3">
                  <p:embed/>
                  <p:pic>
                    <p:nvPicPr>
                      <p:cNvPr id="55442" name="Object 146">
                        <a:extLst>
                          <a:ext uri="{FF2B5EF4-FFF2-40B4-BE49-F238E27FC236}">
                            <a16:creationId xmlns:a16="http://schemas.microsoft.com/office/drawing/2014/main" id="{FB5D33EC-1E45-6CAC-08CA-AA06614F43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0" y="2133600"/>
                        <a:ext cx="59848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455" name="Group 159">
            <a:extLst>
              <a:ext uri="{FF2B5EF4-FFF2-40B4-BE49-F238E27FC236}">
                <a16:creationId xmlns:a16="http://schemas.microsoft.com/office/drawing/2014/main" id="{68D1C234-5E59-FFBD-E994-05D0CED639AB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3505200"/>
            <a:ext cx="4495800" cy="1676400"/>
            <a:chOff x="2832" y="2208"/>
            <a:chExt cx="2832" cy="1056"/>
          </a:xfrm>
        </p:grpSpPr>
        <p:sp>
          <p:nvSpPr>
            <p:cNvPr id="16498" name="Rectangle 147">
              <a:extLst>
                <a:ext uri="{FF2B5EF4-FFF2-40B4-BE49-F238E27FC236}">
                  <a16:creationId xmlns:a16="http://schemas.microsoft.com/office/drawing/2014/main" id="{26F351FD-887C-071F-3BBA-D3D3EB989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496"/>
              <a:ext cx="62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99" name="Rectangle 148">
              <a:extLst>
                <a:ext uri="{FF2B5EF4-FFF2-40B4-BE49-F238E27FC236}">
                  <a16:creationId xmlns:a16="http://schemas.microsoft.com/office/drawing/2014/main" id="{8ED7EA4A-FDF6-D6C5-5C15-25AD7432F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496"/>
              <a:ext cx="62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500" name="Rectangle 149">
              <a:extLst>
                <a:ext uri="{FF2B5EF4-FFF2-40B4-BE49-F238E27FC236}">
                  <a16:creationId xmlns:a16="http://schemas.microsoft.com/office/drawing/2014/main" id="{562B4F1D-D7FA-4217-1EFC-AF4B52592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496"/>
              <a:ext cx="62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501" name="Rectangle 150">
              <a:extLst>
                <a:ext uri="{FF2B5EF4-FFF2-40B4-BE49-F238E27FC236}">
                  <a16:creationId xmlns:a16="http://schemas.microsoft.com/office/drawing/2014/main" id="{9CAFD913-4C85-78B2-6F78-93B41DEC1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2496"/>
              <a:ext cx="62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502" name="Rectangle 151">
              <a:extLst>
                <a:ext uri="{FF2B5EF4-FFF2-40B4-BE49-F238E27FC236}">
                  <a16:creationId xmlns:a16="http://schemas.microsoft.com/office/drawing/2014/main" id="{54C57534-A27C-D3C2-B2C6-314E5C4B6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880"/>
              <a:ext cx="62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503" name="Rectangle 152">
              <a:extLst>
                <a:ext uri="{FF2B5EF4-FFF2-40B4-BE49-F238E27FC236}">
                  <a16:creationId xmlns:a16="http://schemas.microsoft.com/office/drawing/2014/main" id="{9C85D30B-FD49-7994-A5CC-926C4D55A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880"/>
              <a:ext cx="62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504" name="Rectangle 153">
              <a:extLst>
                <a:ext uri="{FF2B5EF4-FFF2-40B4-BE49-F238E27FC236}">
                  <a16:creationId xmlns:a16="http://schemas.microsoft.com/office/drawing/2014/main" id="{756C6C95-CFC1-C28B-CD4B-07BAF15C4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880"/>
              <a:ext cx="62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505" name="Rectangle 154">
              <a:extLst>
                <a:ext uri="{FF2B5EF4-FFF2-40B4-BE49-F238E27FC236}">
                  <a16:creationId xmlns:a16="http://schemas.microsoft.com/office/drawing/2014/main" id="{2A98EED0-C7DA-0122-5B36-BBED42C47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2880"/>
              <a:ext cx="62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506" name="Line 155">
              <a:extLst>
                <a:ext uri="{FF2B5EF4-FFF2-40B4-BE49-F238E27FC236}">
                  <a16:creationId xmlns:a16="http://schemas.microsoft.com/office/drawing/2014/main" id="{E540E822-D4B9-C9E8-529F-EF1CDA645F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32" y="2208"/>
              <a:ext cx="33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452" name="Text Box 156">
            <a:extLst>
              <a:ext uri="{FF2B5EF4-FFF2-40B4-BE49-F238E27FC236}">
                <a16:creationId xmlns:a16="http://schemas.microsoft.com/office/drawing/2014/main" id="{A8CAE211-25BA-14D1-01DA-B26EE794D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6576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5453" name="Text Box 157">
            <a:extLst>
              <a:ext uri="{FF2B5EF4-FFF2-40B4-BE49-F238E27FC236}">
                <a16:creationId xmlns:a16="http://schemas.microsoft.com/office/drawing/2014/main" id="{F0E47214-FC85-1191-CB4A-D052A7801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276601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BC</a:t>
            </a:r>
          </a:p>
        </p:txBody>
      </p:sp>
      <p:sp>
        <p:nvSpPr>
          <p:cNvPr id="55454" name="Text Box 158">
            <a:extLst>
              <a:ext uri="{FF2B5EF4-FFF2-40B4-BE49-F238E27FC236}">
                <a16:creationId xmlns:a16="http://schemas.microsoft.com/office/drawing/2014/main" id="{FC08C591-20EC-9A73-7205-0E0CB7509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114801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5456" name="Text Box 160">
            <a:extLst>
              <a:ext uri="{FF2B5EF4-FFF2-40B4-BE49-F238E27FC236}">
                <a16:creationId xmlns:a16="http://schemas.microsoft.com/office/drawing/2014/main" id="{20FC6CCD-DB03-68A6-F952-DBFFCC327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648201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5457" name="Text Box 161">
            <a:extLst>
              <a:ext uri="{FF2B5EF4-FFF2-40B4-BE49-F238E27FC236}">
                <a16:creationId xmlns:a16="http://schemas.microsoft.com/office/drawing/2014/main" id="{D35EF635-BAD5-6C40-65C9-7CC5371F4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5814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00</a:t>
            </a:r>
          </a:p>
        </p:txBody>
      </p:sp>
      <p:sp>
        <p:nvSpPr>
          <p:cNvPr id="55458" name="Text Box 162">
            <a:extLst>
              <a:ext uri="{FF2B5EF4-FFF2-40B4-BE49-F238E27FC236}">
                <a16:creationId xmlns:a16="http://schemas.microsoft.com/office/drawing/2014/main" id="{FE43124A-7C41-6217-173B-DBB54F56F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35814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01         </a:t>
            </a:r>
          </a:p>
        </p:txBody>
      </p:sp>
      <p:sp>
        <p:nvSpPr>
          <p:cNvPr id="55459" name="Text Box 163">
            <a:extLst>
              <a:ext uri="{FF2B5EF4-FFF2-40B4-BE49-F238E27FC236}">
                <a16:creationId xmlns:a16="http://schemas.microsoft.com/office/drawing/2014/main" id="{9E9AC7B2-EE47-967D-988A-D4531BCE1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35814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</a:rPr>
              <a:t>11         </a:t>
            </a:r>
          </a:p>
        </p:txBody>
      </p:sp>
      <p:sp>
        <p:nvSpPr>
          <p:cNvPr id="55460" name="Text Box 164">
            <a:extLst>
              <a:ext uri="{FF2B5EF4-FFF2-40B4-BE49-F238E27FC236}">
                <a16:creationId xmlns:a16="http://schemas.microsoft.com/office/drawing/2014/main" id="{B18FED16-7C59-C07A-43B5-C4FDE4D85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0" y="35814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</a:rPr>
              <a:t>10         </a:t>
            </a:r>
          </a:p>
        </p:txBody>
      </p:sp>
      <p:sp>
        <p:nvSpPr>
          <p:cNvPr id="55461" name="Text Box 165">
            <a:extLst>
              <a:ext uri="{FF2B5EF4-FFF2-40B4-BE49-F238E27FC236}">
                <a16:creationId xmlns:a16="http://schemas.microsoft.com/office/drawing/2014/main" id="{90AA674E-5B31-93FC-5B29-7FF52A24D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038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5462" name="Text Box 166">
            <a:extLst>
              <a:ext uri="{FF2B5EF4-FFF2-40B4-BE49-F238E27FC236}">
                <a16:creationId xmlns:a16="http://schemas.microsoft.com/office/drawing/2014/main" id="{68DAD05F-2927-FB38-5753-ABF52ED7F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572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5463" name="Text Box 167">
            <a:extLst>
              <a:ext uri="{FF2B5EF4-FFF2-40B4-BE49-F238E27FC236}">
                <a16:creationId xmlns:a16="http://schemas.microsoft.com/office/drawing/2014/main" id="{9E385017-5B52-E536-A555-F6E4F7BB0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124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L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55464" name="Oval 168">
            <a:extLst>
              <a:ext uri="{FF2B5EF4-FFF2-40B4-BE49-F238E27FC236}">
                <a16:creationId xmlns:a16="http://schemas.microsoft.com/office/drawing/2014/main" id="{AB26E7E5-D119-2A62-9495-76D830596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038600"/>
            <a:ext cx="457200" cy="1066800"/>
          </a:xfrm>
          <a:prstGeom prst="ellips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465" name="Line 169">
            <a:extLst>
              <a:ext uri="{FF2B5EF4-FFF2-40B4-BE49-F238E27FC236}">
                <a16:creationId xmlns:a16="http://schemas.microsoft.com/office/drawing/2014/main" id="{92A82823-B4B0-AE16-F6D6-CAAE6B12F2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0" y="5105400"/>
            <a:ext cx="381000" cy="53340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5466" name="Object 170">
            <a:extLst>
              <a:ext uri="{FF2B5EF4-FFF2-40B4-BE49-F238E27FC236}">
                <a16:creationId xmlns:a16="http://schemas.microsoft.com/office/drawing/2014/main" id="{3EEF70A9-FDE1-8E1B-852F-C22625F31D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23063" y="5638801"/>
          <a:ext cx="12493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583947" imgH="228501" progId="Equation.3">
                  <p:embed/>
                </p:oleObj>
              </mc:Choice>
              <mc:Fallback>
                <p:oleObj name="Equation" r:id="rId19" imgW="583947" imgH="228501" progId="Equation.3">
                  <p:embed/>
                  <p:pic>
                    <p:nvPicPr>
                      <p:cNvPr id="55466" name="Object 170">
                        <a:extLst>
                          <a:ext uri="{FF2B5EF4-FFF2-40B4-BE49-F238E27FC236}">
                            <a16:creationId xmlns:a16="http://schemas.microsoft.com/office/drawing/2014/main" id="{3EEF70A9-FDE1-8E1B-852F-C22625F31D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3063" y="5638801"/>
                        <a:ext cx="1249362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75" name="Object 179">
            <a:extLst>
              <a:ext uri="{FF2B5EF4-FFF2-40B4-BE49-F238E27FC236}">
                <a16:creationId xmlns:a16="http://schemas.microsoft.com/office/drawing/2014/main" id="{0E064F0D-2404-C3A1-50A2-5E58542FA6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8900" y="5791201"/>
          <a:ext cx="10048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469696" imgH="215806" progId="Equation.3">
                  <p:embed/>
                </p:oleObj>
              </mc:Choice>
              <mc:Fallback>
                <p:oleObj name="Equation" r:id="rId21" imgW="469696" imgH="215806" progId="Equation.3">
                  <p:embed/>
                  <p:pic>
                    <p:nvPicPr>
                      <p:cNvPr id="55475" name="Object 179">
                        <a:extLst>
                          <a:ext uri="{FF2B5EF4-FFF2-40B4-BE49-F238E27FC236}">
                            <a16:creationId xmlns:a16="http://schemas.microsoft.com/office/drawing/2014/main" id="{0E064F0D-2404-C3A1-50A2-5E58542FA6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8900" y="5791201"/>
                        <a:ext cx="100488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76" name="Object 180">
            <a:extLst>
              <a:ext uri="{FF2B5EF4-FFF2-40B4-BE49-F238E27FC236}">
                <a16:creationId xmlns:a16="http://schemas.microsoft.com/office/drawing/2014/main" id="{0FF14C37-9C60-3112-CC16-8BF7C5F9DD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91176" y="3141663"/>
          <a:ext cx="5076825" cy="251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23" imgW="5076190" imgH="2429214" progId="Paint.Picture">
                  <p:embed/>
                </p:oleObj>
              </mc:Choice>
              <mc:Fallback>
                <p:oleObj name="BMP 图象" r:id="rId23" imgW="5076190" imgH="2429214" progId="Paint.Picture">
                  <p:embed/>
                  <p:pic>
                    <p:nvPicPr>
                      <p:cNvPr id="55476" name="Object 180">
                        <a:extLst>
                          <a:ext uri="{FF2B5EF4-FFF2-40B4-BE49-F238E27FC236}">
                            <a16:creationId xmlns:a16="http://schemas.microsoft.com/office/drawing/2014/main" id="{0FF14C37-9C60-3112-CC16-8BF7C5F9DD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6" y="3141663"/>
                        <a:ext cx="5076825" cy="251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477" name="Oval 181">
            <a:extLst>
              <a:ext uri="{FF2B5EF4-FFF2-40B4-BE49-F238E27FC236}">
                <a16:creationId xmlns:a16="http://schemas.microsoft.com/office/drawing/2014/main" id="{578B835B-71D7-AD57-C466-72CE61F75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962401"/>
            <a:ext cx="1766888" cy="1338263"/>
          </a:xfrm>
          <a:prstGeom prst="ellips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478" name="Line 182">
            <a:extLst>
              <a:ext uri="{FF2B5EF4-FFF2-40B4-BE49-F238E27FC236}">
                <a16:creationId xmlns:a16="http://schemas.microsoft.com/office/drawing/2014/main" id="{8DA448A4-83A6-EEF4-D68A-18CB94394605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7800" y="5029200"/>
            <a:ext cx="381000" cy="68580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5487" name="Group 191">
            <a:extLst>
              <a:ext uri="{FF2B5EF4-FFF2-40B4-BE49-F238E27FC236}">
                <a16:creationId xmlns:a16="http://schemas.microsoft.com/office/drawing/2014/main" id="{0F5207B0-4BEA-3945-F6A9-97018FD4E7FA}"/>
              </a:ext>
            </a:extLst>
          </p:cNvPr>
          <p:cNvGrpSpPr>
            <a:grpSpLocks/>
          </p:cNvGrpSpPr>
          <p:nvPr/>
        </p:nvGrpSpPr>
        <p:grpSpPr bwMode="auto">
          <a:xfrm>
            <a:off x="6672263" y="4221164"/>
            <a:ext cx="3733800" cy="1006475"/>
            <a:chOff x="3264" y="2496"/>
            <a:chExt cx="2352" cy="634"/>
          </a:xfrm>
        </p:grpSpPr>
        <p:sp>
          <p:nvSpPr>
            <p:cNvPr id="16490" name="Text Box 183">
              <a:extLst>
                <a:ext uri="{FF2B5EF4-FFF2-40B4-BE49-F238E27FC236}">
                  <a16:creationId xmlns:a16="http://schemas.microsoft.com/office/drawing/2014/main" id="{BBE53A2E-D195-652C-D948-150CBEE28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496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(000)</a:t>
              </a:r>
            </a:p>
          </p:txBody>
        </p:sp>
        <p:sp>
          <p:nvSpPr>
            <p:cNvPr id="16491" name="Text Box 184">
              <a:extLst>
                <a:ext uri="{FF2B5EF4-FFF2-40B4-BE49-F238E27FC236}">
                  <a16:creationId xmlns:a16="http://schemas.microsoft.com/office/drawing/2014/main" id="{B13A0E59-6379-5AB8-0158-75F0136C1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496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(001)</a:t>
              </a:r>
            </a:p>
          </p:txBody>
        </p:sp>
        <p:sp>
          <p:nvSpPr>
            <p:cNvPr id="16492" name="Text Box 185">
              <a:extLst>
                <a:ext uri="{FF2B5EF4-FFF2-40B4-BE49-F238E27FC236}">
                  <a16:creationId xmlns:a16="http://schemas.microsoft.com/office/drawing/2014/main" id="{5B9C14E9-F3F6-5D13-80B0-201EB9D74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496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(011)</a:t>
              </a:r>
            </a:p>
          </p:txBody>
        </p:sp>
        <p:sp>
          <p:nvSpPr>
            <p:cNvPr id="16493" name="Text Box 186">
              <a:extLst>
                <a:ext uri="{FF2B5EF4-FFF2-40B4-BE49-F238E27FC236}">
                  <a16:creationId xmlns:a16="http://schemas.microsoft.com/office/drawing/2014/main" id="{83A02A35-997A-D240-CA2A-4265D9A0D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2496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(010)</a:t>
              </a:r>
            </a:p>
          </p:txBody>
        </p:sp>
        <p:sp>
          <p:nvSpPr>
            <p:cNvPr id="16494" name="Text Box 187">
              <a:extLst>
                <a:ext uri="{FF2B5EF4-FFF2-40B4-BE49-F238E27FC236}">
                  <a16:creationId xmlns:a16="http://schemas.microsoft.com/office/drawing/2014/main" id="{FB6F4284-4DE3-FA8D-B3BA-6F2D2541A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88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(100)</a:t>
              </a:r>
            </a:p>
          </p:txBody>
        </p:sp>
        <p:sp>
          <p:nvSpPr>
            <p:cNvPr id="16495" name="Text Box 188">
              <a:extLst>
                <a:ext uri="{FF2B5EF4-FFF2-40B4-BE49-F238E27FC236}">
                  <a16:creationId xmlns:a16="http://schemas.microsoft.com/office/drawing/2014/main" id="{1B824F03-CF6D-9E12-B90A-BD67C2D46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88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(101)</a:t>
              </a:r>
            </a:p>
          </p:txBody>
        </p:sp>
        <p:sp>
          <p:nvSpPr>
            <p:cNvPr id="16496" name="Text Box 189">
              <a:extLst>
                <a:ext uri="{FF2B5EF4-FFF2-40B4-BE49-F238E27FC236}">
                  <a16:creationId xmlns:a16="http://schemas.microsoft.com/office/drawing/2014/main" id="{FD369ED1-C0B3-6215-4EA9-EEBC784D0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88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(111)</a:t>
              </a:r>
            </a:p>
          </p:txBody>
        </p:sp>
        <p:sp>
          <p:nvSpPr>
            <p:cNvPr id="16497" name="Text Box 190">
              <a:extLst>
                <a:ext uri="{FF2B5EF4-FFF2-40B4-BE49-F238E27FC236}">
                  <a16:creationId xmlns:a16="http://schemas.microsoft.com/office/drawing/2014/main" id="{98C84031-987D-AE39-678C-8717883C1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288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(110)</a:t>
              </a:r>
            </a:p>
          </p:txBody>
        </p:sp>
      </p:grpSp>
      <p:sp>
        <p:nvSpPr>
          <p:cNvPr id="16488" name="AutoShape 19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E9EF9AD-33CE-CE2A-873A-220C507F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6019800"/>
            <a:ext cx="381000" cy="3810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490" name="Rectangle 194">
            <a:extLst>
              <a:ext uri="{FF2B5EF4-FFF2-40B4-BE49-F238E27FC236}">
                <a16:creationId xmlns:a16="http://schemas.microsoft.com/office/drawing/2014/main" id="{C5960798-B698-E910-B2E8-6B99FBAB1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124201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C53B69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000" b="1">
                <a:solidFill>
                  <a:srgbClr val="C53B69"/>
                </a:solidFill>
                <a:latin typeface="Times New Roman" panose="02020603050405020304" pitchFamily="18" charset="0"/>
              </a:rPr>
              <a:t>逻辑相邻性</a:t>
            </a:r>
            <a:r>
              <a:rPr lang="en-US" altLang="zh-CN" sz="2000" b="1">
                <a:solidFill>
                  <a:srgbClr val="C53B69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5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5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5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5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554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5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5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5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5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55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5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5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5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5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5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  <p:bldP spid="55409" grpId="0" autoUpdateAnimBg="0"/>
      <p:bldP spid="55452" grpId="0" autoUpdateAnimBg="0"/>
      <p:bldP spid="55453" grpId="0" autoUpdateAnimBg="0"/>
      <p:bldP spid="55454" grpId="0" autoUpdateAnimBg="0"/>
      <p:bldP spid="55456" grpId="0" autoUpdateAnimBg="0"/>
      <p:bldP spid="55457" grpId="0" autoUpdateAnimBg="0"/>
      <p:bldP spid="55458" grpId="0" autoUpdateAnimBg="0"/>
      <p:bldP spid="55459" grpId="0" autoUpdateAnimBg="0"/>
      <p:bldP spid="55460" grpId="0" autoUpdateAnimBg="0"/>
      <p:bldP spid="55461" grpId="0" autoUpdateAnimBg="0"/>
      <p:bldP spid="55462" grpId="0" autoUpdateAnimBg="0"/>
      <p:bldP spid="55463" grpId="0" autoUpdateAnimBg="0"/>
      <p:bldP spid="55464" grpId="0" animBg="1"/>
      <p:bldP spid="55477" grpId="0" animBg="1"/>
      <p:bldP spid="5549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4A89B775-C906-103F-0AC9-748B8F350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85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6600"/>
                </a:solidFill>
                <a:latin typeface="Times New Roman" panose="02020603050405020304" pitchFamily="18" charset="0"/>
              </a:rPr>
              <a:t>四变量卡诺图</a:t>
            </a:r>
          </a:p>
        </p:txBody>
      </p:sp>
      <p:grpSp>
        <p:nvGrpSpPr>
          <p:cNvPr id="56345" name="Group 25">
            <a:extLst>
              <a:ext uri="{FF2B5EF4-FFF2-40B4-BE49-F238E27FC236}">
                <a16:creationId xmlns:a16="http://schemas.microsoft.com/office/drawing/2014/main" id="{0ABF7D93-FFEC-4C77-CE28-90E135D15BBA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524000"/>
            <a:ext cx="4267200" cy="3962400"/>
            <a:chOff x="1872" y="960"/>
            <a:chExt cx="2688" cy="2496"/>
          </a:xfrm>
        </p:grpSpPr>
        <p:grpSp>
          <p:nvGrpSpPr>
            <p:cNvPr id="17446" name="Group 23">
              <a:extLst>
                <a:ext uri="{FF2B5EF4-FFF2-40B4-BE49-F238E27FC236}">
                  <a16:creationId xmlns:a16="http://schemas.microsoft.com/office/drawing/2014/main" id="{571A5AD4-4199-5976-A859-A70971811B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1344"/>
              <a:ext cx="2304" cy="2112"/>
              <a:chOff x="1152" y="1152"/>
              <a:chExt cx="2304" cy="2112"/>
            </a:xfrm>
          </p:grpSpPr>
          <p:sp>
            <p:nvSpPr>
              <p:cNvPr id="17448" name="Rectangle 3">
                <a:extLst>
                  <a:ext uri="{FF2B5EF4-FFF2-40B4-BE49-F238E27FC236}">
                    <a16:creationId xmlns:a16="http://schemas.microsoft.com/office/drawing/2014/main" id="{0F482D63-E546-00A4-465E-61BCC329D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152"/>
                <a:ext cx="57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49" name="Rectangle 4">
                <a:extLst>
                  <a:ext uri="{FF2B5EF4-FFF2-40B4-BE49-F238E27FC236}">
                    <a16:creationId xmlns:a16="http://schemas.microsoft.com/office/drawing/2014/main" id="{F7ACC06A-7497-3810-D488-0D92CA148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152"/>
                <a:ext cx="57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50" name="Rectangle 5">
                <a:extLst>
                  <a:ext uri="{FF2B5EF4-FFF2-40B4-BE49-F238E27FC236}">
                    <a16:creationId xmlns:a16="http://schemas.microsoft.com/office/drawing/2014/main" id="{29F931B3-688D-E756-1BF0-48249FFDE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152"/>
                <a:ext cx="57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51" name="Rectangle 6">
                <a:extLst>
                  <a:ext uri="{FF2B5EF4-FFF2-40B4-BE49-F238E27FC236}">
                    <a16:creationId xmlns:a16="http://schemas.microsoft.com/office/drawing/2014/main" id="{95A1EE39-43E7-858F-E5C3-C77D7D049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57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52" name="Rectangle 7">
                <a:extLst>
                  <a:ext uri="{FF2B5EF4-FFF2-40B4-BE49-F238E27FC236}">
                    <a16:creationId xmlns:a16="http://schemas.microsoft.com/office/drawing/2014/main" id="{87AC01F8-28F5-878C-DD7F-8F58ADF5A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57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53" name="Rectangle 8">
                <a:extLst>
                  <a:ext uri="{FF2B5EF4-FFF2-40B4-BE49-F238E27FC236}">
                    <a16:creationId xmlns:a16="http://schemas.microsoft.com/office/drawing/2014/main" id="{7A07185A-B728-DA60-79A7-A070BCFF8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57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54" name="Rectangle 9">
                <a:extLst>
                  <a:ext uri="{FF2B5EF4-FFF2-40B4-BE49-F238E27FC236}">
                    <a16:creationId xmlns:a16="http://schemas.microsoft.com/office/drawing/2014/main" id="{6E185F32-D8F8-AA37-F3FE-293FFEE98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57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55" name="Rectangle 10">
                <a:extLst>
                  <a:ext uri="{FF2B5EF4-FFF2-40B4-BE49-F238E27FC236}">
                    <a16:creationId xmlns:a16="http://schemas.microsoft.com/office/drawing/2014/main" id="{C55EE4F9-4A65-A47F-35E3-778076612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57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56" name="Rectangle 15">
                <a:extLst>
                  <a:ext uri="{FF2B5EF4-FFF2-40B4-BE49-F238E27FC236}">
                    <a16:creationId xmlns:a16="http://schemas.microsoft.com/office/drawing/2014/main" id="{AC58C635-17CA-BB3D-54C7-091FD7F20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208"/>
                <a:ext cx="57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57" name="Rectangle 16">
                <a:extLst>
                  <a:ext uri="{FF2B5EF4-FFF2-40B4-BE49-F238E27FC236}">
                    <a16:creationId xmlns:a16="http://schemas.microsoft.com/office/drawing/2014/main" id="{4C0F3B18-03C7-D454-5BAB-07E1977A4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208"/>
                <a:ext cx="57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58" name="Rectangle 17">
                <a:extLst>
                  <a:ext uri="{FF2B5EF4-FFF2-40B4-BE49-F238E27FC236}">
                    <a16:creationId xmlns:a16="http://schemas.microsoft.com/office/drawing/2014/main" id="{916973C4-9D76-4582-B23F-8FBA959B8E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208"/>
                <a:ext cx="57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59" name="Rectangle 18">
                <a:extLst>
                  <a:ext uri="{FF2B5EF4-FFF2-40B4-BE49-F238E27FC236}">
                    <a16:creationId xmlns:a16="http://schemas.microsoft.com/office/drawing/2014/main" id="{0F47D965-3C43-DA2F-3480-42369B291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208"/>
                <a:ext cx="57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60" name="Rectangle 19">
                <a:extLst>
                  <a:ext uri="{FF2B5EF4-FFF2-40B4-BE49-F238E27FC236}">
                    <a16:creationId xmlns:a16="http://schemas.microsoft.com/office/drawing/2014/main" id="{B5C000CB-27A8-104E-685E-DFE630BE1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57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61" name="Rectangle 20">
                <a:extLst>
                  <a:ext uri="{FF2B5EF4-FFF2-40B4-BE49-F238E27FC236}">
                    <a16:creationId xmlns:a16="http://schemas.microsoft.com/office/drawing/2014/main" id="{3EA465FC-CEBE-C17E-6D43-936A3BDD5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57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62" name="Rectangle 21">
                <a:extLst>
                  <a:ext uri="{FF2B5EF4-FFF2-40B4-BE49-F238E27FC236}">
                    <a16:creationId xmlns:a16="http://schemas.microsoft.com/office/drawing/2014/main" id="{8EE81D23-FD7B-BB92-46D4-D2718B93C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57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63" name="Rectangle 22">
                <a:extLst>
                  <a:ext uri="{FF2B5EF4-FFF2-40B4-BE49-F238E27FC236}">
                    <a16:creationId xmlns:a16="http://schemas.microsoft.com/office/drawing/2014/main" id="{3298D643-2350-9614-15D8-04FAC1251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57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7447" name="Line 24">
              <a:extLst>
                <a:ext uri="{FF2B5EF4-FFF2-40B4-BE49-F238E27FC236}">
                  <a16:creationId xmlns:a16="http://schemas.microsoft.com/office/drawing/2014/main" id="{4B659755-C19C-8197-4468-248636456A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72" y="960"/>
              <a:ext cx="384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346" name="Text Box 26">
            <a:extLst>
              <a:ext uri="{FF2B5EF4-FFF2-40B4-BE49-F238E27FC236}">
                <a16:creationId xmlns:a16="http://schemas.microsoft.com/office/drawing/2014/main" id="{7FFEE50C-6132-E2D3-EBEB-4C841DA87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7526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AB</a:t>
            </a:r>
          </a:p>
        </p:txBody>
      </p:sp>
      <p:sp>
        <p:nvSpPr>
          <p:cNvPr id="56347" name="Text Box 27">
            <a:extLst>
              <a:ext uri="{FF2B5EF4-FFF2-40B4-BE49-F238E27FC236}">
                <a16:creationId xmlns:a16="http://schemas.microsoft.com/office/drawing/2014/main" id="{A0B2C6D0-B4A6-D8BE-8CD1-D8938F7DB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295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CD</a:t>
            </a:r>
          </a:p>
        </p:txBody>
      </p:sp>
      <p:grpSp>
        <p:nvGrpSpPr>
          <p:cNvPr id="56357" name="Group 37">
            <a:extLst>
              <a:ext uri="{FF2B5EF4-FFF2-40B4-BE49-F238E27FC236}">
                <a16:creationId xmlns:a16="http://schemas.microsoft.com/office/drawing/2014/main" id="{0947A28D-428C-424E-B616-D94FB28029F2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362200"/>
            <a:ext cx="685800" cy="2895600"/>
            <a:chOff x="1872" y="1488"/>
            <a:chExt cx="432" cy="1824"/>
          </a:xfrm>
        </p:grpSpPr>
        <p:sp>
          <p:nvSpPr>
            <p:cNvPr id="17442" name="Text Box 28">
              <a:extLst>
                <a:ext uri="{FF2B5EF4-FFF2-40B4-BE49-F238E27FC236}">
                  <a16:creationId xmlns:a16="http://schemas.microsoft.com/office/drawing/2014/main" id="{F8B249F3-91F6-0A41-0A98-64B6FC102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488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00</a:t>
              </a:r>
            </a:p>
          </p:txBody>
        </p:sp>
        <p:sp>
          <p:nvSpPr>
            <p:cNvPr id="17443" name="Text Box 29">
              <a:extLst>
                <a:ext uri="{FF2B5EF4-FFF2-40B4-BE49-F238E27FC236}">
                  <a16:creationId xmlns:a16="http://schemas.microsoft.com/office/drawing/2014/main" id="{15F7603C-1E3A-42E3-DF56-1A423C1A34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01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01</a:t>
              </a:r>
            </a:p>
          </p:txBody>
        </p:sp>
        <p:sp>
          <p:nvSpPr>
            <p:cNvPr id="17444" name="Text Box 30">
              <a:extLst>
                <a:ext uri="{FF2B5EF4-FFF2-40B4-BE49-F238E27FC236}">
                  <a16:creationId xmlns:a16="http://schemas.microsoft.com/office/drawing/2014/main" id="{9BA17A4C-A631-BEC5-7EC7-2B2CA685B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54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CC0099"/>
                  </a:solidFill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7445" name="Text Box 31">
              <a:extLst>
                <a:ext uri="{FF2B5EF4-FFF2-40B4-BE49-F238E27FC236}">
                  <a16:creationId xmlns:a16="http://schemas.microsoft.com/office/drawing/2014/main" id="{BBC5B10B-649C-A88B-A91E-0A66CC07E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02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CC0099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56358" name="Group 38">
            <a:extLst>
              <a:ext uri="{FF2B5EF4-FFF2-40B4-BE49-F238E27FC236}">
                <a16:creationId xmlns:a16="http://schemas.microsoft.com/office/drawing/2014/main" id="{6E12BF1C-E9DF-9406-7EC0-1BA336F3D22B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1676400"/>
            <a:ext cx="3352800" cy="457200"/>
            <a:chOff x="2400" y="1056"/>
            <a:chExt cx="2112" cy="288"/>
          </a:xfrm>
        </p:grpSpPr>
        <p:sp>
          <p:nvSpPr>
            <p:cNvPr id="17438" name="Text Box 33">
              <a:extLst>
                <a:ext uri="{FF2B5EF4-FFF2-40B4-BE49-F238E27FC236}">
                  <a16:creationId xmlns:a16="http://schemas.microsoft.com/office/drawing/2014/main" id="{1068A78E-819C-DC46-8928-9627A1765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05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00</a:t>
              </a:r>
            </a:p>
          </p:txBody>
        </p:sp>
        <p:sp>
          <p:nvSpPr>
            <p:cNvPr id="17439" name="Text Box 34">
              <a:extLst>
                <a:ext uri="{FF2B5EF4-FFF2-40B4-BE49-F238E27FC236}">
                  <a16:creationId xmlns:a16="http://schemas.microsoft.com/office/drawing/2014/main" id="{D8808D35-686D-CFB3-7D72-8684816CB2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05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01</a:t>
              </a:r>
            </a:p>
          </p:txBody>
        </p:sp>
        <p:sp>
          <p:nvSpPr>
            <p:cNvPr id="17440" name="Text Box 35">
              <a:extLst>
                <a:ext uri="{FF2B5EF4-FFF2-40B4-BE49-F238E27FC236}">
                  <a16:creationId xmlns:a16="http://schemas.microsoft.com/office/drawing/2014/main" id="{E1D46E7A-3E64-64B3-A4BB-1EE1F9AFB7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05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CC0099"/>
                  </a:solidFill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7441" name="Text Box 36">
              <a:extLst>
                <a:ext uri="{FF2B5EF4-FFF2-40B4-BE49-F238E27FC236}">
                  <a16:creationId xmlns:a16="http://schemas.microsoft.com/office/drawing/2014/main" id="{FBE937A0-DC09-AA70-D4B1-AE2ED1D2D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05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CC0099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</p:grpSp>
      <p:sp>
        <p:nvSpPr>
          <p:cNvPr id="56359" name="Text Box 39">
            <a:extLst>
              <a:ext uri="{FF2B5EF4-FFF2-40B4-BE49-F238E27FC236}">
                <a16:creationId xmlns:a16="http://schemas.microsoft.com/office/drawing/2014/main" id="{D6FC1220-FEED-137F-E0FD-E64133F8F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514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(0)</a:t>
            </a:r>
          </a:p>
        </p:txBody>
      </p:sp>
      <p:sp>
        <p:nvSpPr>
          <p:cNvPr id="56360" name="Text Box 40">
            <a:extLst>
              <a:ext uri="{FF2B5EF4-FFF2-40B4-BE49-F238E27FC236}">
                <a16:creationId xmlns:a16="http://schemas.microsoft.com/office/drawing/2014/main" id="{A9FA49A8-A985-0191-F8D5-8A789D838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514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(1)</a:t>
            </a:r>
          </a:p>
        </p:txBody>
      </p:sp>
      <p:sp>
        <p:nvSpPr>
          <p:cNvPr id="56361" name="Text Box 41">
            <a:extLst>
              <a:ext uri="{FF2B5EF4-FFF2-40B4-BE49-F238E27FC236}">
                <a16:creationId xmlns:a16="http://schemas.microsoft.com/office/drawing/2014/main" id="{BC669627-4F71-7BEF-7741-CECEE60D7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2514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(2)</a:t>
            </a:r>
          </a:p>
        </p:txBody>
      </p:sp>
      <p:sp>
        <p:nvSpPr>
          <p:cNvPr id="56362" name="Text Box 42">
            <a:extLst>
              <a:ext uri="{FF2B5EF4-FFF2-40B4-BE49-F238E27FC236}">
                <a16:creationId xmlns:a16="http://schemas.microsoft.com/office/drawing/2014/main" id="{880EA0B5-DA1C-C239-032C-1441F25F8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514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(3)</a:t>
            </a:r>
          </a:p>
        </p:txBody>
      </p:sp>
      <p:sp>
        <p:nvSpPr>
          <p:cNvPr id="56363" name="Text Box 43">
            <a:extLst>
              <a:ext uri="{FF2B5EF4-FFF2-40B4-BE49-F238E27FC236}">
                <a16:creationId xmlns:a16="http://schemas.microsoft.com/office/drawing/2014/main" id="{0BF0B1A7-C9FE-A16D-3F7F-7690127A6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352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(4)</a:t>
            </a:r>
          </a:p>
        </p:txBody>
      </p:sp>
      <p:sp>
        <p:nvSpPr>
          <p:cNvPr id="56364" name="Text Box 44">
            <a:extLst>
              <a:ext uri="{FF2B5EF4-FFF2-40B4-BE49-F238E27FC236}">
                <a16:creationId xmlns:a16="http://schemas.microsoft.com/office/drawing/2014/main" id="{47032909-BEE5-5A21-B8A1-D41A7AC7F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352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(5)</a:t>
            </a:r>
          </a:p>
        </p:txBody>
      </p:sp>
      <p:sp>
        <p:nvSpPr>
          <p:cNvPr id="56365" name="Text Box 45">
            <a:extLst>
              <a:ext uri="{FF2B5EF4-FFF2-40B4-BE49-F238E27FC236}">
                <a16:creationId xmlns:a16="http://schemas.microsoft.com/office/drawing/2014/main" id="{1324187D-525F-52A8-D1E8-AA0DDE0C0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352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(6)</a:t>
            </a:r>
          </a:p>
        </p:txBody>
      </p:sp>
      <p:sp>
        <p:nvSpPr>
          <p:cNvPr id="56366" name="Text Box 46">
            <a:extLst>
              <a:ext uri="{FF2B5EF4-FFF2-40B4-BE49-F238E27FC236}">
                <a16:creationId xmlns:a16="http://schemas.microsoft.com/office/drawing/2014/main" id="{669758B6-CEF9-0070-3222-987D7DC0D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352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(7)</a:t>
            </a:r>
          </a:p>
        </p:txBody>
      </p:sp>
      <p:sp>
        <p:nvSpPr>
          <p:cNvPr id="56367" name="Text Box 47">
            <a:extLst>
              <a:ext uri="{FF2B5EF4-FFF2-40B4-BE49-F238E27FC236}">
                <a16:creationId xmlns:a16="http://schemas.microsoft.com/office/drawing/2014/main" id="{AB99D34F-4BEA-023C-AF3E-C86920D5D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029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(8)</a:t>
            </a:r>
          </a:p>
        </p:txBody>
      </p:sp>
      <p:sp>
        <p:nvSpPr>
          <p:cNvPr id="56368" name="Text Box 48">
            <a:extLst>
              <a:ext uri="{FF2B5EF4-FFF2-40B4-BE49-F238E27FC236}">
                <a16:creationId xmlns:a16="http://schemas.microsoft.com/office/drawing/2014/main" id="{684606F7-9EF0-9079-3407-6A587226B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029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(9)</a:t>
            </a:r>
          </a:p>
        </p:txBody>
      </p:sp>
      <p:sp>
        <p:nvSpPr>
          <p:cNvPr id="56369" name="Text Box 49">
            <a:extLst>
              <a:ext uri="{FF2B5EF4-FFF2-40B4-BE49-F238E27FC236}">
                <a16:creationId xmlns:a16="http://schemas.microsoft.com/office/drawing/2014/main" id="{2400D5C6-157F-427E-351E-7CE036FC0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5029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(10)</a:t>
            </a:r>
          </a:p>
        </p:txBody>
      </p:sp>
      <p:sp>
        <p:nvSpPr>
          <p:cNvPr id="56370" name="Text Box 50">
            <a:extLst>
              <a:ext uri="{FF2B5EF4-FFF2-40B4-BE49-F238E27FC236}">
                <a16:creationId xmlns:a16="http://schemas.microsoft.com/office/drawing/2014/main" id="{0B47348D-BFE7-2AEF-1F74-CF8BF7FE3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5029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(11)</a:t>
            </a:r>
          </a:p>
        </p:txBody>
      </p:sp>
      <p:sp>
        <p:nvSpPr>
          <p:cNvPr id="56371" name="Text Box 51">
            <a:extLst>
              <a:ext uri="{FF2B5EF4-FFF2-40B4-BE49-F238E27FC236}">
                <a16:creationId xmlns:a16="http://schemas.microsoft.com/office/drawing/2014/main" id="{694A70C6-D6FB-2EAA-8D43-C2F925FE1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1910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(12)</a:t>
            </a:r>
          </a:p>
        </p:txBody>
      </p:sp>
      <p:sp>
        <p:nvSpPr>
          <p:cNvPr id="56372" name="Text Box 52">
            <a:extLst>
              <a:ext uri="{FF2B5EF4-FFF2-40B4-BE49-F238E27FC236}">
                <a16:creationId xmlns:a16="http://schemas.microsoft.com/office/drawing/2014/main" id="{E1C42EE5-D140-B7DE-46E7-F230A8FC0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1910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(13)</a:t>
            </a:r>
          </a:p>
        </p:txBody>
      </p:sp>
      <p:sp>
        <p:nvSpPr>
          <p:cNvPr id="56373" name="Text Box 53">
            <a:extLst>
              <a:ext uri="{FF2B5EF4-FFF2-40B4-BE49-F238E27FC236}">
                <a16:creationId xmlns:a16="http://schemas.microsoft.com/office/drawing/2014/main" id="{3C04DB0F-6D4F-D4AD-6066-5900866F6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1910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(14)</a:t>
            </a:r>
          </a:p>
        </p:txBody>
      </p:sp>
      <p:sp>
        <p:nvSpPr>
          <p:cNvPr id="56374" name="Text Box 54">
            <a:extLst>
              <a:ext uri="{FF2B5EF4-FFF2-40B4-BE49-F238E27FC236}">
                <a16:creationId xmlns:a16="http://schemas.microsoft.com/office/drawing/2014/main" id="{ACC2E799-05F7-A490-C94F-05317055D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1910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(15)</a:t>
            </a:r>
          </a:p>
        </p:txBody>
      </p:sp>
      <p:sp>
        <p:nvSpPr>
          <p:cNvPr id="56375" name="Text Box 55">
            <a:extLst>
              <a:ext uri="{FF2B5EF4-FFF2-40B4-BE49-F238E27FC236}">
                <a16:creationId xmlns:a16="http://schemas.microsoft.com/office/drawing/2014/main" id="{EAC65816-AAFD-AE0B-3207-2233F6AA3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867400"/>
            <a:ext cx="3429000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注意：相对的格也相邻</a:t>
            </a:r>
          </a:p>
        </p:txBody>
      </p:sp>
      <p:sp>
        <p:nvSpPr>
          <p:cNvPr id="56376" name="Text Box 56">
            <a:extLst>
              <a:ext uri="{FF2B5EF4-FFF2-40B4-BE49-F238E27FC236}">
                <a16:creationId xmlns:a16="http://schemas.microsoft.com/office/drawing/2014/main" id="{466B505E-2823-07EE-D1BF-CEB659262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124201"/>
            <a:ext cx="1676400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一般：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变量：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格数：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baseline="3000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77" name="Text Box 57">
            <a:extLst>
              <a:ext uri="{FF2B5EF4-FFF2-40B4-BE49-F238E27FC236}">
                <a16:creationId xmlns:a16="http://schemas.microsoft.com/office/drawing/2014/main" id="{5172F241-E2FF-DF8E-CA71-C8EE16013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524001"/>
            <a:ext cx="16764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99"/>
                </a:solidFill>
                <a:latin typeface="Times New Roman" panose="02020603050405020304" pitchFamily="18" charset="0"/>
              </a:rPr>
              <a:t>变量：</a:t>
            </a:r>
            <a:r>
              <a:rPr lang="en-US" altLang="zh-CN" sz="2800" b="1">
                <a:solidFill>
                  <a:srgbClr val="990099"/>
                </a:solidFill>
                <a:latin typeface="Times New Roman" panose="02020603050405020304" pitchFamily="18" charset="0"/>
              </a:rPr>
              <a:t>4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99"/>
                </a:solidFill>
                <a:latin typeface="Times New Roman" panose="02020603050405020304" pitchFamily="18" charset="0"/>
              </a:rPr>
              <a:t>格数：</a:t>
            </a:r>
            <a:r>
              <a:rPr lang="en-US" altLang="zh-CN" sz="2800" b="1">
                <a:solidFill>
                  <a:srgbClr val="9900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baseline="30000">
                <a:solidFill>
                  <a:srgbClr val="990099"/>
                </a:solidFill>
                <a:latin typeface="Times New Roman" panose="02020603050405020304" pitchFamily="18" charset="0"/>
              </a:rPr>
              <a:t>4</a:t>
            </a:r>
            <a:endParaRPr lang="en-US" altLang="zh-CN" sz="2800" b="1">
              <a:solidFill>
                <a:srgbClr val="99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35" name="AutoShape 5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D610D37-8D31-77D0-16B4-44D4A379D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943600"/>
            <a:ext cx="381000" cy="4572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79" name="Rectangle 59">
            <a:extLst>
              <a:ext uri="{FF2B5EF4-FFF2-40B4-BE49-F238E27FC236}">
                <a16:creationId xmlns:a16="http://schemas.microsoft.com/office/drawing/2014/main" id="{100AC609-BF2A-B382-8653-3B389A3A0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2133601"/>
            <a:ext cx="36957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(0000) (0001)  (0011) (0010)</a:t>
            </a:r>
          </a:p>
          <a:p>
            <a:pPr eaLnBrk="1" hangingPunct="1">
              <a:lnSpc>
                <a:spcPct val="115000"/>
              </a:lnSpc>
            </a:pP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(0100) (0101)  (0111) (0110)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(1100) (1101)  (1111) (1110)</a:t>
            </a:r>
          </a:p>
          <a:p>
            <a:pPr eaLnBrk="1" hangingPunct="1">
              <a:lnSpc>
                <a:spcPct val="115000"/>
              </a:lnSpc>
            </a:pP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(1000) (1001)  (1011) (1010)</a:t>
            </a:r>
          </a:p>
          <a:p>
            <a:pPr eaLnBrk="1" hangingPunct="1">
              <a:lnSpc>
                <a:spcPct val="115000"/>
              </a:lnSpc>
            </a:pP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80" name="Rectangle 60">
            <a:extLst>
              <a:ext uri="{FF2B5EF4-FFF2-40B4-BE49-F238E27FC236}">
                <a16:creationId xmlns:a16="http://schemas.microsoft.com/office/drawing/2014/main" id="{5881DEF9-7540-E2C7-B06F-038E4061C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0668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C53B69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b="1">
                <a:solidFill>
                  <a:srgbClr val="C53B69"/>
                </a:solidFill>
                <a:latin typeface="Times New Roman" panose="02020603050405020304" pitchFamily="18" charset="0"/>
              </a:rPr>
              <a:t>逻辑相邻性</a:t>
            </a:r>
            <a:r>
              <a:rPr lang="en-US" altLang="zh-CN" b="1">
                <a:solidFill>
                  <a:srgbClr val="C53B69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46" grpId="0" autoUpdateAnimBg="0"/>
      <p:bldP spid="56347" grpId="0" autoUpdateAnimBg="0"/>
      <p:bldP spid="56359" grpId="0" autoUpdateAnimBg="0"/>
      <p:bldP spid="56360" grpId="0" autoUpdateAnimBg="0"/>
      <p:bldP spid="56361" grpId="0" autoUpdateAnimBg="0"/>
      <p:bldP spid="56362" grpId="0" autoUpdateAnimBg="0"/>
      <p:bldP spid="56363" grpId="0" autoUpdateAnimBg="0"/>
      <p:bldP spid="56364" grpId="0" autoUpdateAnimBg="0"/>
      <p:bldP spid="56365" grpId="0" autoUpdateAnimBg="0"/>
      <p:bldP spid="56366" grpId="0" autoUpdateAnimBg="0"/>
      <p:bldP spid="56367" grpId="0" autoUpdateAnimBg="0"/>
      <p:bldP spid="56368" grpId="0" autoUpdateAnimBg="0"/>
      <p:bldP spid="56369" grpId="0" autoUpdateAnimBg="0"/>
      <p:bldP spid="56370" grpId="0" autoUpdateAnimBg="0"/>
      <p:bldP spid="56371" grpId="0" autoUpdateAnimBg="0"/>
      <p:bldP spid="56372" grpId="0" autoUpdateAnimBg="0"/>
      <p:bldP spid="56373" grpId="0" autoUpdateAnimBg="0"/>
      <p:bldP spid="56374" grpId="0" autoUpdateAnimBg="0"/>
      <p:bldP spid="56375" grpId="0" animBg="1" autoUpdateAnimBg="0"/>
      <p:bldP spid="56376" grpId="0" autoUpdateAnimBg="0"/>
      <p:bldP spid="56377" grpId="0" autoUpdateAnimBg="0"/>
      <p:bldP spid="56379" grpId="0" autoUpdateAnimBg="0"/>
      <p:bldP spid="5638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>
            <a:extLst>
              <a:ext uri="{FF2B5EF4-FFF2-40B4-BE49-F238E27FC236}">
                <a16:creationId xmlns:a16="http://schemas.microsoft.com/office/drawing/2014/main" id="{DAB21806-8350-82D9-CB4D-5AD5537CF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286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二、逻辑函数的卡诺图化简法</a:t>
            </a:r>
          </a:p>
        </p:txBody>
      </p:sp>
      <p:sp>
        <p:nvSpPr>
          <p:cNvPr id="57347" name="Text Box 1027">
            <a:extLst>
              <a:ext uri="{FF2B5EF4-FFF2-40B4-BE49-F238E27FC236}">
                <a16:creationId xmlns:a16="http://schemas.microsoft.com/office/drawing/2014/main" id="{08C017D3-B7BB-BD78-617E-C76A5A6CD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85801"/>
            <a:ext cx="5867400" cy="853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 1.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已知逻辑函数真值表时的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     卡诺图化简：</a:t>
            </a:r>
          </a:p>
        </p:txBody>
      </p:sp>
      <p:graphicFrame>
        <p:nvGraphicFramePr>
          <p:cNvPr id="57589" name="Group 1269">
            <a:extLst>
              <a:ext uri="{FF2B5EF4-FFF2-40B4-BE49-F238E27FC236}">
                <a16:creationId xmlns:a16="http://schemas.microsoft.com/office/drawing/2014/main" id="{283BD352-535F-21D6-3D8F-99032B0F53D5}"/>
              </a:ext>
            </a:extLst>
          </p:cNvPr>
          <p:cNvGraphicFramePr>
            <a:graphicFrameLocks noGrp="1"/>
          </p:cNvGraphicFramePr>
          <p:nvPr/>
        </p:nvGraphicFramePr>
        <p:xfrm>
          <a:off x="6705600" y="304801"/>
          <a:ext cx="3810000" cy="6218243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</a:p>
                  </a:txBody>
                  <a:tcPr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A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B</a:t>
                      </a:r>
                    </a:p>
                  </a:txBody>
                  <a:tcPr marT="45722" marB="45722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C</a:t>
                      </a:r>
                    </a:p>
                  </a:txBody>
                  <a:tcPr marT="45722" marB="4572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D</a:t>
                      </a:r>
                    </a:p>
                  </a:txBody>
                  <a:tcPr marT="45722" marB="4572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L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2" marB="4572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2" marB="4572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2" marB="4572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22" marB="4572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2</a:t>
                      </a:r>
                    </a:p>
                  </a:txBody>
                  <a:tcPr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2" marB="4572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2" marB="4572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3</a:t>
                      </a:r>
                    </a:p>
                  </a:txBody>
                  <a:tcPr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2" marB="4572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2" marB="4572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22" marB="4572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4</a:t>
                      </a:r>
                    </a:p>
                  </a:txBody>
                  <a:tcPr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2" marB="4572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2" marB="4572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5</a:t>
                      </a:r>
                    </a:p>
                  </a:txBody>
                  <a:tcPr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2" marB="4572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22" marB="4572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6</a:t>
                      </a:r>
                    </a:p>
                  </a:txBody>
                  <a:tcPr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2" marB="4572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2" marB="4572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7</a:t>
                      </a:r>
                    </a:p>
                  </a:txBody>
                  <a:tcPr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2" marB="4572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2" marB="4572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22" marB="4572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8</a:t>
                      </a:r>
                    </a:p>
                  </a:txBody>
                  <a:tcPr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2" marB="4572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2" marB="4572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9</a:t>
                      </a:r>
                    </a:p>
                  </a:txBody>
                  <a:tcPr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2" marB="4572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22" marB="4572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10</a:t>
                      </a:r>
                    </a:p>
                  </a:txBody>
                  <a:tcPr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2" marB="4572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2" marB="4572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11</a:t>
                      </a:r>
                    </a:p>
                  </a:txBody>
                  <a:tcPr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2" marB="4572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2" marB="4572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22" marB="4572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12</a:t>
                      </a:r>
                    </a:p>
                  </a:txBody>
                  <a:tcPr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2" marB="4572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2" marB="4572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13</a:t>
                      </a:r>
                    </a:p>
                  </a:txBody>
                  <a:tcPr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2" marB="4572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22" marB="4572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14</a:t>
                      </a:r>
                    </a:p>
                  </a:txBody>
                  <a:tcPr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2" marB="4572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2" marB="4572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5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15</a:t>
                      </a:r>
                    </a:p>
                  </a:txBody>
                  <a:tcPr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2" marB="4572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2" marB="4572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22" marB="4572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57639" name="Group 1319">
            <a:extLst>
              <a:ext uri="{FF2B5EF4-FFF2-40B4-BE49-F238E27FC236}">
                <a16:creationId xmlns:a16="http://schemas.microsoft.com/office/drawing/2014/main" id="{ADB4DE8D-14AB-3960-9D6A-D45B407B292D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286000"/>
            <a:ext cx="4648200" cy="4191000"/>
            <a:chOff x="240" y="912"/>
            <a:chExt cx="2928" cy="2640"/>
          </a:xfrm>
        </p:grpSpPr>
        <p:grpSp>
          <p:nvGrpSpPr>
            <p:cNvPr id="18575" name="Group 1270">
              <a:extLst>
                <a:ext uri="{FF2B5EF4-FFF2-40B4-BE49-F238E27FC236}">
                  <a16:creationId xmlns:a16="http://schemas.microsoft.com/office/drawing/2014/main" id="{A67EE804-E338-59E1-ECAB-AA07830660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56"/>
              <a:ext cx="2688" cy="2496"/>
              <a:chOff x="1872" y="960"/>
              <a:chExt cx="2688" cy="2496"/>
            </a:xfrm>
          </p:grpSpPr>
          <p:grpSp>
            <p:nvGrpSpPr>
              <p:cNvPr id="18588" name="Group 1271">
                <a:extLst>
                  <a:ext uri="{FF2B5EF4-FFF2-40B4-BE49-F238E27FC236}">
                    <a16:creationId xmlns:a16="http://schemas.microsoft.com/office/drawing/2014/main" id="{0FAD7761-9574-09BC-A5F1-7961F41B5B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6" y="1344"/>
                <a:ext cx="2304" cy="2112"/>
                <a:chOff x="1152" y="1152"/>
                <a:chExt cx="2304" cy="2112"/>
              </a:xfrm>
            </p:grpSpPr>
            <p:sp>
              <p:nvSpPr>
                <p:cNvPr id="18590" name="Rectangle 1272">
                  <a:extLst>
                    <a:ext uri="{FF2B5EF4-FFF2-40B4-BE49-F238E27FC236}">
                      <a16:creationId xmlns:a16="http://schemas.microsoft.com/office/drawing/2014/main" id="{10E74CF5-7453-AFF5-83B1-766F7D4D9B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1152"/>
                  <a:ext cx="576" cy="52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591" name="Rectangle 1273">
                  <a:extLst>
                    <a:ext uri="{FF2B5EF4-FFF2-40B4-BE49-F238E27FC236}">
                      <a16:creationId xmlns:a16="http://schemas.microsoft.com/office/drawing/2014/main" id="{3BE3AD7C-89A6-C282-AE86-F96661CA8F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1152"/>
                  <a:ext cx="576" cy="52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592" name="Rectangle 1274">
                  <a:extLst>
                    <a:ext uri="{FF2B5EF4-FFF2-40B4-BE49-F238E27FC236}">
                      <a16:creationId xmlns:a16="http://schemas.microsoft.com/office/drawing/2014/main" id="{3C3814F8-41D1-7DF3-E043-96E5011622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1152"/>
                  <a:ext cx="576" cy="52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593" name="Rectangle 1275">
                  <a:extLst>
                    <a:ext uri="{FF2B5EF4-FFF2-40B4-BE49-F238E27FC236}">
                      <a16:creationId xmlns:a16="http://schemas.microsoft.com/office/drawing/2014/main" id="{FED2A022-E62E-F34B-361E-29B8B2B104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" y="1152"/>
                  <a:ext cx="576" cy="52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594" name="Rectangle 1276">
                  <a:extLst>
                    <a:ext uri="{FF2B5EF4-FFF2-40B4-BE49-F238E27FC236}">
                      <a16:creationId xmlns:a16="http://schemas.microsoft.com/office/drawing/2014/main" id="{1D43AB52-0778-C3EF-E172-39732243AC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1680"/>
                  <a:ext cx="576" cy="52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595" name="Rectangle 1277">
                  <a:extLst>
                    <a:ext uri="{FF2B5EF4-FFF2-40B4-BE49-F238E27FC236}">
                      <a16:creationId xmlns:a16="http://schemas.microsoft.com/office/drawing/2014/main" id="{C0C7FC90-6DBD-1C6D-68D1-6F83EC26A7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1680"/>
                  <a:ext cx="576" cy="52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596" name="Rectangle 1278">
                  <a:extLst>
                    <a:ext uri="{FF2B5EF4-FFF2-40B4-BE49-F238E27FC236}">
                      <a16:creationId xmlns:a16="http://schemas.microsoft.com/office/drawing/2014/main" id="{3EF56033-EE66-685E-5807-DF99B67A6F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1680"/>
                  <a:ext cx="576" cy="52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597" name="Rectangle 1279">
                  <a:extLst>
                    <a:ext uri="{FF2B5EF4-FFF2-40B4-BE49-F238E27FC236}">
                      <a16:creationId xmlns:a16="http://schemas.microsoft.com/office/drawing/2014/main" id="{4DEA3E53-D28A-390C-57A2-D00601D1FC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" y="1680"/>
                  <a:ext cx="576" cy="52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598" name="Rectangle 1280">
                  <a:extLst>
                    <a:ext uri="{FF2B5EF4-FFF2-40B4-BE49-F238E27FC236}">
                      <a16:creationId xmlns:a16="http://schemas.microsoft.com/office/drawing/2014/main" id="{2DA78F49-3AC7-DF94-8617-4470CFE28B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208"/>
                  <a:ext cx="576" cy="52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599" name="Rectangle 1281">
                  <a:extLst>
                    <a:ext uri="{FF2B5EF4-FFF2-40B4-BE49-F238E27FC236}">
                      <a16:creationId xmlns:a16="http://schemas.microsoft.com/office/drawing/2014/main" id="{6F59DC02-11FA-233F-31A3-F5DCBF7B5D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208"/>
                  <a:ext cx="576" cy="52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600" name="Rectangle 1282">
                  <a:extLst>
                    <a:ext uri="{FF2B5EF4-FFF2-40B4-BE49-F238E27FC236}">
                      <a16:creationId xmlns:a16="http://schemas.microsoft.com/office/drawing/2014/main" id="{1A753D95-3455-0753-8B3D-8852032295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2208"/>
                  <a:ext cx="576" cy="52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601" name="Rectangle 1283">
                  <a:extLst>
                    <a:ext uri="{FF2B5EF4-FFF2-40B4-BE49-F238E27FC236}">
                      <a16:creationId xmlns:a16="http://schemas.microsoft.com/office/drawing/2014/main" id="{0D7F3E09-6F59-281D-7A77-24A60C3411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" y="2208"/>
                  <a:ext cx="576" cy="52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602" name="Rectangle 1284">
                  <a:extLst>
                    <a:ext uri="{FF2B5EF4-FFF2-40B4-BE49-F238E27FC236}">
                      <a16:creationId xmlns:a16="http://schemas.microsoft.com/office/drawing/2014/main" id="{FC384128-735E-CAD8-C74B-4FA81E29BC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736"/>
                  <a:ext cx="576" cy="52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603" name="Rectangle 1285">
                  <a:extLst>
                    <a:ext uri="{FF2B5EF4-FFF2-40B4-BE49-F238E27FC236}">
                      <a16:creationId xmlns:a16="http://schemas.microsoft.com/office/drawing/2014/main" id="{F3A30B34-04D4-CFA9-2348-BE5E61D6DF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736"/>
                  <a:ext cx="576" cy="52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604" name="Rectangle 1286">
                  <a:extLst>
                    <a:ext uri="{FF2B5EF4-FFF2-40B4-BE49-F238E27FC236}">
                      <a16:creationId xmlns:a16="http://schemas.microsoft.com/office/drawing/2014/main" id="{2AAF5337-FC6B-E98B-515D-7464163E58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2736"/>
                  <a:ext cx="576" cy="52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605" name="Rectangle 1287">
                  <a:extLst>
                    <a:ext uri="{FF2B5EF4-FFF2-40B4-BE49-F238E27FC236}">
                      <a16:creationId xmlns:a16="http://schemas.microsoft.com/office/drawing/2014/main" id="{66FD7F2B-601C-15D0-A2FB-1205401AE5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" y="2736"/>
                  <a:ext cx="576" cy="52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8589" name="Line 1288">
                <a:extLst>
                  <a:ext uri="{FF2B5EF4-FFF2-40B4-BE49-F238E27FC236}">
                    <a16:creationId xmlns:a16="http://schemas.microsoft.com/office/drawing/2014/main" id="{484D424E-31C5-D608-FA40-579FBC23D9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872" y="960"/>
                <a:ext cx="384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76" name="Text Box 1289">
              <a:extLst>
                <a:ext uri="{FF2B5EF4-FFF2-40B4-BE49-F238E27FC236}">
                  <a16:creationId xmlns:a16="http://schemas.microsoft.com/office/drawing/2014/main" id="{F552FEC8-1FB4-7A83-3D98-2D5810159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20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AB</a:t>
              </a:r>
            </a:p>
          </p:txBody>
        </p:sp>
        <p:sp>
          <p:nvSpPr>
            <p:cNvPr id="18577" name="Text Box 1290">
              <a:extLst>
                <a:ext uri="{FF2B5EF4-FFF2-40B4-BE49-F238E27FC236}">
                  <a16:creationId xmlns:a16="http://schemas.microsoft.com/office/drawing/2014/main" id="{7BA081AC-0DE3-084D-5D7E-A75C855FB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912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CD</a:t>
              </a:r>
            </a:p>
          </p:txBody>
        </p:sp>
        <p:grpSp>
          <p:nvGrpSpPr>
            <p:cNvPr id="18578" name="Group 1291">
              <a:extLst>
                <a:ext uri="{FF2B5EF4-FFF2-40B4-BE49-F238E27FC236}">
                  <a16:creationId xmlns:a16="http://schemas.microsoft.com/office/drawing/2014/main" id="{F30CE164-5134-B2D1-9681-919A679437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584"/>
              <a:ext cx="432" cy="1824"/>
              <a:chOff x="1872" y="1488"/>
              <a:chExt cx="432" cy="1824"/>
            </a:xfrm>
          </p:grpSpPr>
          <p:sp>
            <p:nvSpPr>
              <p:cNvPr id="18584" name="Text Box 1292">
                <a:extLst>
                  <a:ext uri="{FF2B5EF4-FFF2-40B4-BE49-F238E27FC236}">
                    <a16:creationId xmlns:a16="http://schemas.microsoft.com/office/drawing/2014/main" id="{72233BAD-37D9-4E06-FD97-15E549ED31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148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00</a:t>
                </a:r>
              </a:p>
            </p:txBody>
          </p:sp>
          <p:sp>
            <p:nvSpPr>
              <p:cNvPr id="18585" name="Text Box 1293">
                <a:extLst>
                  <a:ext uri="{FF2B5EF4-FFF2-40B4-BE49-F238E27FC236}">
                    <a16:creationId xmlns:a16="http://schemas.microsoft.com/office/drawing/2014/main" id="{EEADB7D8-121C-AE34-0482-92C7D0D8FC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016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01</a:t>
                </a:r>
              </a:p>
            </p:txBody>
          </p:sp>
          <p:sp>
            <p:nvSpPr>
              <p:cNvPr id="18586" name="Text Box 1294">
                <a:extLst>
                  <a:ext uri="{FF2B5EF4-FFF2-40B4-BE49-F238E27FC236}">
                    <a16:creationId xmlns:a16="http://schemas.microsoft.com/office/drawing/2014/main" id="{8B410B82-3CBE-F4C9-27A7-2A159889A9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544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11</a:t>
                </a:r>
              </a:p>
            </p:txBody>
          </p:sp>
          <p:sp>
            <p:nvSpPr>
              <p:cNvPr id="18587" name="Text Box 1295">
                <a:extLst>
                  <a:ext uri="{FF2B5EF4-FFF2-40B4-BE49-F238E27FC236}">
                    <a16:creationId xmlns:a16="http://schemas.microsoft.com/office/drawing/2014/main" id="{B292E0A0-8EEE-DFC0-0CE1-20B9C27FC3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3024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10</a:t>
                </a:r>
              </a:p>
            </p:txBody>
          </p:sp>
        </p:grpSp>
        <p:grpSp>
          <p:nvGrpSpPr>
            <p:cNvPr id="18579" name="Group 1296">
              <a:extLst>
                <a:ext uri="{FF2B5EF4-FFF2-40B4-BE49-F238E27FC236}">
                  <a16:creationId xmlns:a16="http://schemas.microsoft.com/office/drawing/2014/main" id="{C851A531-67BB-080C-EF9E-FE30E84505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1152"/>
              <a:ext cx="2112" cy="288"/>
              <a:chOff x="2400" y="1056"/>
              <a:chExt cx="2112" cy="288"/>
            </a:xfrm>
          </p:grpSpPr>
          <p:sp>
            <p:nvSpPr>
              <p:cNvPr id="18580" name="Text Box 1297">
                <a:extLst>
                  <a:ext uri="{FF2B5EF4-FFF2-40B4-BE49-F238E27FC236}">
                    <a16:creationId xmlns:a16="http://schemas.microsoft.com/office/drawing/2014/main" id="{CBF7CCC7-2E04-804C-C155-D868B805D5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1056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00</a:t>
                </a:r>
              </a:p>
            </p:txBody>
          </p:sp>
          <p:sp>
            <p:nvSpPr>
              <p:cNvPr id="18581" name="Text Box 1298">
                <a:extLst>
                  <a:ext uri="{FF2B5EF4-FFF2-40B4-BE49-F238E27FC236}">
                    <a16:creationId xmlns:a16="http://schemas.microsoft.com/office/drawing/2014/main" id="{2B6E01BC-9507-41D5-6D90-9085BDDACC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1056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01</a:t>
                </a:r>
              </a:p>
            </p:txBody>
          </p:sp>
          <p:sp>
            <p:nvSpPr>
              <p:cNvPr id="18582" name="Text Box 1299">
                <a:extLst>
                  <a:ext uri="{FF2B5EF4-FFF2-40B4-BE49-F238E27FC236}">
                    <a16:creationId xmlns:a16="http://schemas.microsoft.com/office/drawing/2014/main" id="{928960B4-96E2-18B6-4D43-767D8C3D21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1056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11</a:t>
                </a:r>
              </a:p>
            </p:txBody>
          </p:sp>
          <p:sp>
            <p:nvSpPr>
              <p:cNvPr id="18583" name="Text Box 1300">
                <a:extLst>
                  <a:ext uri="{FF2B5EF4-FFF2-40B4-BE49-F238E27FC236}">
                    <a16:creationId xmlns:a16="http://schemas.microsoft.com/office/drawing/2014/main" id="{95286472-F1D4-369F-E5B8-2E06ED5D48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1056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10</a:t>
                </a:r>
              </a:p>
            </p:txBody>
          </p:sp>
        </p:grpSp>
      </p:grpSp>
      <p:sp>
        <p:nvSpPr>
          <p:cNvPr id="57637" name="Text Box 1317">
            <a:extLst>
              <a:ext uri="{FF2B5EF4-FFF2-40B4-BE49-F238E27FC236}">
                <a16:creationId xmlns:a16="http://schemas.microsoft.com/office/drawing/2014/main" id="{F98FA4B0-EF0E-07B0-DEBD-0FA280E02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133601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57638" name="Text Box 1318">
            <a:extLst>
              <a:ext uri="{FF2B5EF4-FFF2-40B4-BE49-F238E27FC236}">
                <a16:creationId xmlns:a16="http://schemas.microsoft.com/office/drawing/2014/main" id="{3750311F-3A15-610C-69CA-D663698F0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290888"/>
            <a:ext cx="38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7640" name="Text Box 1320">
            <a:extLst>
              <a:ext uri="{FF2B5EF4-FFF2-40B4-BE49-F238E27FC236}">
                <a16:creationId xmlns:a16="http://schemas.microsoft.com/office/drawing/2014/main" id="{BBE8BA9C-1C98-9F2B-1FD9-3EB9CFA06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290888"/>
            <a:ext cx="38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7641" name="Text Box 1321">
            <a:extLst>
              <a:ext uri="{FF2B5EF4-FFF2-40B4-BE49-F238E27FC236}">
                <a16:creationId xmlns:a16="http://schemas.microsoft.com/office/drawing/2014/main" id="{32C8C947-E29D-5FC6-B0E3-735EC622E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290888"/>
            <a:ext cx="38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7642" name="Text Box 1322">
            <a:extLst>
              <a:ext uri="{FF2B5EF4-FFF2-40B4-BE49-F238E27FC236}">
                <a16:creationId xmlns:a16="http://schemas.microsoft.com/office/drawing/2014/main" id="{AD167A1D-A557-6991-D813-E2D3EA4E2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290888"/>
            <a:ext cx="38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7643" name="Text Box 1323">
            <a:extLst>
              <a:ext uri="{FF2B5EF4-FFF2-40B4-BE49-F238E27FC236}">
                <a16:creationId xmlns:a16="http://schemas.microsoft.com/office/drawing/2014/main" id="{5ED87BB6-9036-1803-5E18-ECC9F9805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129088"/>
            <a:ext cx="38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7644" name="Text Box 1324">
            <a:extLst>
              <a:ext uri="{FF2B5EF4-FFF2-40B4-BE49-F238E27FC236}">
                <a16:creationId xmlns:a16="http://schemas.microsoft.com/office/drawing/2014/main" id="{7F5B7EF7-678C-C54E-9D7F-A06F92DAE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805488"/>
            <a:ext cx="38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7645" name="Text Box 1325">
            <a:extLst>
              <a:ext uri="{FF2B5EF4-FFF2-40B4-BE49-F238E27FC236}">
                <a16:creationId xmlns:a16="http://schemas.microsoft.com/office/drawing/2014/main" id="{0A137FBA-EF3D-148D-788C-B90742806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805488"/>
            <a:ext cx="38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7646" name="Text Box 1326">
            <a:extLst>
              <a:ext uri="{FF2B5EF4-FFF2-40B4-BE49-F238E27FC236}">
                <a16:creationId xmlns:a16="http://schemas.microsoft.com/office/drawing/2014/main" id="{51F6FDBE-EC6D-D842-DABF-53771F786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805488"/>
            <a:ext cx="38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7647" name="Text Box 1327">
            <a:extLst>
              <a:ext uri="{FF2B5EF4-FFF2-40B4-BE49-F238E27FC236}">
                <a16:creationId xmlns:a16="http://schemas.microsoft.com/office/drawing/2014/main" id="{8013D022-F14D-EB91-A134-6B8205C29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967288"/>
            <a:ext cx="38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7648" name="Text Box 1328">
            <a:extLst>
              <a:ext uri="{FF2B5EF4-FFF2-40B4-BE49-F238E27FC236}">
                <a16:creationId xmlns:a16="http://schemas.microsoft.com/office/drawing/2014/main" id="{60BF845F-AB9D-E50B-2FE4-B0214A86F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967288"/>
            <a:ext cx="38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7650" name="Text Box 1330">
            <a:extLst>
              <a:ext uri="{FF2B5EF4-FFF2-40B4-BE49-F238E27FC236}">
                <a16:creationId xmlns:a16="http://schemas.microsoft.com/office/drawing/2014/main" id="{1693461F-8D5D-F52C-95FF-3910E8A00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524000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C53B69"/>
                </a:solidFill>
                <a:latin typeface="Times New Roman" panose="02020603050405020304" pitchFamily="18" charset="0"/>
              </a:rPr>
              <a:t>(1)  </a:t>
            </a:r>
            <a:r>
              <a:rPr lang="zh-CN" altLang="en-US" b="1">
                <a:solidFill>
                  <a:srgbClr val="C53B69"/>
                </a:solidFill>
                <a:latin typeface="Times New Roman" panose="02020603050405020304" pitchFamily="18" charset="0"/>
              </a:rPr>
              <a:t>画卡诺图，并将函数值填入</a:t>
            </a:r>
          </a:p>
        </p:txBody>
      </p:sp>
      <p:sp>
        <p:nvSpPr>
          <p:cNvPr id="57651" name="Text Box 1331">
            <a:extLst>
              <a:ext uri="{FF2B5EF4-FFF2-40B4-BE49-F238E27FC236}">
                <a16:creationId xmlns:a16="http://schemas.microsoft.com/office/drawing/2014/main" id="{2900CE49-9400-074F-C5CF-24D6092AD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539" y="152400"/>
            <a:ext cx="865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C53B6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7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7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7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7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autoUpdateAnimBg="0"/>
      <p:bldP spid="57637" grpId="0" autoUpdateAnimBg="0"/>
      <p:bldP spid="57638" grpId="0" autoUpdateAnimBg="0"/>
      <p:bldP spid="57640" grpId="0" autoUpdateAnimBg="0"/>
      <p:bldP spid="57641" grpId="0" autoUpdateAnimBg="0"/>
      <p:bldP spid="57642" grpId="0" autoUpdateAnimBg="0"/>
      <p:bldP spid="57643" grpId="0" autoUpdateAnimBg="0"/>
      <p:bldP spid="57644" grpId="0" autoUpdateAnimBg="0"/>
      <p:bldP spid="57645" grpId="0" autoUpdateAnimBg="0"/>
      <p:bldP spid="57646" grpId="0" autoUpdateAnimBg="0"/>
      <p:bldP spid="57647" grpId="0" autoUpdateAnimBg="0"/>
      <p:bldP spid="57648" grpId="0" autoUpdateAnimBg="0"/>
      <p:bldP spid="57650" grpId="0" autoUpdateAnimBg="0"/>
      <p:bldP spid="5765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026">
            <a:extLst>
              <a:ext uri="{FF2B5EF4-FFF2-40B4-BE49-F238E27FC236}">
                <a16:creationId xmlns:a16="http://schemas.microsoft.com/office/drawing/2014/main" id="{57B5E202-1FDD-1754-B0F0-0B8B64865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381001"/>
            <a:ext cx="2157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53B69"/>
                </a:solidFill>
                <a:latin typeface="Times New Roman" panose="02020603050405020304" pitchFamily="18" charset="0"/>
              </a:rPr>
              <a:t>(2)  </a:t>
            </a:r>
            <a:r>
              <a:rPr lang="zh-CN" altLang="en-US" sz="2800" b="1">
                <a:solidFill>
                  <a:srgbClr val="C53B69"/>
                </a:solidFill>
                <a:latin typeface="Times New Roman" panose="02020603050405020304" pitchFamily="18" charset="0"/>
              </a:rPr>
              <a:t>圈“</a:t>
            </a:r>
            <a:r>
              <a:rPr lang="en-US" altLang="zh-CN" sz="2800" b="1">
                <a:solidFill>
                  <a:srgbClr val="C53B69"/>
                </a:solidFill>
                <a:latin typeface="Times New Roman" panose="02020603050405020304" pitchFamily="18" charset="0"/>
              </a:rPr>
              <a:t>1”</a:t>
            </a:r>
          </a:p>
        </p:txBody>
      </p:sp>
      <p:sp>
        <p:nvSpPr>
          <p:cNvPr id="58371" name="Text Box 1027">
            <a:extLst>
              <a:ext uri="{FF2B5EF4-FFF2-40B4-BE49-F238E27FC236}">
                <a16:creationId xmlns:a16="http://schemas.microsoft.com/office/drawing/2014/main" id="{9A4C4E16-F3C9-5BE2-7367-707CC6FE9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914400"/>
            <a:ext cx="3983038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原则：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663300"/>
                </a:solidFill>
                <a:latin typeface="Times New Roman" panose="02020603050405020304" pitchFamily="18" charset="0"/>
              </a:rPr>
              <a:t>① 要圈相邻的</a:t>
            </a:r>
            <a:r>
              <a:rPr lang="en-US" altLang="zh-CN" sz="2000" b="1">
                <a:solidFill>
                  <a:srgbClr val="6633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b="1">
                <a:solidFill>
                  <a:srgbClr val="663300"/>
                </a:solidFill>
                <a:latin typeface="Times New Roman" panose="02020603050405020304" pitchFamily="18" charset="0"/>
              </a:rPr>
              <a:t>（注意相对的格也相邻）。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663300"/>
                </a:solidFill>
                <a:latin typeface="Times New Roman" panose="02020603050405020304" pitchFamily="18" charset="0"/>
              </a:rPr>
              <a:t>圈 </a:t>
            </a:r>
            <a:r>
              <a:rPr lang="en-US" altLang="zh-CN" sz="2000" b="1">
                <a:solidFill>
                  <a:srgbClr val="663300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2000" b="1">
                <a:solidFill>
                  <a:srgbClr val="663300"/>
                </a:solidFill>
                <a:latin typeface="Times New Roman" panose="02020603050405020304" pitchFamily="18" charset="0"/>
              </a:rPr>
              <a:t>的个数为 </a:t>
            </a:r>
            <a:r>
              <a:rPr lang="en-US" altLang="zh-CN" sz="2000" b="1">
                <a:solidFill>
                  <a:srgbClr val="66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b="1" baseline="30000">
                <a:solidFill>
                  <a:srgbClr val="663300"/>
                </a:solidFill>
                <a:latin typeface="Times New Roman" panose="02020603050405020304" pitchFamily="18" charset="0"/>
              </a:rPr>
              <a:t>n </a:t>
            </a:r>
            <a:r>
              <a:rPr lang="en-US" altLang="zh-CN" sz="2000" b="1">
                <a:solidFill>
                  <a:srgbClr val="663300"/>
                </a:solidFill>
                <a:latin typeface="Times New Roman" panose="02020603050405020304" pitchFamily="18" charset="0"/>
              </a:rPr>
              <a:t>(n=0 , 1 , 2…)</a:t>
            </a:r>
            <a:r>
              <a:rPr lang="zh-CN" altLang="en-US" sz="2000" b="1">
                <a:solidFill>
                  <a:srgbClr val="663300"/>
                </a:solidFill>
                <a:latin typeface="Times New Roman" panose="02020603050405020304" pitchFamily="18" charset="0"/>
              </a:rPr>
              <a:t>，也即：</a:t>
            </a:r>
            <a:r>
              <a:rPr lang="en-US" altLang="zh-CN" sz="2000" b="1">
                <a:solidFill>
                  <a:srgbClr val="6633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b="1">
                <a:solidFill>
                  <a:srgbClr val="6633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>
                <a:solidFill>
                  <a:srgbClr val="6633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000" b="1">
                <a:solidFill>
                  <a:srgbClr val="6633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>
                <a:solidFill>
                  <a:srgbClr val="6633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000" b="1">
                <a:solidFill>
                  <a:srgbClr val="6633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>
                <a:solidFill>
                  <a:srgbClr val="663300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2000" b="1">
                <a:solidFill>
                  <a:srgbClr val="6633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>
                <a:solidFill>
                  <a:srgbClr val="663300"/>
                </a:solidFill>
                <a:latin typeface="Times New Roman" panose="02020603050405020304" pitchFamily="18" charset="0"/>
              </a:rPr>
              <a:t>16…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663300"/>
                </a:solidFill>
                <a:latin typeface="Times New Roman" panose="02020603050405020304" pitchFamily="18" charset="0"/>
              </a:rPr>
              <a:t>② </a:t>
            </a:r>
            <a:r>
              <a:rPr lang="zh-CN" altLang="en-US" sz="2000" b="1">
                <a:solidFill>
                  <a:srgbClr val="663300"/>
                </a:solidFill>
                <a:latin typeface="Times New Roman" panose="02020603050405020304" pitchFamily="18" charset="0"/>
              </a:rPr>
              <a:t>尽量圈大圈（所包围的 </a:t>
            </a:r>
            <a:r>
              <a:rPr lang="en-US" altLang="zh-CN" sz="2000" b="1">
                <a:solidFill>
                  <a:srgbClr val="663300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2000" b="1">
                <a:solidFill>
                  <a:srgbClr val="663300"/>
                </a:solidFill>
                <a:latin typeface="Times New Roman" panose="02020603050405020304" pitchFamily="18" charset="0"/>
              </a:rPr>
              <a:t>的个数越多，消去的变量越多，公式越简）。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663300"/>
                </a:solidFill>
                <a:latin typeface="Times New Roman" panose="02020603050405020304" pitchFamily="18" charset="0"/>
              </a:rPr>
              <a:t>③ 由大圈到小圈不能漏掉有 </a:t>
            </a:r>
            <a:r>
              <a:rPr lang="en-US" altLang="zh-CN" sz="2000" b="1">
                <a:solidFill>
                  <a:srgbClr val="663300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2000" b="1">
                <a:solidFill>
                  <a:srgbClr val="663300"/>
                </a:solidFill>
                <a:latin typeface="Times New Roman" panose="02020603050405020304" pitchFamily="18" charset="0"/>
              </a:rPr>
              <a:t>的格。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663300"/>
                </a:solidFill>
                <a:latin typeface="Times New Roman" panose="02020603050405020304" pitchFamily="18" charset="0"/>
              </a:rPr>
              <a:t>④ 任何一个 </a:t>
            </a:r>
            <a:r>
              <a:rPr lang="en-US" altLang="zh-CN" sz="2000" b="1">
                <a:solidFill>
                  <a:srgbClr val="663300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2000" b="1">
                <a:solidFill>
                  <a:srgbClr val="663300"/>
                </a:solidFill>
                <a:latin typeface="Times New Roman" panose="02020603050405020304" pitchFamily="18" charset="0"/>
              </a:rPr>
              <a:t>可以重复圈 ，但每圈内至少有一个 </a:t>
            </a:r>
            <a:r>
              <a:rPr lang="en-US" altLang="zh-CN" sz="2000" b="1">
                <a:solidFill>
                  <a:srgbClr val="663300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2000" b="1">
                <a:solidFill>
                  <a:srgbClr val="663300"/>
                </a:solidFill>
                <a:latin typeface="Times New Roman" panose="02020603050405020304" pitchFamily="18" charset="0"/>
              </a:rPr>
              <a:t>只圈过一次。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663300"/>
                </a:solidFill>
                <a:latin typeface="Times New Roman" panose="02020603050405020304" pitchFamily="18" charset="0"/>
              </a:rPr>
              <a:t>⑤ 圆圈的个数尽量少（可使表达式项数少，公式简略） 。                               </a:t>
            </a:r>
          </a:p>
        </p:txBody>
      </p:sp>
      <p:grpSp>
        <p:nvGrpSpPr>
          <p:cNvPr id="19460" name="Group 1072">
            <a:extLst>
              <a:ext uri="{FF2B5EF4-FFF2-40B4-BE49-F238E27FC236}">
                <a16:creationId xmlns:a16="http://schemas.microsoft.com/office/drawing/2014/main" id="{21A37365-2FC7-D95E-2C09-69649D877A65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000126"/>
            <a:ext cx="4648200" cy="4333875"/>
            <a:chOff x="2496" y="630"/>
            <a:chExt cx="2928" cy="2730"/>
          </a:xfrm>
        </p:grpSpPr>
        <p:grpSp>
          <p:nvGrpSpPr>
            <p:cNvPr id="19468" name="Group 1028">
              <a:extLst>
                <a:ext uri="{FF2B5EF4-FFF2-40B4-BE49-F238E27FC236}">
                  <a16:creationId xmlns:a16="http://schemas.microsoft.com/office/drawing/2014/main" id="{85BC767B-C45E-6572-106B-1BD2FDA5AA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720"/>
              <a:ext cx="2928" cy="2640"/>
              <a:chOff x="240" y="912"/>
              <a:chExt cx="2928" cy="2640"/>
            </a:xfrm>
          </p:grpSpPr>
          <p:grpSp>
            <p:nvGrpSpPr>
              <p:cNvPr id="19480" name="Group 1029">
                <a:extLst>
                  <a:ext uri="{FF2B5EF4-FFF2-40B4-BE49-F238E27FC236}">
                    <a16:creationId xmlns:a16="http://schemas.microsoft.com/office/drawing/2014/main" id="{4376A4AD-ADFC-633A-05CF-0F2EA4685D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1056"/>
                <a:ext cx="2688" cy="2496"/>
                <a:chOff x="1872" y="960"/>
                <a:chExt cx="2688" cy="2496"/>
              </a:xfrm>
            </p:grpSpPr>
            <p:grpSp>
              <p:nvGrpSpPr>
                <p:cNvPr id="19493" name="Group 1030">
                  <a:extLst>
                    <a:ext uri="{FF2B5EF4-FFF2-40B4-BE49-F238E27FC236}">
                      <a16:creationId xmlns:a16="http://schemas.microsoft.com/office/drawing/2014/main" id="{B854D3EC-89CE-E799-D0EE-EF26DE0234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56" y="1344"/>
                  <a:ext cx="2304" cy="2112"/>
                  <a:chOff x="1152" y="1152"/>
                  <a:chExt cx="2304" cy="2112"/>
                </a:xfrm>
              </p:grpSpPr>
              <p:sp>
                <p:nvSpPr>
                  <p:cNvPr id="19495" name="Rectangle 1031">
                    <a:extLst>
                      <a:ext uri="{FF2B5EF4-FFF2-40B4-BE49-F238E27FC236}">
                        <a16:creationId xmlns:a16="http://schemas.microsoft.com/office/drawing/2014/main" id="{EE188045-DCD0-FEE8-B91F-33479D70A3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152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9496" name="Rectangle 1032">
                    <a:extLst>
                      <a:ext uri="{FF2B5EF4-FFF2-40B4-BE49-F238E27FC236}">
                        <a16:creationId xmlns:a16="http://schemas.microsoft.com/office/drawing/2014/main" id="{6ED9B1BF-EF3C-5F50-FF24-33907D1E95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1152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9497" name="Rectangle 1033">
                    <a:extLst>
                      <a:ext uri="{FF2B5EF4-FFF2-40B4-BE49-F238E27FC236}">
                        <a16:creationId xmlns:a16="http://schemas.microsoft.com/office/drawing/2014/main" id="{29AA0F16-80F7-AEDA-1BC7-A862F385C1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1152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9498" name="Rectangle 1034">
                    <a:extLst>
                      <a:ext uri="{FF2B5EF4-FFF2-40B4-BE49-F238E27FC236}">
                        <a16:creationId xmlns:a16="http://schemas.microsoft.com/office/drawing/2014/main" id="{4415AE6A-10D8-A351-5ED0-576D431E72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152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9499" name="Rectangle 1035">
                    <a:extLst>
                      <a:ext uri="{FF2B5EF4-FFF2-40B4-BE49-F238E27FC236}">
                        <a16:creationId xmlns:a16="http://schemas.microsoft.com/office/drawing/2014/main" id="{088F0462-B4A6-6CC5-F6FF-3BF08B1DC8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680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9500" name="Rectangle 1036">
                    <a:extLst>
                      <a:ext uri="{FF2B5EF4-FFF2-40B4-BE49-F238E27FC236}">
                        <a16:creationId xmlns:a16="http://schemas.microsoft.com/office/drawing/2014/main" id="{0101DDE3-3B72-31E5-1BAE-49F3782DE6C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1680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9501" name="Rectangle 1037">
                    <a:extLst>
                      <a:ext uri="{FF2B5EF4-FFF2-40B4-BE49-F238E27FC236}">
                        <a16:creationId xmlns:a16="http://schemas.microsoft.com/office/drawing/2014/main" id="{0C5478F4-93A7-D8AE-8881-9F78D9D7D9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1680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9502" name="Rectangle 1038">
                    <a:extLst>
                      <a:ext uri="{FF2B5EF4-FFF2-40B4-BE49-F238E27FC236}">
                        <a16:creationId xmlns:a16="http://schemas.microsoft.com/office/drawing/2014/main" id="{447C2932-1450-1EF8-AD80-25A0618E5EC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680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9503" name="Rectangle 1039">
                    <a:extLst>
                      <a:ext uri="{FF2B5EF4-FFF2-40B4-BE49-F238E27FC236}">
                        <a16:creationId xmlns:a16="http://schemas.microsoft.com/office/drawing/2014/main" id="{8D961331-40C2-66AC-DBC4-76B841FA8F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208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9504" name="Rectangle 1040">
                    <a:extLst>
                      <a:ext uri="{FF2B5EF4-FFF2-40B4-BE49-F238E27FC236}">
                        <a16:creationId xmlns:a16="http://schemas.microsoft.com/office/drawing/2014/main" id="{681D7427-77F0-7FD4-824E-08268A2EF7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208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9505" name="Rectangle 1041">
                    <a:extLst>
                      <a:ext uri="{FF2B5EF4-FFF2-40B4-BE49-F238E27FC236}">
                        <a16:creationId xmlns:a16="http://schemas.microsoft.com/office/drawing/2014/main" id="{2FA5569A-99AC-643A-4D76-E2080E3107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2208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9506" name="Rectangle 1042">
                    <a:extLst>
                      <a:ext uri="{FF2B5EF4-FFF2-40B4-BE49-F238E27FC236}">
                        <a16:creationId xmlns:a16="http://schemas.microsoft.com/office/drawing/2014/main" id="{9CF4726F-3A4D-F5BE-47FA-249F7B685FA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208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9507" name="Rectangle 1043">
                    <a:extLst>
                      <a:ext uri="{FF2B5EF4-FFF2-40B4-BE49-F238E27FC236}">
                        <a16:creationId xmlns:a16="http://schemas.microsoft.com/office/drawing/2014/main" id="{F80B72BB-81DE-1CD8-2F17-1297BB8584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736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9508" name="Rectangle 1044">
                    <a:extLst>
                      <a:ext uri="{FF2B5EF4-FFF2-40B4-BE49-F238E27FC236}">
                        <a16:creationId xmlns:a16="http://schemas.microsoft.com/office/drawing/2014/main" id="{E37AA72B-71C5-C4B5-5CA2-CF2158B3F5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736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9509" name="Rectangle 1045">
                    <a:extLst>
                      <a:ext uri="{FF2B5EF4-FFF2-40B4-BE49-F238E27FC236}">
                        <a16:creationId xmlns:a16="http://schemas.microsoft.com/office/drawing/2014/main" id="{20228FDF-B9A0-684B-F2ED-7EE34DF091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2736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9510" name="Rectangle 1046">
                    <a:extLst>
                      <a:ext uri="{FF2B5EF4-FFF2-40B4-BE49-F238E27FC236}">
                        <a16:creationId xmlns:a16="http://schemas.microsoft.com/office/drawing/2014/main" id="{6B3D68C8-2FD5-166B-EA27-44030C760B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736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19494" name="Line 1047">
                  <a:extLst>
                    <a:ext uri="{FF2B5EF4-FFF2-40B4-BE49-F238E27FC236}">
                      <a16:creationId xmlns:a16="http://schemas.microsoft.com/office/drawing/2014/main" id="{5B6EA5B7-1870-D724-79E9-F27B42888D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872" y="960"/>
                  <a:ext cx="384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9481" name="Text Box 1048">
                <a:extLst>
                  <a:ext uri="{FF2B5EF4-FFF2-40B4-BE49-F238E27FC236}">
                    <a16:creationId xmlns:a16="http://schemas.microsoft.com/office/drawing/2014/main" id="{7DA51605-A283-4CF2-3F61-90C30ABE53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" y="1200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AB</a:t>
                </a:r>
              </a:p>
            </p:txBody>
          </p:sp>
          <p:sp>
            <p:nvSpPr>
              <p:cNvPr id="19482" name="Text Box 1049">
                <a:extLst>
                  <a:ext uri="{FF2B5EF4-FFF2-40B4-BE49-F238E27FC236}">
                    <a16:creationId xmlns:a16="http://schemas.microsoft.com/office/drawing/2014/main" id="{FB18D890-AA8A-99AB-4747-365E71D2E6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912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CD</a:t>
                </a:r>
              </a:p>
            </p:txBody>
          </p:sp>
          <p:grpSp>
            <p:nvGrpSpPr>
              <p:cNvPr id="19483" name="Group 1050">
                <a:extLst>
                  <a:ext uri="{FF2B5EF4-FFF2-40B4-BE49-F238E27FC236}">
                    <a16:creationId xmlns:a16="http://schemas.microsoft.com/office/drawing/2014/main" id="{98F11143-FEB8-3D04-7397-9DCCBEE1E2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1584"/>
                <a:ext cx="432" cy="1824"/>
                <a:chOff x="1872" y="1488"/>
                <a:chExt cx="432" cy="1824"/>
              </a:xfrm>
            </p:grpSpPr>
            <p:sp>
              <p:nvSpPr>
                <p:cNvPr id="19489" name="Text Box 1051">
                  <a:extLst>
                    <a:ext uri="{FF2B5EF4-FFF2-40B4-BE49-F238E27FC236}">
                      <a16:creationId xmlns:a16="http://schemas.microsoft.com/office/drawing/2014/main" id="{DE67E0C0-FDF8-5AC8-4E56-8F83313BBD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148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00</a:t>
                  </a:r>
                </a:p>
              </p:txBody>
            </p:sp>
            <p:sp>
              <p:nvSpPr>
                <p:cNvPr id="19490" name="Text Box 1052">
                  <a:extLst>
                    <a:ext uri="{FF2B5EF4-FFF2-40B4-BE49-F238E27FC236}">
                      <a16:creationId xmlns:a16="http://schemas.microsoft.com/office/drawing/2014/main" id="{AB024BA5-DA77-1A33-7221-0DD6621674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2016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01</a:t>
                  </a:r>
                </a:p>
              </p:txBody>
            </p:sp>
            <p:sp>
              <p:nvSpPr>
                <p:cNvPr id="19491" name="Text Box 1053">
                  <a:extLst>
                    <a:ext uri="{FF2B5EF4-FFF2-40B4-BE49-F238E27FC236}">
                      <a16:creationId xmlns:a16="http://schemas.microsoft.com/office/drawing/2014/main" id="{8C556654-8A0B-9D7A-7F84-0874071968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254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11</a:t>
                  </a:r>
                </a:p>
              </p:txBody>
            </p:sp>
            <p:sp>
              <p:nvSpPr>
                <p:cNvPr id="19492" name="Text Box 1054">
                  <a:extLst>
                    <a:ext uri="{FF2B5EF4-FFF2-40B4-BE49-F238E27FC236}">
                      <a16:creationId xmlns:a16="http://schemas.microsoft.com/office/drawing/2014/main" id="{AF9D8E39-61B9-4618-4383-110331BB82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302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10</a:t>
                  </a:r>
                </a:p>
              </p:txBody>
            </p:sp>
          </p:grpSp>
          <p:grpSp>
            <p:nvGrpSpPr>
              <p:cNvPr id="19484" name="Group 1055">
                <a:extLst>
                  <a:ext uri="{FF2B5EF4-FFF2-40B4-BE49-F238E27FC236}">
                    <a16:creationId xmlns:a16="http://schemas.microsoft.com/office/drawing/2014/main" id="{B161EC78-34C3-48D4-C84D-D98BF50B3E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1152"/>
                <a:ext cx="2112" cy="288"/>
                <a:chOff x="2400" y="1056"/>
                <a:chExt cx="2112" cy="288"/>
              </a:xfrm>
            </p:grpSpPr>
            <p:sp>
              <p:nvSpPr>
                <p:cNvPr id="19485" name="Text Box 1056">
                  <a:extLst>
                    <a:ext uri="{FF2B5EF4-FFF2-40B4-BE49-F238E27FC236}">
                      <a16:creationId xmlns:a16="http://schemas.microsoft.com/office/drawing/2014/main" id="{9A7B5256-9F99-B6DE-05BB-A627E42962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0" y="1056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00</a:t>
                  </a:r>
                </a:p>
              </p:txBody>
            </p:sp>
            <p:sp>
              <p:nvSpPr>
                <p:cNvPr id="19486" name="Text Box 1057">
                  <a:extLst>
                    <a:ext uri="{FF2B5EF4-FFF2-40B4-BE49-F238E27FC236}">
                      <a16:creationId xmlns:a16="http://schemas.microsoft.com/office/drawing/2014/main" id="{490A0D8D-1756-86E8-D962-4DFC036754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28" y="1056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01</a:t>
                  </a:r>
                </a:p>
              </p:txBody>
            </p:sp>
            <p:sp>
              <p:nvSpPr>
                <p:cNvPr id="19487" name="Text Box 1058">
                  <a:extLst>
                    <a:ext uri="{FF2B5EF4-FFF2-40B4-BE49-F238E27FC236}">
                      <a16:creationId xmlns:a16="http://schemas.microsoft.com/office/drawing/2014/main" id="{EBA687D3-4A00-ABFF-83E2-26B462AFB58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04" y="1056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11</a:t>
                  </a:r>
                </a:p>
              </p:txBody>
            </p:sp>
            <p:sp>
              <p:nvSpPr>
                <p:cNvPr id="19488" name="Text Box 1059">
                  <a:extLst>
                    <a:ext uri="{FF2B5EF4-FFF2-40B4-BE49-F238E27FC236}">
                      <a16:creationId xmlns:a16="http://schemas.microsoft.com/office/drawing/2014/main" id="{E76313BF-0585-828E-5B75-A843DCE200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80" y="1056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10</a:t>
                  </a:r>
                </a:p>
              </p:txBody>
            </p:sp>
          </p:grpSp>
        </p:grpSp>
        <p:sp>
          <p:nvSpPr>
            <p:cNvPr id="19469" name="Text Box 1060">
              <a:extLst>
                <a:ext uri="{FF2B5EF4-FFF2-40B4-BE49-F238E27FC236}">
                  <a16:creationId xmlns:a16="http://schemas.microsoft.com/office/drawing/2014/main" id="{3827C6BE-8223-4B0A-B4C7-BFA8B9DABB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630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9470" name="Text Box 1061">
              <a:extLst>
                <a:ext uri="{FF2B5EF4-FFF2-40B4-BE49-F238E27FC236}">
                  <a16:creationId xmlns:a16="http://schemas.microsoft.com/office/drawing/2014/main" id="{13DD6139-6C61-521B-38DF-9BC325A84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344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471" name="Text Box 1062">
              <a:extLst>
                <a:ext uri="{FF2B5EF4-FFF2-40B4-BE49-F238E27FC236}">
                  <a16:creationId xmlns:a16="http://schemas.microsoft.com/office/drawing/2014/main" id="{A63A9E6B-DA7C-A101-E13B-19541E1C5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344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472" name="Text Box 1063">
              <a:extLst>
                <a:ext uri="{FF2B5EF4-FFF2-40B4-BE49-F238E27FC236}">
                  <a16:creationId xmlns:a16="http://schemas.microsoft.com/office/drawing/2014/main" id="{3FA212AC-8E6F-248C-30B4-E54B8F42D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344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473" name="Text Box 1064">
              <a:extLst>
                <a:ext uri="{FF2B5EF4-FFF2-40B4-BE49-F238E27FC236}">
                  <a16:creationId xmlns:a16="http://schemas.microsoft.com/office/drawing/2014/main" id="{733EB225-243E-A44D-5C50-BF96F8839E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344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474" name="Text Box 1065">
              <a:extLst>
                <a:ext uri="{FF2B5EF4-FFF2-40B4-BE49-F238E27FC236}">
                  <a16:creationId xmlns:a16="http://schemas.microsoft.com/office/drawing/2014/main" id="{906CD67A-08BC-A347-17F2-48BEDB194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87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475" name="Text Box 1066">
              <a:extLst>
                <a:ext uri="{FF2B5EF4-FFF2-40B4-BE49-F238E27FC236}">
                  <a16:creationId xmlns:a16="http://schemas.microsoft.com/office/drawing/2014/main" id="{C9B1970C-F983-75B9-CBF9-E819997E48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92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476" name="Text Box 1067">
              <a:extLst>
                <a:ext uri="{FF2B5EF4-FFF2-40B4-BE49-F238E27FC236}">
                  <a16:creationId xmlns:a16="http://schemas.microsoft.com/office/drawing/2014/main" id="{67891137-0A26-BD4D-0846-B02EFC7BF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292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477" name="Text Box 1068">
              <a:extLst>
                <a:ext uri="{FF2B5EF4-FFF2-40B4-BE49-F238E27FC236}">
                  <a16:creationId xmlns:a16="http://schemas.microsoft.com/office/drawing/2014/main" id="{78FFE9A4-10C0-44B3-48E3-B82F0ABE97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92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478" name="Text Box 1069">
              <a:extLst>
                <a:ext uri="{FF2B5EF4-FFF2-40B4-BE49-F238E27FC236}">
                  <a16:creationId xmlns:a16="http://schemas.microsoft.com/office/drawing/2014/main" id="{24C37FB4-EBEA-F9AE-6F09-D9512584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240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479" name="Text Box 1070">
              <a:extLst>
                <a:ext uri="{FF2B5EF4-FFF2-40B4-BE49-F238E27FC236}">
                  <a16:creationId xmlns:a16="http://schemas.microsoft.com/office/drawing/2014/main" id="{34DA1C6A-3E2C-C6D6-C880-51BA6C00D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40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58417" name="Oval 1073">
            <a:extLst>
              <a:ext uri="{FF2B5EF4-FFF2-40B4-BE49-F238E27FC236}">
                <a16:creationId xmlns:a16="http://schemas.microsoft.com/office/drawing/2014/main" id="{A0230F8C-4A84-592C-7163-6EDEEF3FA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057400"/>
            <a:ext cx="3505200" cy="685800"/>
          </a:xfrm>
          <a:prstGeom prst="ellips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420" name="AutoShape 1076">
            <a:extLst>
              <a:ext uri="{FF2B5EF4-FFF2-40B4-BE49-F238E27FC236}">
                <a16:creationId xmlns:a16="http://schemas.microsoft.com/office/drawing/2014/main" id="{97EFFCBC-CD1F-206B-312C-A8F3B2B3A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810000"/>
            <a:ext cx="1524000" cy="13716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426" name="Arc 1082">
            <a:extLst>
              <a:ext uri="{FF2B5EF4-FFF2-40B4-BE49-F238E27FC236}">
                <a16:creationId xmlns:a16="http://schemas.microsoft.com/office/drawing/2014/main" id="{7119E12F-62D4-2FA5-075D-B86E4B0D4FAD}"/>
              </a:ext>
            </a:extLst>
          </p:cNvPr>
          <p:cNvSpPr>
            <a:spLocks/>
          </p:cNvSpPr>
          <p:nvPr/>
        </p:nvSpPr>
        <p:spPr bwMode="auto">
          <a:xfrm>
            <a:off x="6172200" y="4584701"/>
            <a:ext cx="1073150" cy="1058863"/>
          </a:xfrm>
          <a:custGeom>
            <a:avLst/>
            <a:gdLst>
              <a:gd name="T0" fmla="*/ 0 w 41960"/>
              <a:gd name="T1" fmla="*/ 214002548 h 43054"/>
              <a:gd name="T2" fmla="*/ 382563295 w 41960"/>
              <a:gd name="T3" fmla="*/ 640460445 h 43054"/>
              <a:gd name="T4" fmla="*/ 340606148 w 41960"/>
              <a:gd name="T5" fmla="*/ 321316249 h 430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960" h="43054" fill="none" extrusionOk="0">
                <a:moveTo>
                  <a:pt x="0" y="14386"/>
                </a:moveTo>
                <a:cubicBezTo>
                  <a:pt x="3055" y="5763"/>
                  <a:pt x="11211" y="-1"/>
                  <a:pt x="20360" y="0"/>
                </a:cubicBezTo>
                <a:cubicBezTo>
                  <a:pt x="32289" y="0"/>
                  <a:pt x="41960" y="9670"/>
                  <a:pt x="41960" y="21600"/>
                </a:cubicBezTo>
                <a:cubicBezTo>
                  <a:pt x="41960" y="32559"/>
                  <a:pt x="33752" y="41781"/>
                  <a:pt x="22867" y="43053"/>
                </a:cubicBezTo>
              </a:path>
              <a:path w="41960" h="43054" stroke="0" extrusionOk="0">
                <a:moveTo>
                  <a:pt x="0" y="14386"/>
                </a:moveTo>
                <a:cubicBezTo>
                  <a:pt x="3055" y="5763"/>
                  <a:pt x="11211" y="-1"/>
                  <a:pt x="20360" y="0"/>
                </a:cubicBezTo>
                <a:cubicBezTo>
                  <a:pt x="32289" y="0"/>
                  <a:pt x="41960" y="9670"/>
                  <a:pt x="41960" y="21600"/>
                </a:cubicBezTo>
                <a:cubicBezTo>
                  <a:pt x="41960" y="32559"/>
                  <a:pt x="33752" y="41781"/>
                  <a:pt x="22867" y="43053"/>
                </a:cubicBezTo>
                <a:lnTo>
                  <a:pt x="20360" y="21600"/>
                </a:lnTo>
                <a:lnTo>
                  <a:pt x="0" y="14386"/>
                </a:lnTo>
                <a:close/>
              </a:path>
            </a:pathLst>
          </a:custGeom>
          <a:noFill/>
          <a:ln w="28575">
            <a:solidFill>
              <a:srgbClr val="ED8A1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27" name="Arc 1083">
            <a:extLst>
              <a:ext uri="{FF2B5EF4-FFF2-40B4-BE49-F238E27FC236}">
                <a16:creationId xmlns:a16="http://schemas.microsoft.com/office/drawing/2014/main" id="{A1B9D093-ABE1-AB7E-9C63-ACFF2551E088}"/>
              </a:ext>
            </a:extLst>
          </p:cNvPr>
          <p:cNvSpPr>
            <a:spLocks/>
          </p:cNvSpPr>
          <p:nvPr/>
        </p:nvSpPr>
        <p:spPr bwMode="auto">
          <a:xfrm>
            <a:off x="9269413" y="4576764"/>
            <a:ext cx="1104900" cy="1030287"/>
          </a:xfrm>
          <a:custGeom>
            <a:avLst/>
            <a:gdLst>
              <a:gd name="T0" fmla="*/ 236256035 w 43200"/>
              <a:gd name="T1" fmla="*/ 624012404 h 41864"/>
              <a:gd name="T2" fmla="*/ 719660374 w 43200"/>
              <a:gd name="T3" fmla="*/ 364176356 h 41864"/>
              <a:gd name="T4" fmla="*/ 361386088 w 43200"/>
              <a:gd name="T5" fmla="*/ 321963088 h 418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1864" fill="none" extrusionOk="0">
                <a:moveTo>
                  <a:pt x="14121" y="41863"/>
                </a:moveTo>
                <a:cubicBezTo>
                  <a:pt x="5635" y="38732"/>
                  <a:pt x="0" y="3064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547"/>
                  <a:pt x="43137" y="23493"/>
                  <a:pt x="43013" y="24431"/>
                </a:cubicBezTo>
              </a:path>
              <a:path w="43200" h="41864" stroke="0" extrusionOk="0">
                <a:moveTo>
                  <a:pt x="14121" y="41863"/>
                </a:moveTo>
                <a:cubicBezTo>
                  <a:pt x="5635" y="38732"/>
                  <a:pt x="0" y="3064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547"/>
                  <a:pt x="43137" y="23493"/>
                  <a:pt x="43013" y="24431"/>
                </a:cubicBezTo>
                <a:lnTo>
                  <a:pt x="21600" y="21600"/>
                </a:lnTo>
                <a:lnTo>
                  <a:pt x="14121" y="41863"/>
                </a:lnTo>
                <a:close/>
              </a:path>
            </a:pathLst>
          </a:custGeom>
          <a:noFill/>
          <a:ln w="28575">
            <a:solidFill>
              <a:srgbClr val="ED8A1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28" name="Arc 1084">
            <a:extLst>
              <a:ext uri="{FF2B5EF4-FFF2-40B4-BE49-F238E27FC236}">
                <a16:creationId xmlns:a16="http://schemas.microsoft.com/office/drawing/2014/main" id="{5FB32C17-63A5-A759-60CD-02A39F424892}"/>
              </a:ext>
            </a:extLst>
          </p:cNvPr>
          <p:cNvSpPr>
            <a:spLocks/>
          </p:cNvSpPr>
          <p:nvPr/>
        </p:nvSpPr>
        <p:spPr bwMode="auto">
          <a:xfrm>
            <a:off x="9372601" y="1676401"/>
            <a:ext cx="1058863" cy="1058863"/>
          </a:xfrm>
          <a:custGeom>
            <a:avLst/>
            <a:gdLst>
              <a:gd name="T0" fmla="*/ 695746431 w 41308"/>
              <a:gd name="T1" fmla="*/ 449326774 h 43134"/>
              <a:gd name="T2" fmla="*/ 335426025 w 41308"/>
              <a:gd name="T3" fmla="*/ 0 h 43134"/>
              <a:gd name="T4" fmla="*/ 363806825 w 41308"/>
              <a:gd name="T5" fmla="*/ 318555057 h 431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308" h="43134" fill="none" extrusionOk="0">
                <a:moveTo>
                  <a:pt x="41308" y="30374"/>
                </a:moveTo>
                <a:cubicBezTo>
                  <a:pt x="37825" y="38138"/>
                  <a:pt x="30109" y="43133"/>
                  <a:pt x="21600" y="43134"/>
                </a:cubicBezTo>
                <a:cubicBezTo>
                  <a:pt x="9670" y="43134"/>
                  <a:pt x="0" y="33463"/>
                  <a:pt x="0" y="21534"/>
                </a:cubicBezTo>
                <a:cubicBezTo>
                  <a:pt x="-1" y="10258"/>
                  <a:pt x="8673" y="879"/>
                  <a:pt x="19914" y="-1"/>
                </a:cubicBezTo>
              </a:path>
              <a:path w="41308" h="43134" stroke="0" extrusionOk="0">
                <a:moveTo>
                  <a:pt x="41308" y="30374"/>
                </a:moveTo>
                <a:cubicBezTo>
                  <a:pt x="37825" y="38138"/>
                  <a:pt x="30109" y="43133"/>
                  <a:pt x="21600" y="43134"/>
                </a:cubicBezTo>
                <a:cubicBezTo>
                  <a:pt x="9670" y="43134"/>
                  <a:pt x="0" y="33463"/>
                  <a:pt x="0" y="21534"/>
                </a:cubicBezTo>
                <a:cubicBezTo>
                  <a:pt x="-1" y="10258"/>
                  <a:pt x="8673" y="879"/>
                  <a:pt x="19914" y="-1"/>
                </a:cubicBezTo>
                <a:lnTo>
                  <a:pt x="21600" y="21534"/>
                </a:lnTo>
                <a:lnTo>
                  <a:pt x="41308" y="30374"/>
                </a:lnTo>
                <a:close/>
              </a:path>
            </a:pathLst>
          </a:custGeom>
          <a:noFill/>
          <a:ln w="28575">
            <a:solidFill>
              <a:srgbClr val="ED8A1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29" name="Arc 1085">
            <a:extLst>
              <a:ext uri="{FF2B5EF4-FFF2-40B4-BE49-F238E27FC236}">
                <a16:creationId xmlns:a16="http://schemas.microsoft.com/office/drawing/2014/main" id="{AE2A7EEB-76FC-967F-9B25-421F0D6F5890}"/>
              </a:ext>
            </a:extLst>
          </p:cNvPr>
          <p:cNvSpPr>
            <a:spLocks/>
          </p:cNvSpPr>
          <p:nvPr/>
        </p:nvSpPr>
        <p:spPr bwMode="auto">
          <a:xfrm>
            <a:off x="6172201" y="1673225"/>
            <a:ext cx="1058863" cy="1062038"/>
          </a:xfrm>
          <a:custGeom>
            <a:avLst/>
            <a:gdLst>
              <a:gd name="T0" fmla="*/ 313795394 w 41407"/>
              <a:gd name="T1" fmla="*/ 371689 h 43200"/>
              <a:gd name="T2" fmla="*/ 0 w 41407"/>
              <a:gd name="T3" fmla="*/ 448972951 h 43200"/>
              <a:gd name="T4" fmla="*/ 331220054 w 41407"/>
              <a:gd name="T5" fmla="*/ 320939132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407" h="43200" fill="none" extrusionOk="0">
                <a:moveTo>
                  <a:pt x="18765" y="25"/>
                </a:moveTo>
                <a:cubicBezTo>
                  <a:pt x="19112" y="8"/>
                  <a:pt x="19459" y="-1"/>
                  <a:pt x="19807" y="0"/>
                </a:cubicBezTo>
                <a:cubicBezTo>
                  <a:pt x="31736" y="0"/>
                  <a:pt x="41407" y="9670"/>
                  <a:pt x="41407" y="21600"/>
                </a:cubicBezTo>
                <a:cubicBezTo>
                  <a:pt x="41407" y="33529"/>
                  <a:pt x="31736" y="43200"/>
                  <a:pt x="19807" y="43200"/>
                </a:cubicBezTo>
                <a:cubicBezTo>
                  <a:pt x="11209" y="43200"/>
                  <a:pt x="3430" y="38100"/>
                  <a:pt x="0" y="30216"/>
                </a:cubicBezTo>
              </a:path>
              <a:path w="41407" h="43200" stroke="0" extrusionOk="0">
                <a:moveTo>
                  <a:pt x="18765" y="25"/>
                </a:moveTo>
                <a:cubicBezTo>
                  <a:pt x="19112" y="8"/>
                  <a:pt x="19459" y="-1"/>
                  <a:pt x="19807" y="0"/>
                </a:cubicBezTo>
                <a:cubicBezTo>
                  <a:pt x="31736" y="0"/>
                  <a:pt x="41407" y="9670"/>
                  <a:pt x="41407" y="21600"/>
                </a:cubicBezTo>
                <a:cubicBezTo>
                  <a:pt x="41407" y="33529"/>
                  <a:pt x="31736" y="43200"/>
                  <a:pt x="19807" y="43200"/>
                </a:cubicBezTo>
                <a:cubicBezTo>
                  <a:pt x="11209" y="43200"/>
                  <a:pt x="3430" y="38100"/>
                  <a:pt x="0" y="30216"/>
                </a:cubicBezTo>
                <a:lnTo>
                  <a:pt x="19807" y="21600"/>
                </a:lnTo>
                <a:lnTo>
                  <a:pt x="18765" y="25"/>
                </a:lnTo>
                <a:close/>
              </a:path>
            </a:pathLst>
          </a:custGeom>
          <a:noFill/>
          <a:ln w="28575">
            <a:solidFill>
              <a:srgbClr val="ED8A1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30" name="AutoShape 1086">
            <a:extLst>
              <a:ext uri="{FF2B5EF4-FFF2-40B4-BE49-F238E27FC236}">
                <a16:creationId xmlns:a16="http://schemas.microsoft.com/office/drawing/2014/main" id="{FB5F841D-B5B5-DEA3-8A56-7ECF47E7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133600"/>
            <a:ext cx="609600" cy="13716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5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autoUpdateAnimBg="0"/>
      <p:bldP spid="58417" grpId="0" animBg="1"/>
      <p:bldP spid="58420" grpId="0" animBg="1"/>
      <p:bldP spid="584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C4E393B9-3580-DF74-E6AC-C4A4D359B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858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C53B69"/>
                </a:solidFill>
                <a:latin typeface="Times New Roman" panose="02020603050405020304" pitchFamily="18" charset="0"/>
              </a:rPr>
              <a:t>(3)  </a:t>
            </a:r>
            <a:r>
              <a:rPr lang="zh-CN" altLang="en-US" b="1">
                <a:solidFill>
                  <a:srgbClr val="C53B69"/>
                </a:solidFill>
                <a:latin typeface="Times New Roman" panose="02020603050405020304" pitchFamily="18" charset="0"/>
              </a:rPr>
              <a:t>写出最简逻辑表达式</a:t>
            </a:r>
          </a:p>
        </p:txBody>
      </p:sp>
      <p:sp>
        <p:nvSpPr>
          <p:cNvPr id="59398" name="Text Box 6">
            <a:extLst>
              <a:ext uri="{FF2B5EF4-FFF2-40B4-BE49-F238E27FC236}">
                <a16:creationId xmlns:a16="http://schemas.microsoft.com/office/drawing/2014/main" id="{25ABCE2E-F6C2-3C70-C66F-1456EC0FC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1295400"/>
            <a:ext cx="2682875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800080"/>
                </a:solidFill>
                <a:latin typeface="Arial" panose="020B0604020202020204" pitchFamily="34" charset="0"/>
              </a:rPr>
              <a:t>每一个圈写一个最简与项。规则是：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800080"/>
                </a:solidFill>
                <a:latin typeface="Arial" panose="020B0604020202020204" pitchFamily="34" charset="0"/>
              </a:rPr>
              <a:t>    </a:t>
            </a:r>
            <a:r>
              <a:rPr lang="zh-CN" alt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消去有</a:t>
            </a:r>
            <a:r>
              <a:rPr lang="en-US" altLang="zh-CN" sz="2000" b="1">
                <a:solidFill>
                  <a:srgbClr val="80008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000" b="1">
                <a:solidFill>
                  <a:srgbClr val="80008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变化的变量，保留不变的变量，</a:t>
            </a:r>
            <a:r>
              <a:rPr lang="zh-CN" altLang="en-US" sz="2000" b="1">
                <a:solidFill>
                  <a:srgbClr val="800080"/>
                </a:solidFill>
                <a:latin typeface="Arial" panose="020B0604020202020204" pitchFamily="34" charset="0"/>
              </a:rPr>
              <a:t>取值为 </a:t>
            </a:r>
            <a:r>
              <a:rPr lang="en-US" altLang="zh-CN" sz="2000" b="1">
                <a:solidFill>
                  <a:srgbClr val="800080"/>
                </a:solidFill>
                <a:latin typeface="Times New Roman" panose="02020603050405020304" pitchFamily="18" charset="0"/>
              </a:rPr>
              <a:t>l </a:t>
            </a:r>
            <a:r>
              <a:rPr lang="zh-CN" alt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的变量用原变量表示，取值为 </a:t>
            </a:r>
            <a:r>
              <a:rPr lang="en-US" altLang="zh-CN" sz="2000" b="1">
                <a:solidFill>
                  <a:srgbClr val="800080"/>
                </a:solidFill>
                <a:latin typeface="Times New Roman" panose="02020603050405020304" pitchFamily="18" charset="0"/>
              </a:rPr>
              <a:t>0 </a:t>
            </a:r>
            <a:r>
              <a:rPr lang="zh-CN" alt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的变量</a:t>
            </a:r>
            <a:r>
              <a:rPr lang="zh-CN" altLang="en-US" sz="2000" b="1">
                <a:solidFill>
                  <a:srgbClr val="800080"/>
                </a:solidFill>
                <a:latin typeface="Arial" panose="020B0604020202020204" pitchFamily="34" charset="0"/>
              </a:rPr>
              <a:t>用反变量表示，将这些变量相与。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800080"/>
                </a:solidFill>
                <a:latin typeface="Arial" panose="020B0604020202020204" pitchFamily="34" charset="0"/>
              </a:rPr>
              <a:t>    然后将所有与项进行逻辑加，即得最简</a:t>
            </a:r>
            <a:r>
              <a:rPr lang="zh-CN" altLang="en-US" sz="2000" b="1">
                <a:solidFill>
                  <a:srgbClr val="80008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与</a:t>
            </a:r>
            <a:r>
              <a:rPr lang="en-US" altLang="zh-CN" sz="2000" b="1">
                <a:solidFill>
                  <a:srgbClr val="80008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—</a:t>
            </a:r>
            <a:r>
              <a:rPr lang="zh-CN" altLang="en-US" sz="2000" b="1">
                <a:solidFill>
                  <a:srgbClr val="80008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或表达式</a:t>
            </a:r>
            <a:r>
              <a:rPr lang="zh-CN" altLang="en-US" sz="2000" b="1">
                <a:solidFill>
                  <a:srgbClr val="800080"/>
                </a:solidFill>
                <a:latin typeface="Arial" panose="020B0604020202020204" pitchFamily="34" charset="0"/>
              </a:rPr>
              <a:t>。 </a:t>
            </a:r>
            <a:endParaRPr lang="zh-CN" altLang="en-US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16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9460" name="Object 68">
            <a:extLst>
              <a:ext uri="{FF2B5EF4-FFF2-40B4-BE49-F238E27FC236}">
                <a16:creationId xmlns:a16="http://schemas.microsoft.com/office/drawing/2014/main" id="{AA02F123-9A4E-B2E1-24B2-D7A98703E8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3301" y="6237288"/>
          <a:ext cx="574357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59000" imgH="203200" progId="Equation.3">
                  <p:embed/>
                </p:oleObj>
              </mc:Choice>
              <mc:Fallback>
                <p:oleObj name="Equation" r:id="rId3" imgW="2159000" imgH="203200" progId="Equation.3">
                  <p:embed/>
                  <p:pic>
                    <p:nvPicPr>
                      <p:cNvPr id="59460" name="Object 68">
                        <a:extLst>
                          <a:ext uri="{FF2B5EF4-FFF2-40B4-BE49-F238E27FC236}">
                            <a16:creationId xmlns:a16="http://schemas.microsoft.com/office/drawing/2014/main" id="{AA02F123-9A4E-B2E1-24B2-D7A98703E8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1" y="6237288"/>
                        <a:ext cx="574357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AutoShape 58">
            <a:extLst>
              <a:ext uri="{FF2B5EF4-FFF2-40B4-BE49-F238E27FC236}">
                <a16:creationId xmlns:a16="http://schemas.microsoft.com/office/drawing/2014/main" id="{1F345821-7F4D-341E-BED2-FCC4B1CA5852}"/>
              </a:ext>
            </a:extLst>
          </p:cNvPr>
          <p:cNvSpPr>
            <a:spLocks/>
          </p:cNvSpPr>
          <p:nvPr/>
        </p:nvSpPr>
        <p:spPr bwMode="auto">
          <a:xfrm>
            <a:off x="5254625" y="3705225"/>
            <a:ext cx="304800" cy="1600200"/>
          </a:xfrm>
          <a:prstGeom prst="leftBracket">
            <a:avLst>
              <a:gd name="adj" fmla="val 437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6" name="Text Box 59">
            <a:extLst>
              <a:ext uri="{FF2B5EF4-FFF2-40B4-BE49-F238E27FC236}">
                <a16:creationId xmlns:a16="http://schemas.microsoft.com/office/drawing/2014/main" id="{95B885C7-8EF7-9DA3-E567-3B173FE9D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1225" y="423862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67" name="AutoShape 60">
            <a:extLst>
              <a:ext uri="{FF2B5EF4-FFF2-40B4-BE49-F238E27FC236}">
                <a16:creationId xmlns:a16="http://schemas.microsoft.com/office/drawing/2014/main" id="{A9550FC1-3C92-7C32-533E-182921B19F0B}"/>
              </a:ext>
            </a:extLst>
          </p:cNvPr>
          <p:cNvSpPr>
            <a:spLocks/>
          </p:cNvSpPr>
          <p:nvPr/>
        </p:nvSpPr>
        <p:spPr bwMode="auto">
          <a:xfrm>
            <a:off x="9902825" y="2943225"/>
            <a:ext cx="304800" cy="1524000"/>
          </a:xfrm>
          <a:prstGeom prst="rightBracket">
            <a:avLst>
              <a:gd name="adj" fmla="val 41667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" name="Text Box 61">
            <a:extLst>
              <a:ext uri="{FF2B5EF4-FFF2-40B4-BE49-F238E27FC236}">
                <a16:creationId xmlns:a16="http://schemas.microsoft.com/office/drawing/2014/main" id="{94347400-9748-ACD0-13AF-6CF1B7C4C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7625" y="347662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69" name="AutoShape 62">
            <a:extLst>
              <a:ext uri="{FF2B5EF4-FFF2-40B4-BE49-F238E27FC236}">
                <a16:creationId xmlns:a16="http://schemas.microsoft.com/office/drawing/2014/main" id="{2DF3FC59-F8C5-A9F2-27D2-9F34E9EC28BF}"/>
              </a:ext>
            </a:extLst>
          </p:cNvPr>
          <p:cNvSpPr>
            <a:spLocks/>
          </p:cNvSpPr>
          <p:nvPr/>
        </p:nvSpPr>
        <p:spPr bwMode="auto">
          <a:xfrm rot="5400000">
            <a:off x="7769225" y="4848225"/>
            <a:ext cx="304800" cy="1676400"/>
          </a:xfrm>
          <a:prstGeom prst="rightBracket">
            <a:avLst>
              <a:gd name="adj" fmla="val 45833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" name="AutoShape 63">
            <a:extLst>
              <a:ext uri="{FF2B5EF4-FFF2-40B4-BE49-F238E27FC236}">
                <a16:creationId xmlns:a16="http://schemas.microsoft.com/office/drawing/2014/main" id="{A5536C51-D81D-0C1D-34BC-81B80861D920}"/>
              </a:ext>
            </a:extLst>
          </p:cNvPr>
          <p:cNvSpPr>
            <a:spLocks/>
          </p:cNvSpPr>
          <p:nvPr/>
        </p:nvSpPr>
        <p:spPr bwMode="auto">
          <a:xfrm rot="5400000">
            <a:off x="8683625" y="657225"/>
            <a:ext cx="304800" cy="1676400"/>
          </a:xfrm>
          <a:prstGeom prst="leftBracket">
            <a:avLst>
              <a:gd name="adj" fmla="val 45833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" name="Text Box 64">
            <a:extLst>
              <a:ext uri="{FF2B5EF4-FFF2-40B4-BE49-F238E27FC236}">
                <a16:creationId xmlns:a16="http://schemas.microsoft.com/office/drawing/2014/main" id="{840FD672-B22B-6E4D-B753-CD8E2630C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7425" y="80962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72" name="Text Box 65">
            <a:extLst>
              <a:ext uri="{FF2B5EF4-FFF2-40B4-BE49-F238E27FC236}">
                <a16:creationId xmlns:a16="http://schemas.microsoft.com/office/drawing/2014/main" id="{5EF0FB9F-C5BC-8AAA-282F-94CD7C57C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025" y="583882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graphicFrame>
        <p:nvGraphicFramePr>
          <p:cNvPr id="73" name="Object 66">
            <a:extLst>
              <a:ext uri="{FF2B5EF4-FFF2-40B4-BE49-F238E27FC236}">
                <a16:creationId xmlns:a16="http://schemas.microsoft.com/office/drawing/2014/main" id="{41EAB174-493F-4D64-9C6A-CD98A2792A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15525" y="5694364"/>
          <a:ext cx="5969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9158" imgH="177646" progId="Equation.3">
                  <p:embed/>
                </p:oleObj>
              </mc:Choice>
              <mc:Fallback>
                <p:oleObj name="Equation" r:id="rId5" imgW="279158" imgH="177646" progId="Equation.3">
                  <p:embed/>
                  <p:pic>
                    <p:nvPicPr>
                      <p:cNvPr id="73" name="Object 66">
                        <a:extLst>
                          <a:ext uri="{FF2B5EF4-FFF2-40B4-BE49-F238E27FC236}">
                            <a16:creationId xmlns:a16="http://schemas.microsoft.com/office/drawing/2014/main" id="{41EAB174-493F-4D64-9C6A-CD98A2792A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5525" y="5694364"/>
                        <a:ext cx="59690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Line 67">
            <a:extLst>
              <a:ext uri="{FF2B5EF4-FFF2-40B4-BE49-F238E27FC236}">
                <a16:creationId xmlns:a16="http://schemas.microsoft.com/office/drawing/2014/main" id="{B694C433-8DAC-37BC-83AC-3E30E4CA9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9369425" y="5040313"/>
            <a:ext cx="838200" cy="646112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68">
            <a:extLst>
              <a:ext uri="{FF2B5EF4-FFF2-40B4-BE49-F238E27FC236}">
                <a16:creationId xmlns:a16="http://schemas.microsoft.com/office/drawing/2014/main" id="{4F94DCB8-7595-177E-D840-5F6636F618C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40625" y="1154113"/>
            <a:ext cx="304800" cy="874712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6" name="Object 69">
            <a:extLst>
              <a:ext uri="{FF2B5EF4-FFF2-40B4-BE49-F238E27FC236}">
                <a16:creationId xmlns:a16="http://schemas.microsoft.com/office/drawing/2014/main" id="{7C4E544A-0125-F90B-24E1-A588BA8D8C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70725" y="696914"/>
          <a:ext cx="7889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68300" imgH="190500" progId="Equation.3">
                  <p:embed/>
                </p:oleObj>
              </mc:Choice>
              <mc:Fallback>
                <p:oleObj name="Equation" r:id="rId7" imgW="368300" imgH="190500" progId="Equation.3">
                  <p:embed/>
                  <p:pic>
                    <p:nvPicPr>
                      <p:cNvPr id="76" name="Object 69">
                        <a:extLst>
                          <a:ext uri="{FF2B5EF4-FFF2-40B4-BE49-F238E27FC236}">
                            <a16:creationId xmlns:a16="http://schemas.microsoft.com/office/drawing/2014/main" id="{7C4E544A-0125-F90B-24E1-A588BA8D8C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0725" y="696914"/>
                        <a:ext cx="78898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Line 70">
            <a:extLst>
              <a:ext uri="{FF2B5EF4-FFF2-40B4-BE49-F238E27FC236}">
                <a16:creationId xmlns:a16="http://schemas.microsoft.com/office/drawing/2014/main" id="{1FA550B5-85A4-D7BA-3073-1D0F054975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59425" y="5268914"/>
            <a:ext cx="685800" cy="395287"/>
          </a:xfrm>
          <a:prstGeom prst="line">
            <a:avLst/>
          </a:prstGeom>
          <a:noFill/>
          <a:ln w="28575">
            <a:solidFill>
              <a:srgbClr val="ED8A1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8" name="Object 71">
            <a:extLst>
              <a:ext uri="{FF2B5EF4-FFF2-40B4-BE49-F238E27FC236}">
                <a16:creationId xmlns:a16="http://schemas.microsoft.com/office/drawing/2014/main" id="{CDF11ADE-3FDF-D4CF-AD82-06A723D091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4" y="5426075"/>
          <a:ext cx="81438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80835" imgH="190417" progId="Equation.3">
                  <p:embed/>
                </p:oleObj>
              </mc:Choice>
              <mc:Fallback>
                <p:oleObj name="Equation" r:id="rId9" imgW="380835" imgH="190417" progId="Equation.3">
                  <p:embed/>
                  <p:pic>
                    <p:nvPicPr>
                      <p:cNvPr id="78" name="Object 71">
                        <a:extLst>
                          <a:ext uri="{FF2B5EF4-FFF2-40B4-BE49-F238E27FC236}">
                            <a16:creationId xmlns:a16="http://schemas.microsoft.com/office/drawing/2014/main" id="{CDF11ADE-3FDF-D4CF-AD82-06A723D091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4" y="5426075"/>
                        <a:ext cx="814387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Line 72">
            <a:extLst>
              <a:ext uri="{FF2B5EF4-FFF2-40B4-BE49-F238E27FC236}">
                <a16:creationId xmlns:a16="http://schemas.microsoft.com/office/drawing/2014/main" id="{138FD63B-5C76-F9E1-8AE5-BEEFFD7817C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84838" y="2868613"/>
            <a:ext cx="457200" cy="7461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0" name="Object 73">
            <a:extLst>
              <a:ext uri="{FF2B5EF4-FFF2-40B4-BE49-F238E27FC236}">
                <a16:creationId xmlns:a16="http://schemas.microsoft.com/office/drawing/2014/main" id="{57DCB15B-89AB-72CC-D47A-094364D67B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1675" y="2624138"/>
          <a:ext cx="12573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83947" imgH="203112" progId="Equation.3">
                  <p:embed/>
                </p:oleObj>
              </mc:Choice>
              <mc:Fallback>
                <p:oleObj name="Equation" r:id="rId11" imgW="583947" imgH="203112" progId="Equation.3">
                  <p:embed/>
                  <p:pic>
                    <p:nvPicPr>
                      <p:cNvPr id="80" name="Object 73">
                        <a:extLst>
                          <a:ext uri="{FF2B5EF4-FFF2-40B4-BE49-F238E27FC236}">
                            <a16:creationId xmlns:a16="http://schemas.microsoft.com/office/drawing/2014/main" id="{57DCB15B-89AB-72CC-D47A-094364D67B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2624138"/>
                        <a:ext cx="12573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01" name="Group 77">
            <a:extLst>
              <a:ext uri="{FF2B5EF4-FFF2-40B4-BE49-F238E27FC236}">
                <a16:creationId xmlns:a16="http://schemas.microsoft.com/office/drawing/2014/main" id="{69122CCD-F3BE-C87B-0D28-25CDECF57A73}"/>
              </a:ext>
            </a:extLst>
          </p:cNvPr>
          <p:cNvGrpSpPr>
            <a:grpSpLocks/>
          </p:cNvGrpSpPr>
          <p:nvPr/>
        </p:nvGrpSpPr>
        <p:grpSpPr bwMode="auto">
          <a:xfrm>
            <a:off x="4999038" y="1020764"/>
            <a:ext cx="4945062" cy="4643437"/>
            <a:chOff x="2496" y="144"/>
            <a:chExt cx="3115" cy="2925"/>
          </a:xfrm>
        </p:grpSpPr>
        <p:grpSp>
          <p:nvGrpSpPr>
            <p:cNvPr id="20505" name="Group 78">
              <a:extLst>
                <a:ext uri="{FF2B5EF4-FFF2-40B4-BE49-F238E27FC236}">
                  <a16:creationId xmlns:a16="http://schemas.microsoft.com/office/drawing/2014/main" id="{D90DC1BA-8860-4785-0D22-0D12E0F460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144"/>
              <a:ext cx="2928" cy="2730"/>
              <a:chOff x="2496" y="630"/>
              <a:chExt cx="2928" cy="2730"/>
            </a:xfrm>
          </p:grpSpPr>
          <p:grpSp>
            <p:nvGrpSpPr>
              <p:cNvPr id="20513" name="Group 79">
                <a:extLst>
                  <a:ext uri="{FF2B5EF4-FFF2-40B4-BE49-F238E27FC236}">
                    <a16:creationId xmlns:a16="http://schemas.microsoft.com/office/drawing/2014/main" id="{4DF36BAE-D9FA-F547-A2DF-134CEBC557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720"/>
                <a:ext cx="2928" cy="2640"/>
                <a:chOff x="240" y="912"/>
                <a:chExt cx="2928" cy="2640"/>
              </a:xfrm>
            </p:grpSpPr>
            <p:grpSp>
              <p:nvGrpSpPr>
                <p:cNvPr id="20525" name="Group 80">
                  <a:extLst>
                    <a:ext uri="{FF2B5EF4-FFF2-40B4-BE49-F238E27FC236}">
                      <a16:creationId xmlns:a16="http://schemas.microsoft.com/office/drawing/2014/main" id="{443D96E2-7D68-1007-86D3-9DB97F69FF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0" y="1056"/>
                  <a:ext cx="2688" cy="2496"/>
                  <a:chOff x="1872" y="960"/>
                  <a:chExt cx="2688" cy="2496"/>
                </a:xfrm>
              </p:grpSpPr>
              <p:grpSp>
                <p:nvGrpSpPr>
                  <p:cNvPr id="20538" name="Group 81">
                    <a:extLst>
                      <a:ext uri="{FF2B5EF4-FFF2-40B4-BE49-F238E27FC236}">
                        <a16:creationId xmlns:a16="http://schemas.microsoft.com/office/drawing/2014/main" id="{40EB2CE8-8873-33A6-8F00-ADB74C9260A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256" y="1344"/>
                    <a:ext cx="2304" cy="2112"/>
                    <a:chOff x="1152" y="1152"/>
                    <a:chExt cx="2304" cy="2112"/>
                  </a:xfrm>
                </p:grpSpPr>
                <p:sp>
                  <p:nvSpPr>
                    <p:cNvPr id="20540" name="Rectangle 82">
                      <a:extLst>
                        <a:ext uri="{FF2B5EF4-FFF2-40B4-BE49-F238E27FC236}">
                          <a16:creationId xmlns:a16="http://schemas.microsoft.com/office/drawing/2014/main" id="{E9F85DAF-ADA8-3540-BC0B-377D1E366C6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1152"/>
                      <a:ext cx="576" cy="52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20541" name="Rectangle 83">
                      <a:extLst>
                        <a:ext uri="{FF2B5EF4-FFF2-40B4-BE49-F238E27FC236}">
                          <a16:creationId xmlns:a16="http://schemas.microsoft.com/office/drawing/2014/main" id="{5766C974-A8A3-B46C-B855-2577477A9BA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28" y="1152"/>
                      <a:ext cx="576" cy="52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20542" name="Rectangle 84">
                      <a:extLst>
                        <a:ext uri="{FF2B5EF4-FFF2-40B4-BE49-F238E27FC236}">
                          <a16:creationId xmlns:a16="http://schemas.microsoft.com/office/drawing/2014/main" id="{EA977E03-2578-EC7A-C13E-7C5DE37D204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04" y="1152"/>
                      <a:ext cx="576" cy="52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20543" name="Rectangle 85">
                      <a:extLst>
                        <a:ext uri="{FF2B5EF4-FFF2-40B4-BE49-F238E27FC236}">
                          <a16:creationId xmlns:a16="http://schemas.microsoft.com/office/drawing/2014/main" id="{6392553E-3173-3558-0E06-E2220B6D47D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1152"/>
                      <a:ext cx="576" cy="52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20544" name="Rectangle 86">
                      <a:extLst>
                        <a:ext uri="{FF2B5EF4-FFF2-40B4-BE49-F238E27FC236}">
                          <a16:creationId xmlns:a16="http://schemas.microsoft.com/office/drawing/2014/main" id="{77E9F7BA-7E73-B571-8560-F23DD084F52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1680"/>
                      <a:ext cx="576" cy="52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20545" name="Rectangle 87">
                      <a:extLst>
                        <a:ext uri="{FF2B5EF4-FFF2-40B4-BE49-F238E27FC236}">
                          <a16:creationId xmlns:a16="http://schemas.microsoft.com/office/drawing/2014/main" id="{D48039E5-A447-F401-19C3-9F9BC04441A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28" y="1680"/>
                      <a:ext cx="576" cy="52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20546" name="Rectangle 88">
                      <a:extLst>
                        <a:ext uri="{FF2B5EF4-FFF2-40B4-BE49-F238E27FC236}">
                          <a16:creationId xmlns:a16="http://schemas.microsoft.com/office/drawing/2014/main" id="{5209AB5C-5601-5CBD-1850-5AFADF7BAAD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04" y="1680"/>
                      <a:ext cx="576" cy="52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20547" name="Rectangle 89">
                      <a:extLst>
                        <a:ext uri="{FF2B5EF4-FFF2-40B4-BE49-F238E27FC236}">
                          <a16:creationId xmlns:a16="http://schemas.microsoft.com/office/drawing/2014/main" id="{48CDC985-FEE7-115F-1E40-AE18CDDDB76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1680"/>
                      <a:ext cx="576" cy="52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20548" name="Rectangle 90">
                      <a:extLst>
                        <a:ext uri="{FF2B5EF4-FFF2-40B4-BE49-F238E27FC236}">
                          <a16:creationId xmlns:a16="http://schemas.microsoft.com/office/drawing/2014/main" id="{E0F1047A-37BE-CC88-11BE-36EB67D20D9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2208"/>
                      <a:ext cx="576" cy="52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20549" name="Rectangle 91">
                      <a:extLst>
                        <a:ext uri="{FF2B5EF4-FFF2-40B4-BE49-F238E27FC236}">
                          <a16:creationId xmlns:a16="http://schemas.microsoft.com/office/drawing/2014/main" id="{D1D42E0A-63A2-724D-8E31-E353EC8A70D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28" y="2208"/>
                      <a:ext cx="576" cy="52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20550" name="Rectangle 92">
                      <a:extLst>
                        <a:ext uri="{FF2B5EF4-FFF2-40B4-BE49-F238E27FC236}">
                          <a16:creationId xmlns:a16="http://schemas.microsoft.com/office/drawing/2014/main" id="{7D451F58-0D2E-6F6E-5CBB-2E1B6A9823D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04" y="2208"/>
                      <a:ext cx="576" cy="52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20551" name="Rectangle 93">
                      <a:extLst>
                        <a:ext uri="{FF2B5EF4-FFF2-40B4-BE49-F238E27FC236}">
                          <a16:creationId xmlns:a16="http://schemas.microsoft.com/office/drawing/2014/main" id="{CCB094B5-8930-3769-0CCC-B7B7042AF0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208"/>
                      <a:ext cx="576" cy="52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20552" name="Rectangle 94">
                      <a:extLst>
                        <a:ext uri="{FF2B5EF4-FFF2-40B4-BE49-F238E27FC236}">
                          <a16:creationId xmlns:a16="http://schemas.microsoft.com/office/drawing/2014/main" id="{2683614B-60A4-3B48-E38D-5487EC043C0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2736"/>
                      <a:ext cx="576" cy="52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20553" name="Rectangle 95">
                      <a:extLst>
                        <a:ext uri="{FF2B5EF4-FFF2-40B4-BE49-F238E27FC236}">
                          <a16:creationId xmlns:a16="http://schemas.microsoft.com/office/drawing/2014/main" id="{D4EFAF12-2139-2586-2AFF-8F4E59CB71B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28" y="2736"/>
                      <a:ext cx="576" cy="52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20554" name="Rectangle 96">
                      <a:extLst>
                        <a:ext uri="{FF2B5EF4-FFF2-40B4-BE49-F238E27FC236}">
                          <a16:creationId xmlns:a16="http://schemas.microsoft.com/office/drawing/2014/main" id="{D038415C-50DC-7B29-3F2D-18533F75F6B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04" y="2736"/>
                      <a:ext cx="576" cy="52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20555" name="Rectangle 97">
                      <a:extLst>
                        <a:ext uri="{FF2B5EF4-FFF2-40B4-BE49-F238E27FC236}">
                          <a16:creationId xmlns:a16="http://schemas.microsoft.com/office/drawing/2014/main" id="{AB751978-5203-B9AC-6C6F-ED169385713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736"/>
                      <a:ext cx="576" cy="52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</p:grpSp>
              <p:sp>
                <p:nvSpPr>
                  <p:cNvPr id="20539" name="Line 98">
                    <a:extLst>
                      <a:ext uri="{FF2B5EF4-FFF2-40B4-BE49-F238E27FC236}">
                        <a16:creationId xmlns:a16="http://schemas.microsoft.com/office/drawing/2014/main" id="{A81819F4-0B27-00D5-15AE-969065198A6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872" y="960"/>
                    <a:ext cx="384" cy="38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0526" name="Text Box 99">
                  <a:extLst>
                    <a:ext uri="{FF2B5EF4-FFF2-40B4-BE49-F238E27FC236}">
                      <a16:creationId xmlns:a16="http://schemas.microsoft.com/office/drawing/2014/main" id="{F7C04BDE-1FA0-966C-AABE-CD7D0B3673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" y="1200"/>
                  <a:ext cx="5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AB</a:t>
                  </a:r>
                </a:p>
              </p:txBody>
            </p:sp>
            <p:sp>
              <p:nvSpPr>
                <p:cNvPr id="20527" name="Text Box 100">
                  <a:extLst>
                    <a:ext uri="{FF2B5EF4-FFF2-40B4-BE49-F238E27FC236}">
                      <a16:creationId xmlns:a16="http://schemas.microsoft.com/office/drawing/2014/main" id="{706A51BA-EEB8-5757-E267-2C7D5E68E27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6" y="912"/>
                  <a:ext cx="48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CD</a:t>
                  </a:r>
                </a:p>
              </p:txBody>
            </p:sp>
            <p:grpSp>
              <p:nvGrpSpPr>
                <p:cNvPr id="20528" name="Group 101">
                  <a:extLst>
                    <a:ext uri="{FF2B5EF4-FFF2-40B4-BE49-F238E27FC236}">
                      <a16:creationId xmlns:a16="http://schemas.microsoft.com/office/drawing/2014/main" id="{15325F4D-B4FB-CCFE-C560-7DAC1763B3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0" y="1584"/>
                  <a:ext cx="432" cy="1824"/>
                  <a:chOff x="1872" y="1488"/>
                  <a:chExt cx="432" cy="1824"/>
                </a:xfrm>
              </p:grpSpPr>
              <p:sp>
                <p:nvSpPr>
                  <p:cNvPr id="20534" name="Text Box 102">
                    <a:extLst>
                      <a:ext uri="{FF2B5EF4-FFF2-40B4-BE49-F238E27FC236}">
                        <a16:creationId xmlns:a16="http://schemas.microsoft.com/office/drawing/2014/main" id="{817B2F23-13C1-F3FD-5BB0-0121F05B50D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72" y="1488"/>
                    <a:ext cx="4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00</a:t>
                    </a:r>
                  </a:p>
                </p:txBody>
              </p:sp>
              <p:sp>
                <p:nvSpPr>
                  <p:cNvPr id="20535" name="Text Box 103">
                    <a:extLst>
                      <a:ext uri="{FF2B5EF4-FFF2-40B4-BE49-F238E27FC236}">
                        <a16:creationId xmlns:a16="http://schemas.microsoft.com/office/drawing/2014/main" id="{7E33B846-4C84-EE11-5C00-35CA3CC5BD4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72" y="2016"/>
                    <a:ext cx="4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01</a:t>
                    </a:r>
                  </a:p>
                </p:txBody>
              </p:sp>
              <p:sp>
                <p:nvSpPr>
                  <p:cNvPr id="20536" name="Text Box 104">
                    <a:extLst>
                      <a:ext uri="{FF2B5EF4-FFF2-40B4-BE49-F238E27FC236}">
                        <a16:creationId xmlns:a16="http://schemas.microsoft.com/office/drawing/2014/main" id="{7BA80CDF-76FC-9E6A-3356-67D8BF871BB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72" y="2544"/>
                    <a:ext cx="4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11</a:t>
                    </a:r>
                  </a:p>
                </p:txBody>
              </p:sp>
              <p:sp>
                <p:nvSpPr>
                  <p:cNvPr id="20537" name="Text Box 105">
                    <a:extLst>
                      <a:ext uri="{FF2B5EF4-FFF2-40B4-BE49-F238E27FC236}">
                        <a16:creationId xmlns:a16="http://schemas.microsoft.com/office/drawing/2014/main" id="{7ACF108E-FD11-9CB3-5966-5292CBDFA81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72" y="3024"/>
                    <a:ext cx="4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10</a:t>
                    </a:r>
                  </a:p>
                </p:txBody>
              </p:sp>
            </p:grpSp>
            <p:grpSp>
              <p:nvGrpSpPr>
                <p:cNvPr id="20529" name="Group 106">
                  <a:extLst>
                    <a:ext uri="{FF2B5EF4-FFF2-40B4-BE49-F238E27FC236}">
                      <a16:creationId xmlns:a16="http://schemas.microsoft.com/office/drawing/2014/main" id="{928505E0-A70A-994A-B32D-8C0FEFED29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08" y="1152"/>
                  <a:ext cx="2112" cy="288"/>
                  <a:chOff x="2400" y="1056"/>
                  <a:chExt cx="2112" cy="288"/>
                </a:xfrm>
              </p:grpSpPr>
              <p:sp>
                <p:nvSpPr>
                  <p:cNvPr id="20530" name="Text Box 107">
                    <a:extLst>
                      <a:ext uri="{FF2B5EF4-FFF2-40B4-BE49-F238E27FC236}">
                        <a16:creationId xmlns:a16="http://schemas.microsoft.com/office/drawing/2014/main" id="{86186233-6844-284D-EE31-915660B0697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00" y="1056"/>
                    <a:ext cx="4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00</a:t>
                    </a:r>
                  </a:p>
                </p:txBody>
              </p:sp>
              <p:sp>
                <p:nvSpPr>
                  <p:cNvPr id="20531" name="Text Box 108">
                    <a:extLst>
                      <a:ext uri="{FF2B5EF4-FFF2-40B4-BE49-F238E27FC236}">
                        <a16:creationId xmlns:a16="http://schemas.microsoft.com/office/drawing/2014/main" id="{1AD6CD1E-A0F9-C881-5DD4-66D5946BC8F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8" y="1056"/>
                    <a:ext cx="4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01</a:t>
                    </a:r>
                  </a:p>
                </p:txBody>
              </p:sp>
              <p:sp>
                <p:nvSpPr>
                  <p:cNvPr id="20532" name="Text Box 109">
                    <a:extLst>
                      <a:ext uri="{FF2B5EF4-FFF2-40B4-BE49-F238E27FC236}">
                        <a16:creationId xmlns:a16="http://schemas.microsoft.com/office/drawing/2014/main" id="{27AA9F12-1A86-5491-AB3F-D4C1BDEEF39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04" y="1056"/>
                    <a:ext cx="4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11</a:t>
                    </a:r>
                  </a:p>
                </p:txBody>
              </p:sp>
              <p:sp>
                <p:nvSpPr>
                  <p:cNvPr id="20533" name="Text Box 110">
                    <a:extLst>
                      <a:ext uri="{FF2B5EF4-FFF2-40B4-BE49-F238E27FC236}">
                        <a16:creationId xmlns:a16="http://schemas.microsoft.com/office/drawing/2014/main" id="{37A4E490-6670-19A7-4680-19BE8F56488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80" y="1056"/>
                    <a:ext cx="4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10</a:t>
                    </a:r>
                  </a:p>
                </p:txBody>
              </p:sp>
            </p:grpSp>
          </p:grpSp>
          <p:sp>
            <p:nvSpPr>
              <p:cNvPr id="20514" name="Text Box 111">
                <a:extLst>
                  <a:ext uri="{FF2B5EF4-FFF2-40B4-BE49-F238E27FC236}">
                    <a16:creationId xmlns:a16="http://schemas.microsoft.com/office/drawing/2014/main" id="{2E4A6D57-83B4-8FAC-F59E-1666B5D48F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630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L</a:t>
                </a:r>
              </a:p>
            </p:txBody>
          </p:sp>
          <p:sp>
            <p:nvSpPr>
              <p:cNvPr id="20515" name="Text Box 112">
                <a:extLst>
                  <a:ext uri="{FF2B5EF4-FFF2-40B4-BE49-F238E27FC236}">
                    <a16:creationId xmlns:a16="http://schemas.microsoft.com/office/drawing/2014/main" id="{D46A13E3-EC1F-1B45-E611-1C0158927A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344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0516" name="Text Box 113">
                <a:extLst>
                  <a:ext uri="{FF2B5EF4-FFF2-40B4-BE49-F238E27FC236}">
                    <a16:creationId xmlns:a16="http://schemas.microsoft.com/office/drawing/2014/main" id="{664816FE-A496-A9BC-641B-0743A03154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344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0517" name="Text Box 114">
                <a:extLst>
                  <a:ext uri="{FF2B5EF4-FFF2-40B4-BE49-F238E27FC236}">
                    <a16:creationId xmlns:a16="http://schemas.microsoft.com/office/drawing/2014/main" id="{99BBC9BB-BE09-EC7F-F397-6A8BE38C8F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1344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0518" name="Text Box 115">
                <a:extLst>
                  <a:ext uri="{FF2B5EF4-FFF2-40B4-BE49-F238E27FC236}">
                    <a16:creationId xmlns:a16="http://schemas.microsoft.com/office/drawing/2014/main" id="{B03C651E-6DC3-4C79-940B-5E984A64EB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1344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0519" name="Text Box 116">
                <a:extLst>
                  <a:ext uri="{FF2B5EF4-FFF2-40B4-BE49-F238E27FC236}">
                    <a16:creationId xmlns:a16="http://schemas.microsoft.com/office/drawing/2014/main" id="{B63674E3-95B2-F966-209F-B57A69A4DA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872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0520" name="Text Box 117">
                <a:extLst>
                  <a:ext uri="{FF2B5EF4-FFF2-40B4-BE49-F238E27FC236}">
                    <a16:creationId xmlns:a16="http://schemas.microsoft.com/office/drawing/2014/main" id="{377E29BC-E324-9B85-92C5-238B43D74C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2928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0521" name="Text Box 118">
                <a:extLst>
                  <a:ext uri="{FF2B5EF4-FFF2-40B4-BE49-F238E27FC236}">
                    <a16:creationId xmlns:a16="http://schemas.microsoft.com/office/drawing/2014/main" id="{1F37981C-3885-C5A0-E185-DAA2941656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2928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0522" name="Text Box 119">
                <a:extLst>
                  <a:ext uri="{FF2B5EF4-FFF2-40B4-BE49-F238E27FC236}">
                    <a16:creationId xmlns:a16="http://schemas.microsoft.com/office/drawing/2014/main" id="{8B1F39E0-50E5-6258-6034-0EFE7BAA80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2928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0523" name="Text Box 120">
                <a:extLst>
                  <a:ext uri="{FF2B5EF4-FFF2-40B4-BE49-F238E27FC236}">
                    <a16:creationId xmlns:a16="http://schemas.microsoft.com/office/drawing/2014/main" id="{566F0126-2BF1-A5AD-12EC-020BB6730B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2400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0524" name="Text Box 121">
                <a:extLst>
                  <a:ext uri="{FF2B5EF4-FFF2-40B4-BE49-F238E27FC236}">
                    <a16:creationId xmlns:a16="http://schemas.microsoft.com/office/drawing/2014/main" id="{A3B5BF0E-8789-B6AD-8332-D3A97BFDFA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400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20506" name="Oval 122">
              <a:extLst>
                <a:ext uri="{FF2B5EF4-FFF2-40B4-BE49-F238E27FC236}">
                  <a16:creationId xmlns:a16="http://schemas.microsoft.com/office/drawing/2014/main" id="{8DA88001-A616-7571-980B-FB7B4EA9B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810"/>
              <a:ext cx="2208" cy="432"/>
            </a:xfrm>
            <a:prstGeom prst="ellips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07" name="AutoShape 123">
              <a:extLst>
                <a:ext uri="{FF2B5EF4-FFF2-40B4-BE49-F238E27FC236}">
                  <a16:creationId xmlns:a16="http://schemas.microsoft.com/office/drawing/2014/main" id="{42A75144-8B6E-9677-BDFE-D666B0F9E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914"/>
              <a:ext cx="960" cy="864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C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08" name="Arc 124">
              <a:extLst>
                <a:ext uri="{FF2B5EF4-FFF2-40B4-BE49-F238E27FC236}">
                  <a16:creationId xmlns:a16="http://schemas.microsoft.com/office/drawing/2014/main" id="{68CD99A3-B102-CC36-3BC9-C4FF40DA5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" y="2402"/>
              <a:ext cx="676" cy="667"/>
            </a:xfrm>
            <a:custGeom>
              <a:avLst/>
              <a:gdLst>
                <a:gd name="T0" fmla="*/ 0 w 41960"/>
                <a:gd name="T1" fmla="*/ 0 h 43054"/>
                <a:gd name="T2" fmla="*/ 0 w 41960"/>
                <a:gd name="T3" fmla="*/ 0 h 43054"/>
                <a:gd name="T4" fmla="*/ 0 w 41960"/>
                <a:gd name="T5" fmla="*/ 0 h 430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960" h="43054" fill="none" extrusionOk="0">
                  <a:moveTo>
                    <a:pt x="0" y="14386"/>
                  </a:moveTo>
                  <a:cubicBezTo>
                    <a:pt x="3055" y="5763"/>
                    <a:pt x="11211" y="-1"/>
                    <a:pt x="20360" y="0"/>
                  </a:cubicBezTo>
                  <a:cubicBezTo>
                    <a:pt x="32289" y="0"/>
                    <a:pt x="41960" y="9670"/>
                    <a:pt x="41960" y="21600"/>
                  </a:cubicBezTo>
                  <a:cubicBezTo>
                    <a:pt x="41960" y="32559"/>
                    <a:pt x="33752" y="41781"/>
                    <a:pt x="22867" y="43053"/>
                  </a:cubicBezTo>
                </a:path>
                <a:path w="41960" h="43054" stroke="0" extrusionOk="0">
                  <a:moveTo>
                    <a:pt x="0" y="14386"/>
                  </a:moveTo>
                  <a:cubicBezTo>
                    <a:pt x="3055" y="5763"/>
                    <a:pt x="11211" y="-1"/>
                    <a:pt x="20360" y="0"/>
                  </a:cubicBezTo>
                  <a:cubicBezTo>
                    <a:pt x="32289" y="0"/>
                    <a:pt x="41960" y="9670"/>
                    <a:pt x="41960" y="21600"/>
                  </a:cubicBezTo>
                  <a:cubicBezTo>
                    <a:pt x="41960" y="32559"/>
                    <a:pt x="33752" y="41781"/>
                    <a:pt x="22867" y="43053"/>
                  </a:cubicBezTo>
                  <a:lnTo>
                    <a:pt x="20360" y="21600"/>
                  </a:lnTo>
                  <a:lnTo>
                    <a:pt x="0" y="14386"/>
                  </a:lnTo>
                  <a:close/>
                </a:path>
              </a:pathLst>
            </a:custGeom>
            <a:noFill/>
            <a:ln w="28575">
              <a:solidFill>
                <a:srgbClr val="ED8A1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9" name="Arc 125">
              <a:extLst>
                <a:ext uri="{FF2B5EF4-FFF2-40B4-BE49-F238E27FC236}">
                  <a16:creationId xmlns:a16="http://schemas.microsoft.com/office/drawing/2014/main" id="{88774CD6-E67D-1995-7903-62D677F1C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" y="2397"/>
              <a:ext cx="696" cy="649"/>
            </a:xfrm>
            <a:custGeom>
              <a:avLst/>
              <a:gdLst>
                <a:gd name="T0" fmla="*/ 0 w 43200"/>
                <a:gd name="T1" fmla="*/ 0 h 41864"/>
                <a:gd name="T2" fmla="*/ 0 w 43200"/>
                <a:gd name="T3" fmla="*/ 0 h 41864"/>
                <a:gd name="T4" fmla="*/ 0 w 43200"/>
                <a:gd name="T5" fmla="*/ 0 h 418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1864" fill="none" extrusionOk="0">
                  <a:moveTo>
                    <a:pt x="14121" y="41863"/>
                  </a:moveTo>
                  <a:cubicBezTo>
                    <a:pt x="5635" y="38732"/>
                    <a:pt x="0" y="3064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547"/>
                    <a:pt x="43137" y="23493"/>
                    <a:pt x="43013" y="24431"/>
                  </a:cubicBezTo>
                </a:path>
                <a:path w="43200" h="41864" stroke="0" extrusionOk="0">
                  <a:moveTo>
                    <a:pt x="14121" y="41863"/>
                  </a:moveTo>
                  <a:cubicBezTo>
                    <a:pt x="5635" y="38732"/>
                    <a:pt x="0" y="3064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547"/>
                    <a:pt x="43137" y="23493"/>
                    <a:pt x="43013" y="24431"/>
                  </a:cubicBezTo>
                  <a:lnTo>
                    <a:pt x="21600" y="21600"/>
                  </a:lnTo>
                  <a:lnTo>
                    <a:pt x="14121" y="41863"/>
                  </a:lnTo>
                  <a:close/>
                </a:path>
              </a:pathLst>
            </a:custGeom>
            <a:noFill/>
            <a:ln w="28575">
              <a:solidFill>
                <a:srgbClr val="ED8A1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0" name="Arc 126">
              <a:extLst>
                <a:ext uri="{FF2B5EF4-FFF2-40B4-BE49-F238E27FC236}">
                  <a16:creationId xmlns:a16="http://schemas.microsoft.com/office/drawing/2014/main" id="{338FDFD3-B0E6-F51B-3C45-B59E003E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4" y="570"/>
              <a:ext cx="667" cy="667"/>
            </a:xfrm>
            <a:custGeom>
              <a:avLst/>
              <a:gdLst>
                <a:gd name="T0" fmla="*/ 0 w 41308"/>
                <a:gd name="T1" fmla="*/ 0 h 43134"/>
                <a:gd name="T2" fmla="*/ 0 w 41308"/>
                <a:gd name="T3" fmla="*/ 0 h 43134"/>
                <a:gd name="T4" fmla="*/ 0 w 41308"/>
                <a:gd name="T5" fmla="*/ 0 h 431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308" h="43134" fill="none" extrusionOk="0">
                  <a:moveTo>
                    <a:pt x="41308" y="30374"/>
                  </a:moveTo>
                  <a:cubicBezTo>
                    <a:pt x="37825" y="38138"/>
                    <a:pt x="30109" y="43133"/>
                    <a:pt x="21600" y="43134"/>
                  </a:cubicBezTo>
                  <a:cubicBezTo>
                    <a:pt x="9670" y="43134"/>
                    <a:pt x="0" y="33463"/>
                    <a:pt x="0" y="21534"/>
                  </a:cubicBezTo>
                  <a:cubicBezTo>
                    <a:pt x="-1" y="10258"/>
                    <a:pt x="8673" y="879"/>
                    <a:pt x="19914" y="-1"/>
                  </a:cubicBezTo>
                </a:path>
                <a:path w="41308" h="43134" stroke="0" extrusionOk="0">
                  <a:moveTo>
                    <a:pt x="41308" y="30374"/>
                  </a:moveTo>
                  <a:cubicBezTo>
                    <a:pt x="37825" y="38138"/>
                    <a:pt x="30109" y="43133"/>
                    <a:pt x="21600" y="43134"/>
                  </a:cubicBezTo>
                  <a:cubicBezTo>
                    <a:pt x="9670" y="43134"/>
                    <a:pt x="0" y="33463"/>
                    <a:pt x="0" y="21534"/>
                  </a:cubicBezTo>
                  <a:cubicBezTo>
                    <a:pt x="-1" y="10258"/>
                    <a:pt x="8673" y="879"/>
                    <a:pt x="19914" y="-1"/>
                  </a:cubicBezTo>
                  <a:lnTo>
                    <a:pt x="21600" y="21534"/>
                  </a:lnTo>
                  <a:lnTo>
                    <a:pt x="41308" y="30374"/>
                  </a:lnTo>
                  <a:close/>
                </a:path>
              </a:pathLst>
            </a:custGeom>
            <a:noFill/>
            <a:ln w="28575">
              <a:solidFill>
                <a:srgbClr val="ED8A1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1" name="Arc 127">
              <a:extLst>
                <a:ext uri="{FF2B5EF4-FFF2-40B4-BE49-F238E27FC236}">
                  <a16:creationId xmlns:a16="http://schemas.microsoft.com/office/drawing/2014/main" id="{5E543756-BD80-ECA5-9D09-46D3D9064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" y="568"/>
              <a:ext cx="667" cy="669"/>
            </a:xfrm>
            <a:custGeom>
              <a:avLst/>
              <a:gdLst>
                <a:gd name="T0" fmla="*/ 0 w 41407"/>
                <a:gd name="T1" fmla="*/ 0 h 43200"/>
                <a:gd name="T2" fmla="*/ 0 w 41407"/>
                <a:gd name="T3" fmla="*/ 0 h 43200"/>
                <a:gd name="T4" fmla="*/ 0 w 41407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407" h="43200" fill="none" extrusionOk="0">
                  <a:moveTo>
                    <a:pt x="18765" y="25"/>
                  </a:moveTo>
                  <a:cubicBezTo>
                    <a:pt x="19112" y="8"/>
                    <a:pt x="19459" y="-1"/>
                    <a:pt x="19807" y="0"/>
                  </a:cubicBezTo>
                  <a:cubicBezTo>
                    <a:pt x="31736" y="0"/>
                    <a:pt x="41407" y="9670"/>
                    <a:pt x="41407" y="21600"/>
                  </a:cubicBezTo>
                  <a:cubicBezTo>
                    <a:pt x="41407" y="33529"/>
                    <a:pt x="31736" y="43200"/>
                    <a:pt x="19807" y="43200"/>
                  </a:cubicBezTo>
                  <a:cubicBezTo>
                    <a:pt x="11209" y="43200"/>
                    <a:pt x="3430" y="38100"/>
                    <a:pt x="0" y="30216"/>
                  </a:cubicBezTo>
                </a:path>
                <a:path w="41407" h="43200" stroke="0" extrusionOk="0">
                  <a:moveTo>
                    <a:pt x="18765" y="25"/>
                  </a:moveTo>
                  <a:cubicBezTo>
                    <a:pt x="19112" y="8"/>
                    <a:pt x="19459" y="-1"/>
                    <a:pt x="19807" y="0"/>
                  </a:cubicBezTo>
                  <a:cubicBezTo>
                    <a:pt x="31736" y="0"/>
                    <a:pt x="41407" y="9670"/>
                    <a:pt x="41407" y="21600"/>
                  </a:cubicBezTo>
                  <a:cubicBezTo>
                    <a:pt x="41407" y="33529"/>
                    <a:pt x="31736" y="43200"/>
                    <a:pt x="19807" y="43200"/>
                  </a:cubicBezTo>
                  <a:cubicBezTo>
                    <a:pt x="11209" y="43200"/>
                    <a:pt x="3430" y="38100"/>
                    <a:pt x="0" y="30216"/>
                  </a:cubicBezTo>
                  <a:lnTo>
                    <a:pt x="19807" y="21600"/>
                  </a:lnTo>
                  <a:lnTo>
                    <a:pt x="18765" y="25"/>
                  </a:lnTo>
                  <a:close/>
                </a:path>
              </a:pathLst>
            </a:custGeom>
            <a:noFill/>
            <a:ln w="28575">
              <a:solidFill>
                <a:srgbClr val="ED8A1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2" name="AutoShape 128">
              <a:extLst>
                <a:ext uri="{FF2B5EF4-FFF2-40B4-BE49-F238E27FC236}">
                  <a16:creationId xmlns:a16="http://schemas.microsoft.com/office/drawing/2014/main" id="{AFE96EED-1798-5E2B-11E1-226544782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858"/>
              <a:ext cx="384" cy="864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33" name="Group 131">
            <a:extLst>
              <a:ext uri="{FF2B5EF4-FFF2-40B4-BE49-F238E27FC236}">
                <a16:creationId xmlns:a16="http://schemas.microsoft.com/office/drawing/2014/main" id="{215B02CA-10CC-3018-8E85-53B850B3B062}"/>
              </a:ext>
            </a:extLst>
          </p:cNvPr>
          <p:cNvGrpSpPr>
            <a:grpSpLocks/>
          </p:cNvGrpSpPr>
          <p:nvPr/>
        </p:nvGrpSpPr>
        <p:grpSpPr bwMode="auto">
          <a:xfrm>
            <a:off x="4873625" y="2068513"/>
            <a:ext cx="685800" cy="1600200"/>
            <a:chOff x="1440" y="960"/>
            <a:chExt cx="432" cy="1008"/>
          </a:xfrm>
        </p:grpSpPr>
        <p:graphicFrame>
          <p:nvGraphicFramePr>
            <p:cNvPr id="20503" name="Object 129">
              <a:extLst>
                <a:ext uri="{FF2B5EF4-FFF2-40B4-BE49-F238E27FC236}">
                  <a16:creationId xmlns:a16="http://schemas.microsoft.com/office/drawing/2014/main" id="{F27927FF-EDB3-4368-E439-0D3509AD63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1296"/>
            <a:ext cx="207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52202" imgH="177569" progId="Equation.3">
                    <p:embed/>
                  </p:oleObj>
                </mc:Choice>
                <mc:Fallback>
                  <p:oleObj name="Equation" r:id="rId13" imgW="152202" imgH="177569" progId="Equation.3">
                    <p:embed/>
                    <p:pic>
                      <p:nvPicPr>
                        <p:cNvPr id="20503" name="Object 129">
                          <a:extLst>
                            <a:ext uri="{FF2B5EF4-FFF2-40B4-BE49-F238E27FC236}">
                              <a16:creationId xmlns:a16="http://schemas.microsoft.com/office/drawing/2014/main" id="{F27927FF-EDB3-4368-E439-0D3509AD63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296"/>
                          <a:ext cx="207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4" name="AutoShape 130">
              <a:extLst>
                <a:ext uri="{FF2B5EF4-FFF2-40B4-BE49-F238E27FC236}">
                  <a16:creationId xmlns:a16="http://schemas.microsoft.com/office/drawing/2014/main" id="{322BE959-C12B-1ED9-A33F-C0D35DA47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960"/>
              <a:ext cx="192" cy="1008"/>
            </a:xfrm>
            <a:prstGeom prst="leftBracket">
              <a:avLst>
                <a:gd name="adj" fmla="val 4375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" grpId="0" autoUpdateAnimBg="0"/>
      <p:bldP spid="65" grpId="0" animBg="1"/>
      <p:bldP spid="66" grpId="0" autoUpdateAnimBg="0"/>
      <p:bldP spid="67" grpId="0" animBg="1"/>
      <p:bldP spid="68" grpId="0" autoUpdateAnimBg="0"/>
      <p:bldP spid="69" grpId="0" animBg="1"/>
      <p:bldP spid="70" grpId="0" animBg="1"/>
      <p:bldP spid="71" grpId="0" autoUpdateAnimBg="0"/>
      <p:bldP spid="7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71448C1A-1364-EC89-B6AC-31E02A761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858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C53B69"/>
                </a:solidFill>
                <a:latin typeface="Times New Roman" panose="02020603050405020304" pitchFamily="18" charset="0"/>
              </a:rPr>
              <a:t>(3)  </a:t>
            </a:r>
            <a:r>
              <a:rPr lang="zh-CN" altLang="en-US" b="1">
                <a:solidFill>
                  <a:srgbClr val="C53B69"/>
                </a:solidFill>
                <a:latin typeface="Times New Roman" panose="02020603050405020304" pitchFamily="18" charset="0"/>
              </a:rPr>
              <a:t>写出最简逻辑表达式</a:t>
            </a:r>
          </a:p>
        </p:txBody>
      </p:sp>
      <p:graphicFrame>
        <p:nvGraphicFramePr>
          <p:cNvPr id="59460" name="Object 68">
            <a:extLst>
              <a:ext uri="{FF2B5EF4-FFF2-40B4-BE49-F238E27FC236}">
                <a16:creationId xmlns:a16="http://schemas.microsoft.com/office/drawing/2014/main" id="{1F1976B2-2B7C-4A05-C0CF-BA9E61C2D8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9864" y="4797426"/>
          <a:ext cx="23653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206360" imgH="190440" progId="Equation.3">
                  <p:embed/>
                </p:oleObj>
              </mc:Choice>
              <mc:Fallback>
                <p:oleObj name="公式" r:id="rId3" imgW="1206360" imgH="190440" progId="Equation.3">
                  <p:embed/>
                  <p:pic>
                    <p:nvPicPr>
                      <p:cNvPr id="59460" name="Object 68">
                        <a:extLst>
                          <a:ext uri="{FF2B5EF4-FFF2-40B4-BE49-F238E27FC236}">
                            <a16:creationId xmlns:a16="http://schemas.microsoft.com/office/drawing/2014/main" id="{1F1976B2-2B7C-4A05-C0CF-BA9E61C2D8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4" y="4797426"/>
                        <a:ext cx="23653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08" name="Group 78">
            <a:extLst>
              <a:ext uri="{FF2B5EF4-FFF2-40B4-BE49-F238E27FC236}">
                <a16:creationId xmlns:a16="http://schemas.microsoft.com/office/drawing/2014/main" id="{D583C31E-41CD-8438-35CA-AA07D5F0C446}"/>
              </a:ext>
            </a:extLst>
          </p:cNvPr>
          <p:cNvGrpSpPr>
            <a:grpSpLocks/>
          </p:cNvGrpSpPr>
          <p:nvPr/>
        </p:nvGrpSpPr>
        <p:grpSpPr bwMode="auto">
          <a:xfrm>
            <a:off x="3546475" y="1998664"/>
            <a:ext cx="4229100" cy="2276475"/>
            <a:chOff x="2496" y="630"/>
            <a:chExt cx="2928" cy="1674"/>
          </a:xfrm>
        </p:grpSpPr>
        <p:grpSp>
          <p:nvGrpSpPr>
            <p:cNvPr id="21518" name="Group 79">
              <a:extLst>
                <a:ext uri="{FF2B5EF4-FFF2-40B4-BE49-F238E27FC236}">
                  <a16:creationId xmlns:a16="http://schemas.microsoft.com/office/drawing/2014/main" id="{52FBA17B-FEC9-6590-15A9-B4BD6594F0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720"/>
              <a:ext cx="2928" cy="1584"/>
              <a:chOff x="240" y="912"/>
              <a:chExt cx="2928" cy="1584"/>
            </a:xfrm>
          </p:grpSpPr>
          <p:grpSp>
            <p:nvGrpSpPr>
              <p:cNvPr id="21528" name="Group 80">
                <a:extLst>
                  <a:ext uri="{FF2B5EF4-FFF2-40B4-BE49-F238E27FC236}">
                    <a16:creationId xmlns:a16="http://schemas.microsoft.com/office/drawing/2014/main" id="{208F53D3-6A54-066C-885E-A7E3F89961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1056"/>
                <a:ext cx="2688" cy="1440"/>
                <a:chOff x="1872" y="960"/>
                <a:chExt cx="2688" cy="1440"/>
              </a:xfrm>
            </p:grpSpPr>
            <p:grpSp>
              <p:nvGrpSpPr>
                <p:cNvPr id="21539" name="Group 81">
                  <a:extLst>
                    <a:ext uri="{FF2B5EF4-FFF2-40B4-BE49-F238E27FC236}">
                      <a16:creationId xmlns:a16="http://schemas.microsoft.com/office/drawing/2014/main" id="{FB7B0B37-5960-AC93-B0B7-FA4BB9B031A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56" y="1344"/>
                  <a:ext cx="2304" cy="1056"/>
                  <a:chOff x="1152" y="1152"/>
                  <a:chExt cx="2304" cy="1056"/>
                </a:xfrm>
              </p:grpSpPr>
              <p:sp>
                <p:nvSpPr>
                  <p:cNvPr id="21541" name="Rectangle 82">
                    <a:extLst>
                      <a:ext uri="{FF2B5EF4-FFF2-40B4-BE49-F238E27FC236}">
                        <a16:creationId xmlns:a16="http://schemas.microsoft.com/office/drawing/2014/main" id="{5554EE0D-412A-F943-FD59-5DF2C7F759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152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1542" name="Rectangle 83">
                    <a:extLst>
                      <a:ext uri="{FF2B5EF4-FFF2-40B4-BE49-F238E27FC236}">
                        <a16:creationId xmlns:a16="http://schemas.microsoft.com/office/drawing/2014/main" id="{565448E6-0CE1-F0DF-E77C-AA5ECBF3DD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1152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1543" name="Rectangle 84">
                    <a:extLst>
                      <a:ext uri="{FF2B5EF4-FFF2-40B4-BE49-F238E27FC236}">
                        <a16:creationId xmlns:a16="http://schemas.microsoft.com/office/drawing/2014/main" id="{89236BD6-D34F-C2A3-F190-5D31DDC79A1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1152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1544" name="Rectangle 85">
                    <a:extLst>
                      <a:ext uri="{FF2B5EF4-FFF2-40B4-BE49-F238E27FC236}">
                        <a16:creationId xmlns:a16="http://schemas.microsoft.com/office/drawing/2014/main" id="{7222B2D4-AEF2-E08D-E5F3-1B7F760C0D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152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1545" name="Rectangle 86">
                    <a:extLst>
                      <a:ext uri="{FF2B5EF4-FFF2-40B4-BE49-F238E27FC236}">
                        <a16:creationId xmlns:a16="http://schemas.microsoft.com/office/drawing/2014/main" id="{8B806E8C-DCB5-D5DF-D4B3-4D7EA9CB3F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680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1546" name="Rectangle 87">
                    <a:extLst>
                      <a:ext uri="{FF2B5EF4-FFF2-40B4-BE49-F238E27FC236}">
                        <a16:creationId xmlns:a16="http://schemas.microsoft.com/office/drawing/2014/main" id="{77267FE0-BA50-478A-9985-0BC4DBAA04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1680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1547" name="Rectangle 88">
                    <a:extLst>
                      <a:ext uri="{FF2B5EF4-FFF2-40B4-BE49-F238E27FC236}">
                        <a16:creationId xmlns:a16="http://schemas.microsoft.com/office/drawing/2014/main" id="{2F0208B0-5B1C-A9F1-2FD2-EDBD2FED5C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1680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1548" name="Rectangle 89">
                    <a:extLst>
                      <a:ext uri="{FF2B5EF4-FFF2-40B4-BE49-F238E27FC236}">
                        <a16:creationId xmlns:a16="http://schemas.microsoft.com/office/drawing/2014/main" id="{B9F817E7-3818-8C0D-69EC-587F66CBE5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680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21540" name="Line 98">
                  <a:extLst>
                    <a:ext uri="{FF2B5EF4-FFF2-40B4-BE49-F238E27FC236}">
                      <a16:creationId xmlns:a16="http://schemas.microsoft.com/office/drawing/2014/main" id="{F4929BF8-5F07-84CE-E04E-1B3739B031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872" y="960"/>
                  <a:ext cx="384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529" name="Text Box 99">
                <a:extLst>
                  <a:ext uri="{FF2B5EF4-FFF2-40B4-BE49-F238E27FC236}">
                    <a16:creationId xmlns:a16="http://schemas.microsoft.com/office/drawing/2014/main" id="{B52197D8-0203-88B0-A411-6B247B3537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" y="1200"/>
                <a:ext cx="576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1530" name="Text Box 100">
                <a:extLst>
                  <a:ext uri="{FF2B5EF4-FFF2-40B4-BE49-F238E27FC236}">
                    <a16:creationId xmlns:a16="http://schemas.microsoft.com/office/drawing/2014/main" id="{9D9577CD-6B38-CBC1-26C5-764816009C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912"/>
                <a:ext cx="480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BC</a:t>
                </a:r>
              </a:p>
            </p:txBody>
          </p:sp>
          <p:grpSp>
            <p:nvGrpSpPr>
              <p:cNvPr id="21531" name="Group 101">
                <a:extLst>
                  <a:ext uri="{FF2B5EF4-FFF2-40B4-BE49-F238E27FC236}">
                    <a16:creationId xmlns:a16="http://schemas.microsoft.com/office/drawing/2014/main" id="{E95DE505-1CC6-4E33-F351-63B09F1866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1584"/>
                <a:ext cx="432" cy="867"/>
                <a:chOff x="1872" y="1488"/>
                <a:chExt cx="432" cy="867"/>
              </a:xfrm>
            </p:grpSpPr>
            <p:sp>
              <p:nvSpPr>
                <p:cNvPr id="21537" name="Text Box 102">
                  <a:extLst>
                    <a:ext uri="{FF2B5EF4-FFF2-40B4-BE49-F238E27FC236}">
                      <a16:creationId xmlns:a16="http://schemas.microsoft.com/office/drawing/2014/main" id="{32194F37-1580-5B4D-4915-3B04B92476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1488"/>
                  <a:ext cx="432" cy="3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21538" name="Text Box 103">
                  <a:extLst>
                    <a:ext uri="{FF2B5EF4-FFF2-40B4-BE49-F238E27FC236}">
                      <a16:creationId xmlns:a16="http://schemas.microsoft.com/office/drawing/2014/main" id="{4BEDAAE3-3366-7575-E63A-CC26EAC23C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2016"/>
                  <a:ext cx="432" cy="3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21532" name="Group 106">
                <a:extLst>
                  <a:ext uri="{FF2B5EF4-FFF2-40B4-BE49-F238E27FC236}">
                    <a16:creationId xmlns:a16="http://schemas.microsoft.com/office/drawing/2014/main" id="{66A59332-C0A4-B6E3-CDFE-D8A91256B9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1152"/>
                <a:ext cx="2112" cy="339"/>
                <a:chOff x="2400" y="1056"/>
                <a:chExt cx="2112" cy="339"/>
              </a:xfrm>
            </p:grpSpPr>
            <p:sp>
              <p:nvSpPr>
                <p:cNvPr id="21533" name="Text Box 107">
                  <a:extLst>
                    <a:ext uri="{FF2B5EF4-FFF2-40B4-BE49-F238E27FC236}">
                      <a16:creationId xmlns:a16="http://schemas.microsoft.com/office/drawing/2014/main" id="{30AC5B54-20F0-DD8C-5CBC-A171E5544E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0" y="1056"/>
                  <a:ext cx="432" cy="3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00</a:t>
                  </a:r>
                </a:p>
              </p:txBody>
            </p:sp>
            <p:sp>
              <p:nvSpPr>
                <p:cNvPr id="21534" name="Text Box 108">
                  <a:extLst>
                    <a:ext uri="{FF2B5EF4-FFF2-40B4-BE49-F238E27FC236}">
                      <a16:creationId xmlns:a16="http://schemas.microsoft.com/office/drawing/2014/main" id="{710A5A47-4922-2A40-CD8B-0EE775CED5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28" y="1056"/>
                  <a:ext cx="432" cy="3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01</a:t>
                  </a:r>
                </a:p>
              </p:txBody>
            </p:sp>
            <p:sp>
              <p:nvSpPr>
                <p:cNvPr id="21535" name="Text Box 109">
                  <a:extLst>
                    <a:ext uri="{FF2B5EF4-FFF2-40B4-BE49-F238E27FC236}">
                      <a16:creationId xmlns:a16="http://schemas.microsoft.com/office/drawing/2014/main" id="{B41F3896-1545-EDCB-BFB2-0D75870878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04" y="1056"/>
                  <a:ext cx="432" cy="3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11</a:t>
                  </a:r>
                </a:p>
              </p:txBody>
            </p:sp>
            <p:sp>
              <p:nvSpPr>
                <p:cNvPr id="21536" name="Text Box 110">
                  <a:extLst>
                    <a:ext uri="{FF2B5EF4-FFF2-40B4-BE49-F238E27FC236}">
                      <a16:creationId xmlns:a16="http://schemas.microsoft.com/office/drawing/2014/main" id="{447641A0-2D58-4459-0B45-EAC1722C72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80" y="1056"/>
                  <a:ext cx="432" cy="3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10</a:t>
                  </a:r>
                </a:p>
              </p:txBody>
            </p:sp>
          </p:grpSp>
        </p:grpSp>
        <p:sp>
          <p:nvSpPr>
            <p:cNvPr id="21519" name="Text Box 111">
              <a:extLst>
                <a:ext uri="{FF2B5EF4-FFF2-40B4-BE49-F238E27FC236}">
                  <a16:creationId xmlns:a16="http://schemas.microsoft.com/office/drawing/2014/main" id="{DBF050F0-7669-D892-6C1D-E90865D1AD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630"/>
              <a:ext cx="288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21520" name="Text Box 112">
              <a:extLst>
                <a:ext uri="{FF2B5EF4-FFF2-40B4-BE49-F238E27FC236}">
                  <a16:creationId xmlns:a16="http://schemas.microsoft.com/office/drawing/2014/main" id="{07E89FEE-D7E8-C379-BD1C-EEAB2ED6E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344"/>
              <a:ext cx="240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1521" name="Text Box 113">
              <a:extLst>
                <a:ext uri="{FF2B5EF4-FFF2-40B4-BE49-F238E27FC236}">
                  <a16:creationId xmlns:a16="http://schemas.microsoft.com/office/drawing/2014/main" id="{81AB7A95-9009-EF62-57E6-5574BBE8EF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344"/>
              <a:ext cx="240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22" name="Text Box 114">
              <a:extLst>
                <a:ext uri="{FF2B5EF4-FFF2-40B4-BE49-F238E27FC236}">
                  <a16:creationId xmlns:a16="http://schemas.microsoft.com/office/drawing/2014/main" id="{07C279E6-47EA-6BCE-749F-F76F2BEAD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344"/>
              <a:ext cx="240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23" name="Text Box 115">
              <a:extLst>
                <a:ext uri="{FF2B5EF4-FFF2-40B4-BE49-F238E27FC236}">
                  <a16:creationId xmlns:a16="http://schemas.microsoft.com/office/drawing/2014/main" id="{6FD1E7EF-1C59-64FE-0703-8BF2369D2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344"/>
              <a:ext cx="240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24" name="Text Box 116">
              <a:extLst>
                <a:ext uri="{FF2B5EF4-FFF2-40B4-BE49-F238E27FC236}">
                  <a16:creationId xmlns:a16="http://schemas.microsoft.com/office/drawing/2014/main" id="{963A4E68-2BA4-0523-A22C-BFB1DB3BC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872"/>
              <a:ext cx="240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25" name="Text Box 113">
              <a:extLst>
                <a:ext uri="{FF2B5EF4-FFF2-40B4-BE49-F238E27FC236}">
                  <a16:creationId xmlns:a16="http://schemas.microsoft.com/office/drawing/2014/main" id="{077493ED-D059-8062-2B43-490628B41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872"/>
              <a:ext cx="240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26" name="Text Box 112">
              <a:extLst>
                <a:ext uri="{FF2B5EF4-FFF2-40B4-BE49-F238E27FC236}">
                  <a16:creationId xmlns:a16="http://schemas.microsoft.com/office/drawing/2014/main" id="{DB69065D-FB8E-219B-2853-259357CE6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1" y="1881"/>
              <a:ext cx="240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1527" name="Text Box 113">
              <a:extLst>
                <a:ext uri="{FF2B5EF4-FFF2-40B4-BE49-F238E27FC236}">
                  <a16:creationId xmlns:a16="http://schemas.microsoft.com/office/drawing/2014/main" id="{411C4490-F7A7-CC27-B8CE-2069D61663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6" y="1869"/>
              <a:ext cx="240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39" name="Oval 122">
            <a:extLst>
              <a:ext uri="{FF2B5EF4-FFF2-40B4-BE49-F238E27FC236}">
                <a16:creationId xmlns:a16="http://schemas.microsoft.com/office/drawing/2014/main" id="{9A912C13-05DF-18DE-E99D-4F548C621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2871788"/>
            <a:ext cx="1466850" cy="685800"/>
          </a:xfrm>
          <a:prstGeom prst="ellips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0" name="Oval 122">
            <a:extLst>
              <a:ext uri="{FF2B5EF4-FFF2-40B4-BE49-F238E27FC236}">
                <a16:creationId xmlns:a16="http://schemas.microsoft.com/office/drawing/2014/main" id="{A5175A5B-284C-48C4-0B81-56B297332DE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626225" y="3198813"/>
            <a:ext cx="1466850" cy="685800"/>
          </a:xfrm>
          <a:prstGeom prst="ellips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1" name="Oval 122">
            <a:extLst>
              <a:ext uri="{FF2B5EF4-FFF2-40B4-BE49-F238E27FC236}">
                <a16:creationId xmlns:a16="http://schemas.microsoft.com/office/drawing/2014/main" id="{61DA778E-50A4-95D8-DCE4-7E5E09FFA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6600" y="3606800"/>
            <a:ext cx="1466850" cy="685800"/>
          </a:xfrm>
          <a:prstGeom prst="ellips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2" name="Oval 122">
            <a:extLst>
              <a:ext uri="{FF2B5EF4-FFF2-40B4-BE49-F238E27FC236}">
                <a16:creationId xmlns:a16="http://schemas.microsoft.com/office/drawing/2014/main" id="{22442AF9-0744-05E3-025C-98EC45763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450" y="2840038"/>
            <a:ext cx="1466850" cy="685800"/>
          </a:xfrm>
          <a:prstGeom prst="ellips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" name="Oval 122">
            <a:extLst>
              <a:ext uri="{FF2B5EF4-FFF2-40B4-BE49-F238E27FC236}">
                <a16:creationId xmlns:a16="http://schemas.microsoft.com/office/drawing/2014/main" id="{9EAFBA15-E242-6D25-4028-54D32B5DFF7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927600" y="3271838"/>
            <a:ext cx="1466850" cy="685800"/>
          </a:xfrm>
          <a:prstGeom prst="ellips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4" name="Arc 124">
            <a:extLst>
              <a:ext uri="{FF2B5EF4-FFF2-40B4-BE49-F238E27FC236}">
                <a16:creationId xmlns:a16="http://schemas.microsoft.com/office/drawing/2014/main" id="{B9D677A6-8D7C-ACE1-9DEA-D1875873C865}"/>
              </a:ext>
            </a:extLst>
          </p:cNvPr>
          <p:cNvSpPr>
            <a:spLocks/>
          </p:cNvSpPr>
          <p:nvPr/>
        </p:nvSpPr>
        <p:spPr bwMode="auto">
          <a:xfrm>
            <a:off x="4516438" y="3700463"/>
            <a:ext cx="685800" cy="722312"/>
          </a:xfrm>
          <a:custGeom>
            <a:avLst/>
            <a:gdLst>
              <a:gd name="T0" fmla="*/ 0 w 41960"/>
              <a:gd name="T1" fmla="*/ 50 h 43054"/>
              <a:gd name="T2" fmla="*/ 98 w 41960"/>
              <a:gd name="T3" fmla="*/ 168 h 43054"/>
              <a:gd name="T4" fmla="*/ 82 w 41960"/>
              <a:gd name="T5" fmla="*/ 84 h 430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960" h="43054" fill="none" extrusionOk="0">
                <a:moveTo>
                  <a:pt x="0" y="14386"/>
                </a:moveTo>
                <a:cubicBezTo>
                  <a:pt x="3055" y="5763"/>
                  <a:pt x="11211" y="-1"/>
                  <a:pt x="20360" y="0"/>
                </a:cubicBezTo>
                <a:cubicBezTo>
                  <a:pt x="32289" y="0"/>
                  <a:pt x="41960" y="9670"/>
                  <a:pt x="41960" y="21600"/>
                </a:cubicBezTo>
                <a:cubicBezTo>
                  <a:pt x="41960" y="32559"/>
                  <a:pt x="33752" y="41781"/>
                  <a:pt x="22867" y="43053"/>
                </a:cubicBezTo>
              </a:path>
              <a:path w="41960" h="43054" stroke="0" extrusionOk="0">
                <a:moveTo>
                  <a:pt x="0" y="14386"/>
                </a:moveTo>
                <a:cubicBezTo>
                  <a:pt x="3055" y="5763"/>
                  <a:pt x="11211" y="-1"/>
                  <a:pt x="20360" y="0"/>
                </a:cubicBezTo>
                <a:cubicBezTo>
                  <a:pt x="32289" y="0"/>
                  <a:pt x="41960" y="9670"/>
                  <a:pt x="41960" y="21600"/>
                </a:cubicBezTo>
                <a:cubicBezTo>
                  <a:pt x="41960" y="32559"/>
                  <a:pt x="33752" y="41781"/>
                  <a:pt x="22867" y="43053"/>
                </a:cubicBezTo>
                <a:lnTo>
                  <a:pt x="20360" y="21600"/>
                </a:lnTo>
                <a:lnTo>
                  <a:pt x="0" y="14386"/>
                </a:lnTo>
                <a:close/>
              </a:path>
            </a:pathLst>
          </a:cu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" name="Arc 124">
            <a:extLst>
              <a:ext uri="{FF2B5EF4-FFF2-40B4-BE49-F238E27FC236}">
                <a16:creationId xmlns:a16="http://schemas.microsoft.com/office/drawing/2014/main" id="{184568AF-E4EF-A1BA-DFE6-D3D5B5DCCDBE}"/>
              </a:ext>
            </a:extLst>
          </p:cNvPr>
          <p:cNvSpPr>
            <a:spLocks/>
          </p:cNvSpPr>
          <p:nvPr/>
        </p:nvSpPr>
        <p:spPr bwMode="auto">
          <a:xfrm rot="15542992">
            <a:off x="7135813" y="3675063"/>
            <a:ext cx="684212" cy="722312"/>
          </a:xfrm>
          <a:custGeom>
            <a:avLst/>
            <a:gdLst>
              <a:gd name="T0" fmla="*/ 0 w 41960"/>
              <a:gd name="T1" fmla="*/ 50 h 43054"/>
              <a:gd name="T2" fmla="*/ 98 w 41960"/>
              <a:gd name="T3" fmla="*/ 168 h 43054"/>
              <a:gd name="T4" fmla="*/ 82 w 41960"/>
              <a:gd name="T5" fmla="*/ 84 h 430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960" h="43054" fill="none" extrusionOk="0">
                <a:moveTo>
                  <a:pt x="0" y="14386"/>
                </a:moveTo>
                <a:cubicBezTo>
                  <a:pt x="3055" y="5763"/>
                  <a:pt x="11211" y="-1"/>
                  <a:pt x="20360" y="0"/>
                </a:cubicBezTo>
                <a:cubicBezTo>
                  <a:pt x="32289" y="0"/>
                  <a:pt x="41960" y="9670"/>
                  <a:pt x="41960" y="21600"/>
                </a:cubicBezTo>
                <a:cubicBezTo>
                  <a:pt x="41960" y="32559"/>
                  <a:pt x="33752" y="41781"/>
                  <a:pt x="22867" y="43053"/>
                </a:cubicBezTo>
              </a:path>
              <a:path w="41960" h="43054" stroke="0" extrusionOk="0">
                <a:moveTo>
                  <a:pt x="0" y="14386"/>
                </a:moveTo>
                <a:cubicBezTo>
                  <a:pt x="3055" y="5763"/>
                  <a:pt x="11211" y="-1"/>
                  <a:pt x="20360" y="0"/>
                </a:cubicBezTo>
                <a:cubicBezTo>
                  <a:pt x="32289" y="0"/>
                  <a:pt x="41960" y="9670"/>
                  <a:pt x="41960" y="21600"/>
                </a:cubicBezTo>
                <a:cubicBezTo>
                  <a:pt x="41960" y="32559"/>
                  <a:pt x="33752" y="41781"/>
                  <a:pt x="22867" y="43053"/>
                </a:cubicBezTo>
                <a:lnTo>
                  <a:pt x="20360" y="21600"/>
                </a:lnTo>
                <a:lnTo>
                  <a:pt x="0" y="14386"/>
                </a:lnTo>
                <a:close/>
              </a:path>
            </a:pathLst>
          </a:cu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261FE62-16D6-9C8A-0452-2A276BD80C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9864" y="4797426"/>
          <a:ext cx="23653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206360" imgH="190440" progId="Equation.3">
                  <p:embed/>
                </p:oleObj>
              </mc:Choice>
              <mc:Fallback>
                <p:oleObj name="公式" r:id="rId5" imgW="1206360" imgH="190440" progId="Equation.3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B261FE62-16D6-9C8A-0452-2A276BD80C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9864" y="4797426"/>
                        <a:ext cx="23653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7" name="矩形 2">
            <a:extLst>
              <a:ext uri="{FF2B5EF4-FFF2-40B4-BE49-F238E27FC236}">
                <a16:creationId xmlns:a16="http://schemas.microsoft.com/office/drawing/2014/main" id="{4BFE6ABF-5100-0B1F-46D1-548E075AE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5629275"/>
            <a:ext cx="457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80008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表达式最简但不唯一！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40" name="Rectangle 64">
            <a:extLst>
              <a:ext uri="{FF2B5EF4-FFF2-40B4-BE49-F238E27FC236}">
                <a16:creationId xmlns:a16="http://schemas.microsoft.com/office/drawing/2014/main" id="{1E559E6D-2AF0-3013-A4A8-BDABDCF7D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066800"/>
            <a:ext cx="7543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/>
              <a:t>一、逻辑代数的基本公式</a:t>
            </a:r>
            <a:endParaRPr lang="zh-CN" altLang="en-US" sz="2800" b="1">
              <a:ea typeface="幼圆" panose="02010509060101010101" pitchFamily="49" charset="-122"/>
            </a:endParaRPr>
          </a:p>
        </p:txBody>
      </p:sp>
      <p:sp>
        <p:nvSpPr>
          <p:cNvPr id="4099" name="Rectangle 65">
            <a:extLst>
              <a:ext uri="{FF2B5EF4-FFF2-40B4-BE49-F238E27FC236}">
                <a16:creationId xmlns:a16="http://schemas.microsoft.com/office/drawing/2014/main" id="{9E671F63-F5B9-65CA-2CBE-09FB1C2A7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33400"/>
            <a:ext cx="2819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hlink"/>
                </a:solidFill>
                <a:ea typeface="幼圆" panose="02010509060101010101" pitchFamily="49" charset="-122"/>
              </a:rPr>
              <a:t>2.1  </a:t>
            </a:r>
            <a:r>
              <a:rPr lang="zh-CN" altLang="en-US" sz="2800" b="1">
                <a:solidFill>
                  <a:schemeClr val="hlink"/>
                </a:solidFill>
                <a:ea typeface="幼圆" panose="02010509060101010101" pitchFamily="49" charset="-122"/>
              </a:rPr>
              <a:t>逻辑代数</a:t>
            </a:r>
          </a:p>
        </p:txBody>
      </p:sp>
      <p:grpSp>
        <p:nvGrpSpPr>
          <p:cNvPr id="101496" name="Group 120">
            <a:extLst>
              <a:ext uri="{FF2B5EF4-FFF2-40B4-BE49-F238E27FC236}">
                <a16:creationId xmlns:a16="http://schemas.microsoft.com/office/drawing/2014/main" id="{45D1F706-5EE6-3627-CA25-BB495FECC7E9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676400"/>
            <a:ext cx="8305800" cy="4800600"/>
            <a:chOff x="288" y="1056"/>
            <a:chExt cx="5232" cy="3024"/>
          </a:xfrm>
        </p:grpSpPr>
        <p:sp>
          <p:nvSpPr>
            <p:cNvPr id="4102" name="Rectangle 121">
              <a:extLst>
                <a:ext uri="{FF2B5EF4-FFF2-40B4-BE49-F238E27FC236}">
                  <a16:creationId xmlns:a16="http://schemas.microsoft.com/office/drawing/2014/main" id="{5EADEE46-D385-123F-8EFE-360166502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816"/>
              <a:ext cx="2112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103" name="Rectangle 122">
              <a:extLst>
                <a:ext uri="{FF2B5EF4-FFF2-40B4-BE49-F238E27FC236}">
                  <a16:creationId xmlns:a16="http://schemas.microsoft.com/office/drawing/2014/main" id="{03448DB6-6A35-0213-1ACC-D01CE6698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816"/>
              <a:ext cx="2304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104" name="Rectangle 123">
              <a:extLst>
                <a:ext uri="{FF2B5EF4-FFF2-40B4-BE49-F238E27FC236}">
                  <a16:creationId xmlns:a16="http://schemas.microsoft.com/office/drawing/2014/main" id="{3E2D8BC2-2422-0355-0BBF-93B20B13C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816"/>
              <a:ext cx="816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1800" b="1">
                  <a:latin typeface="Times New Roman" panose="02020603050405020304" pitchFamily="18" charset="0"/>
                </a:rPr>
                <a:t>对合律</a:t>
              </a:r>
            </a:p>
          </p:txBody>
        </p:sp>
        <p:sp>
          <p:nvSpPr>
            <p:cNvPr id="4105" name="Rectangle 124">
              <a:extLst>
                <a:ext uri="{FF2B5EF4-FFF2-40B4-BE49-F238E27FC236}">
                  <a16:creationId xmlns:a16="http://schemas.microsoft.com/office/drawing/2014/main" id="{54A1565C-1465-36EE-122D-920FC7974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586"/>
              <a:ext cx="211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106" name="Rectangle 125">
              <a:extLst>
                <a:ext uri="{FF2B5EF4-FFF2-40B4-BE49-F238E27FC236}">
                  <a16:creationId xmlns:a16="http://schemas.microsoft.com/office/drawing/2014/main" id="{3512CFE2-9CE4-DD1C-516A-F78CF305F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586"/>
              <a:ext cx="23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107" name="Rectangle 126">
              <a:extLst>
                <a:ext uri="{FF2B5EF4-FFF2-40B4-BE49-F238E27FC236}">
                  <a16:creationId xmlns:a16="http://schemas.microsoft.com/office/drawing/2014/main" id="{E060373E-82CD-0C3E-A52C-D243F0D90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356"/>
              <a:ext cx="211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108" name="Rectangle 127">
              <a:extLst>
                <a:ext uri="{FF2B5EF4-FFF2-40B4-BE49-F238E27FC236}">
                  <a16:creationId xmlns:a16="http://schemas.microsoft.com/office/drawing/2014/main" id="{ED6E8782-6315-CDC4-BA2E-3CBE08264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356"/>
              <a:ext cx="23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109" name="Rectangle 128">
              <a:extLst>
                <a:ext uri="{FF2B5EF4-FFF2-40B4-BE49-F238E27FC236}">
                  <a16:creationId xmlns:a16="http://schemas.microsoft.com/office/drawing/2014/main" id="{2DFBEA7C-2B0F-E9CF-82A3-BDF61C18B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126"/>
              <a:ext cx="211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110" name="Rectangle 129">
              <a:extLst>
                <a:ext uri="{FF2B5EF4-FFF2-40B4-BE49-F238E27FC236}">
                  <a16:creationId xmlns:a16="http://schemas.microsoft.com/office/drawing/2014/main" id="{225C5635-75DC-71FC-674C-EDF9454AC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126"/>
              <a:ext cx="23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111" name="Rectangle 130">
              <a:extLst>
                <a:ext uri="{FF2B5EF4-FFF2-40B4-BE49-F238E27FC236}">
                  <a16:creationId xmlns:a16="http://schemas.microsoft.com/office/drawing/2014/main" id="{ED49CE6B-C1F8-A154-DA00-68293AE5A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126"/>
              <a:ext cx="816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1800" b="1">
                  <a:latin typeface="Times New Roman" panose="02020603050405020304" pitchFamily="18" charset="0"/>
                </a:rPr>
                <a:t>吸收律</a:t>
              </a:r>
            </a:p>
          </p:txBody>
        </p:sp>
        <p:sp>
          <p:nvSpPr>
            <p:cNvPr id="4112" name="Rectangle 131">
              <a:extLst>
                <a:ext uri="{FF2B5EF4-FFF2-40B4-BE49-F238E27FC236}">
                  <a16:creationId xmlns:a16="http://schemas.microsoft.com/office/drawing/2014/main" id="{7A862C83-6C0C-1ADC-93AA-C97D575C1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896"/>
              <a:ext cx="211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113" name="Rectangle 132">
              <a:extLst>
                <a:ext uri="{FF2B5EF4-FFF2-40B4-BE49-F238E27FC236}">
                  <a16:creationId xmlns:a16="http://schemas.microsoft.com/office/drawing/2014/main" id="{FE210F12-B471-FC7F-70FD-16E0EED37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96"/>
              <a:ext cx="23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114" name="Rectangle 133">
              <a:extLst>
                <a:ext uri="{FF2B5EF4-FFF2-40B4-BE49-F238E27FC236}">
                  <a16:creationId xmlns:a16="http://schemas.microsoft.com/office/drawing/2014/main" id="{666661A4-38B2-1459-F766-4AA9A9E7F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896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1800" b="1">
                  <a:latin typeface="Times New Roman" panose="02020603050405020304" pitchFamily="18" charset="0"/>
                </a:rPr>
                <a:t>反演律</a:t>
              </a:r>
            </a:p>
          </p:txBody>
        </p:sp>
        <p:sp>
          <p:nvSpPr>
            <p:cNvPr id="4115" name="Rectangle 134">
              <a:extLst>
                <a:ext uri="{FF2B5EF4-FFF2-40B4-BE49-F238E27FC236}">
                  <a16:creationId xmlns:a16="http://schemas.microsoft.com/office/drawing/2014/main" id="{EBD00DC9-13B4-F432-6299-17900C751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666"/>
              <a:ext cx="211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116" name="Rectangle 135">
              <a:extLst>
                <a:ext uri="{FF2B5EF4-FFF2-40B4-BE49-F238E27FC236}">
                  <a16:creationId xmlns:a16="http://schemas.microsoft.com/office/drawing/2014/main" id="{BBBD62D2-24E6-7BCD-784F-32E05A9D5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666"/>
              <a:ext cx="23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117" name="Rectangle 136">
              <a:extLst>
                <a:ext uri="{FF2B5EF4-FFF2-40B4-BE49-F238E27FC236}">
                  <a16:creationId xmlns:a16="http://schemas.microsoft.com/office/drawing/2014/main" id="{DBF61FF2-F884-ED2F-EBC6-F595F1C01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666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1800" b="1">
                  <a:latin typeface="Times New Roman" panose="02020603050405020304" pitchFamily="18" charset="0"/>
                </a:rPr>
                <a:t>分配律</a:t>
              </a:r>
            </a:p>
          </p:txBody>
        </p:sp>
        <p:sp>
          <p:nvSpPr>
            <p:cNvPr id="4118" name="Rectangle 137">
              <a:extLst>
                <a:ext uri="{FF2B5EF4-FFF2-40B4-BE49-F238E27FC236}">
                  <a16:creationId xmlns:a16="http://schemas.microsoft.com/office/drawing/2014/main" id="{40E59A36-8856-422C-47FC-C051E9FFA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436"/>
              <a:ext cx="211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119" name="Rectangle 138">
              <a:extLst>
                <a:ext uri="{FF2B5EF4-FFF2-40B4-BE49-F238E27FC236}">
                  <a16:creationId xmlns:a16="http://schemas.microsoft.com/office/drawing/2014/main" id="{458ABCF8-D753-137B-4573-668777265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436"/>
              <a:ext cx="23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120" name="Rectangle 139">
              <a:extLst>
                <a:ext uri="{FF2B5EF4-FFF2-40B4-BE49-F238E27FC236}">
                  <a16:creationId xmlns:a16="http://schemas.microsoft.com/office/drawing/2014/main" id="{46909D90-A237-E457-2D64-051DE1F56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436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1800" b="1">
                  <a:latin typeface="Times New Roman" panose="02020603050405020304" pitchFamily="18" charset="0"/>
                </a:rPr>
                <a:t>结合律</a:t>
              </a:r>
            </a:p>
          </p:txBody>
        </p:sp>
        <p:sp>
          <p:nvSpPr>
            <p:cNvPr id="4121" name="Rectangle 140">
              <a:extLst>
                <a:ext uri="{FF2B5EF4-FFF2-40B4-BE49-F238E27FC236}">
                  <a16:creationId xmlns:a16="http://schemas.microsoft.com/office/drawing/2014/main" id="{9CEE7635-F8D4-0C41-AB86-ACA6F5D7E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206"/>
              <a:ext cx="211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122" name="Rectangle 141">
              <a:extLst>
                <a:ext uri="{FF2B5EF4-FFF2-40B4-BE49-F238E27FC236}">
                  <a16:creationId xmlns:a16="http://schemas.microsoft.com/office/drawing/2014/main" id="{2F5FEDB3-B76A-437B-9A11-3288CB12D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206"/>
              <a:ext cx="23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123" name="Rectangle 142">
              <a:extLst>
                <a:ext uri="{FF2B5EF4-FFF2-40B4-BE49-F238E27FC236}">
                  <a16:creationId xmlns:a16="http://schemas.microsoft.com/office/drawing/2014/main" id="{168F5011-E62B-5D2F-3E35-ADA1FC51E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206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1800" b="1">
                  <a:latin typeface="Times New Roman" panose="02020603050405020304" pitchFamily="18" charset="0"/>
                </a:rPr>
                <a:t>交换律</a:t>
              </a:r>
            </a:p>
          </p:txBody>
        </p:sp>
        <p:sp>
          <p:nvSpPr>
            <p:cNvPr id="4124" name="Rectangle 143">
              <a:extLst>
                <a:ext uri="{FF2B5EF4-FFF2-40B4-BE49-F238E27FC236}">
                  <a16:creationId xmlns:a16="http://schemas.microsoft.com/office/drawing/2014/main" id="{672E061B-F158-1CC1-9A75-165209FE1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976"/>
              <a:ext cx="211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125" name="Rectangle 144">
              <a:extLst>
                <a:ext uri="{FF2B5EF4-FFF2-40B4-BE49-F238E27FC236}">
                  <a16:creationId xmlns:a16="http://schemas.microsoft.com/office/drawing/2014/main" id="{B2AD7E12-B70F-44E1-29A5-697624532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976"/>
              <a:ext cx="23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126" name="Rectangle 145">
              <a:extLst>
                <a:ext uri="{FF2B5EF4-FFF2-40B4-BE49-F238E27FC236}">
                  <a16:creationId xmlns:a16="http://schemas.microsoft.com/office/drawing/2014/main" id="{7FA09C5A-FF8A-F002-DD6C-08AEA5BF8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976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1800" b="1">
                  <a:latin typeface="Times New Roman" panose="02020603050405020304" pitchFamily="18" charset="0"/>
                </a:rPr>
                <a:t>重叠律</a:t>
              </a:r>
            </a:p>
          </p:txBody>
        </p:sp>
        <p:sp>
          <p:nvSpPr>
            <p:cNvPr id="4127" name="Rectangle 146">
              <a:extLst>
                <a:ext uri="{FF2B5EF4-FFF2-40B4-BE49-F238E27FC236}">
                  <a16:creationId xmlns:a16="http://schemas.microsoft.com/office/drawing/2014/main" id="{FDC77125-38CF-8A42-1BA5-D832834F0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746"/>
              <a:ext cx="211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128" name="Rectangle 147">
              <a:extLst>
                <a:ext uri="{FF2B5EF4-FFF2-40B4-BE49-F238E27FC236}">
                  <a16:creationId xmlns:a16="http://schemas.microsoft.com/office/drawing/2014/main" id="{66DF68BE-06E9-A676-A861-721BED240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746"/>
              <a:ext cx="23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129" name="Rectangle 148">
              <a:extLst>
                <a:ext uri="{FF2B5EF4-FFF2-40B4-BE49-F238E27FC236}">
                  <a16:creationId xmlns:a16="http://schemas.microsoft.com/office/drawing/2014/main" id="{9CD73038-0E43-3C44-A724-8C9E9488B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746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1800" b="1">
                  <a:latin typeface="Times New Roman" panose="02020603050405020304" pitchFamily="18" charset="0"/>
                </a:rPr>
                <a:t>互补律</a:t>
              </a:r>
            </a:p>
          </p:txBody>
        </p:sp>
        <p:sp>
          <p:nvSpPr>
            <p:cNvPr id="4130" name="Rectangle 149">
              <a:extLst>
                <a:ext uri="{FF2B5EF4-FFF2-40B4-BE49-F238E27FC236}">
                  <a16:creationId xmlns:a16="http://schemas.microsoft.com/office/drawing/2014/main" id="{6145A2BE-9B61-1FF2-4B4C-8BB2BC1A8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516"/>
              <a:ext cx="211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131" name="Rectangle 150">
              <a:extLst>
                <a:ext uri="{FF2B5EF4-FFF2-40B4-BE49-F238E27FC236}">
                  <a16:creationId xmlns:a16="http://schemas.microsoft.com/office/drawing/2014/main" id="{08891AC1-AE2A-0384-3DBA-CD1F0FC00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516"/>
              <a:ext cx="23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132" name="Rectangle 151">
              <a:extLst>
                <a:ext uri="{FF2B5EF4-FFF2-40B4-BE49-F238E27FC236}">
                  <a16:creationId xmlns:a16="http://schemas.microsoft.com/office/drawing/2014/main" id="{9F706D11-132C-EAD0-9CF2-ED3F891B0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286"/>
              <a:ext cx="211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133" name="Rectangle 152">
              <a:extLst>
                <a:ext uri="{FF2B5EF4-FFF2-40B4-BE49-F238E27FC236}">
                  <a16:creationId xmlns:a16="http://schemas.microsoft.com/office/drawing/2014/main" id="{E8B85FD5-A5F8-D443-B71B-A1FFBF430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286"/>
              <a:ext cx="23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134" name="Rectangle 153">
              <a:extLst>
                <a:ext uri="{FF2B5EF4-FFF2-40B4-BE49-F238E27FC236}">
                  <a16:creationId xmlns:a16="http://schemas.microsoft.com/office/drawing/2014/main" id="{80437623-2B77-583C-5134-42CF99DA8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286"/>
              <a:ext cx="8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  <a:r>
                <a:rPr lang="zh-CN" altLang="en-US" sz="1800" b="1">
                  <a:latin typeface="Times New Roman" panose="02020603050405020304" pitchFamily="18" charset="0"/>
                </a:rPr>
                <a:t>－</a:t>
              </a:r>
              <a:r>
                <a:rPr lang="en-US" altLang="zh-CN" sz="1800" b="1">
                  <a:latin typeface="Times New Roman" panose="02020603050405020304" pitchFamily="18" charset="0"/>
                </a:rPr>
                <a:t>1</a:t>
              </a:r>
              <a:r>
                <a:rPr lang="zh-CN" altLang="en-US" sz="1800" b="1">
                  <a:latin typeface="Times New Roman" panose="02020603050405020304" pitchFamily="18" charset="0"/>
                </a:rPr>
                <a:t>律</a:t>
              </a:r>
            </a:p>
          </p:txBody>
        </p:sp>
        <p:sp>
          <p:nvSpPr>
            <p:cNvPr id="4135" name="Rectangle 154">
              <a:extLst>
                <a:ext uri="{FF2B5EF4-FFF2-40B4-BE49-F238E27FC236}">
                  <a16:creationId xmlns:a16="http://schemas.microsoft.com/office/drawing/2014/main" id="{5F483FE2-C739-2C6A-4BD6-B1FCBC654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056"/>
              <a:ext cx="211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1800" b="1">
                  <a:latin typeface="Times New Roman" panose="02020603050405020304" pitchFamily="18" charset="0"/>
                </a:rPr>
                <a:t>公式</a:t>
              </a:r>
              <a:r>
                <a:rPr lang="en-US" altLang="zh-CN" sz="18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136" name="Rectangle 155">
              <a:extLst>
                <a:ext uri="{FF2B5EF4-FFF2-40B4-BE49-F238E27FC236}">
                  <a16:creationId xmlns:a16="http://schemas.microsoft.com/office/drawing/2014/main" id="{0DE0A5B1-E68C-DA83-8681-B6A05A37C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056"/>
              <a:ext cx="23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1800" b="1">
                  <a:latin typeface="Times New Roman" panose="02020603050405020304" pitchFamily="18" charset="0"/>
                </a:rPr>
                <a:t>公式</a:t>
              </a:r>
              <a:r>
                <a:rPr lang="en-US" altLang="zh-CN" sz="18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37" name="Rectangle 156">
              <a:extLst>
                <a:ext uri="{FF2B5EF4-FFF2-40B4-BE49-F238E27FC236}">
                  <a16:creationId xmlns:a16="http://schemas.microsoft.com/office/drawing/2014/main" id="{C98E9589-2159-DC3A-526C-DFAA27982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056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1800" b="1">
                  <a:latin typeface="Times New Roman" panose="02020603050405020304" pitchFamily="18" charset="0"/>
                </a:rPr>
                <a:t>名称</a:t>
              </a:r>
            </a:p>
          </p:txBody>
        </p:sp>
        <p:sp>
          <p:nvSpPr>
            <p:cNvPr id="4138" name="Line 157">
              <a:extLst>
                <a:ext uri="{FF2B5EF4-FFF2-40B4-BE49-F238E27FC236}">
                  <a16:creationId xmlns:a16="http://schemas.microsoft.com/office/drawing/2014/main" id="{ABD611F2-CC79-CC88-43E4-AFE09269A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056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9" name="Line 158">
              <a:extLst>
                <a:ext uri="{FF2B5EF4-FFF2-40B4-BE49-F238E27FC236}">
                  <a16:creationId xmlns:a16="http://schemas.microsoft.com/office/drawing/2014/main" id="{483863CB-42B5-A0A3-348A-9D80135B7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286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0" name="Line 159">
              <a:extLst>
                <a:ext uri="{FF2B5EF4-FFF2-40B4-BE49-F238E27FC236}">
                  <a16:creationId xmlns:a16="http://schemas.microsoft.com/office/drawing/2014/main" id="{3DE08E2D-50AA-EA48-DF55-4916256625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728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1" name="Line 160">
              <a:extLst>
                <a:ext uri="{FF2B5EF4-FFF2-40B4-BE49-F238E27FC236}">
                  <a16:creationId xmlns:a16="http://schemas.microsoft.com/office/drawing/2014/main" id="{7A6676ED-D876-5D3E-BE9F-EABBCB348C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976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2" name="Line 161">
              <a:extLst>
                <a:ext uri="{FF2B5EF4-FFF2-40B4-BE49-F238E27FC236}">
                  <a16:creationId xmlns:a16="http://schemas.microsoft.com/office/drawing/2014/main" id="{F27B5A98-9FD5-3552-8960-1572F3D9E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206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3" name="Line 162">
              <a:extLst>
                <a:ext uri="{FF2B5EF4-FFF2-40B4-BE49-F238E27FC236}">
                  <a16:creationId xmlns:a16="http://schemas.microsoft.com/office/drawing/2014/main" id="{FE8B8669-7EFA-36BA-935F-BA86B2755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436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4" name="Line 163">
              <a:extLst>
                <a:ext uri="{FF2B5EF4-FFF2-40B4-BE49-F238E27FC236}">
                  <a16:creationId xmlns:a16="http://schemas.microsoft.com/office/drawing/2014/main" id="{4295D989-3BE8-B1CB-CD34-A42F82C26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666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5" name="Line 164">
              <a:extLst>
                <a:ext uri="{FF2B5EF4-FFF2-40B4-BE49-F238E27FC236}">
                  <a16:creationId xmlns:a16="http://schemas.microsoft.com/office/drawing/2014/main" id="{B5F3AD81-3B8B-11A8-8BD7-A8B027E6C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896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6" name="Line 165">
              <a:extLst>
                <a:ext uri="{FF2B5EF4-FFF2-40B4-BE49-F238E27FC236}">
                  <a16:creationId xmlns:a16="http://schemas.microsoft.com/office/drawing/2014/main" id="{7BEAD58F-D3A2-89A3-0649-3957ECF0C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126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7" name="Line 166">
              <a:extLst>
                <a:ext uri="{FF2B5EF4-FFF2-40B4-BE49-F238E27FC236}">
                  <a16:creationId xmlns:a16="http://schemas.microsoft.com/office/drawing/2014/main" id="{C28B3D72-9721-DAF8-C389-ECEB604A2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816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8" name="Line 167">
              <a:extLst>
                <a:ext uri="{FF2B5EF4-FFF2-40B4-BE49-F238E27FC236}">
                  <a16:creationId xmlns:a16="http://schemas.microsoft.com/office/drawing/2014/main" id="{3F3D2289-42E4-2F3B-1FF6-F40AF2BD41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4080"/>
              <a:ext cx="52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9" name="Line 168">
              <a:extLst>
                <a:ext uri="{FF2B5EF4-FFF2-40B4-BE49-F238E27FC236}">
                  <a16:creationId xmlns:a16="http://schemas.microsoft.com/office/drawing/2014/main" id="{42CF779F-4565-1F5F-1BA0-6D4085597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056"/>
              <a:ext cx="0" cy="302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0" name="Line 169">
              <a:extLst>
                <a:ext uri="{FF2B5EF4-FFF2-40B4-BE49-F238E27FC236}">
                  <a16:creationId xmlns:a16="http://schemas.microsoft.com/office/drawing/2014/main" id="{4282F777-413D-A92A-904A-CF1F40F9D2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056"/>
              <a:ext cx="0" cy="30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1" name="Line 170">
              <a:extLst>
                <a:ext uri="{FF2B5EF4-FFF2-40B4-BE49-F238E27FC236}">
                  <a16:creationId xmlns:a16="http://schemas.microsoft.com/office/drawing/2014/main" id="{062C777F-2C48-750A-F9B8-96F243637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056"/>
              <a:ext cx="0" cy="30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2" name="Line 171">
              <a:extLst>
                <a:ext uri="{FF2B5EF4-FFF2-40B4-BE49-F238E27FC236}">
                  <a16:creationId xmlns:a16="http://schemas.microsoft.com/office/drawing/2014/main" id="{CF0EFFDF-0309-6316-354A-BC7756C1C5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0" y="1056"/>
              <a:ext cx="0" cy="302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3" name="Line 172">
              <a:extLst>
                <a:ext uri="{FF2B5EF4-FFF2-40B4-BE49-F238E27FC236}">
                  <a16:creationId xmlns:a16="http://schemas.microsoft.com/office/drawing/2014/main" id="{12867A5A-5662-49C4-EF4C-C0FEE81EC1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056"/>
              <a:ext cx="44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54" name="Object 173">
              <a:extLst>
                <a:ext uri="{FF2B5EF4-FFF2-40B4-BE49-F238E27FC236}">
                  <a16:creationId xmlns:a16="http://schemas.microsoft.com/office/drawing/2014/main" id="{9BC8AC2B-56B6-14D2-654A-271F711A03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1296"/>
            <a:ext cx="624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571252" imgH="165028" progId="Equation.3">
                    <p:embed/>
                  </p:oleObj>
                </mc:Choice>
                <mc:Fallback>
                  <p:oleObj name="Equation" r:id="rId3" imgW="571252" imgH="165028" progId="Equation.3">
                    <p:embed/>
                    <p:pic>
                      <p:nvPicPr>
                        <p:cNvPr id="4154" name="Object 173">
                          <a:extLst>
                            <a:ext uri="{FF2B5EF4-FFF2-40B4-BE49-F238E27FC236}">
                              <a16:creationId xmlns:a16="http://schemas.microsoft.com/office/drawing/2014/main" id="{9BC8AC2B-56B6-14D2-654A-271F711A037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296"/>
                          <a:ext cx="624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55" name="Object 174">
              <a:extLst>
                <a:ext uri="{FF2B5EF4-FFF2-40B4-BE49-F238E27FC236}">
                  <a16:creationId xmlns:a16="http://schemas.microsoft.com/office/drawing/2014/main" id="{FCD4E687-3433-63D7-1F3A-D84C5B9A1F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1536"/>
            <a:ext cx="596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545626" imgH="177646" progId="Equation.3">
                    <p:embed/>
                  </p:oleObj>
                </mc:Choice>
                <mc:Fallback>
                  <p:oleObj name="Equation" r:id="rId5" imgW="545626" imgH="177646" progId="Equation.3">
                    <p:embed/>
                    <p:pic>
                      <p:nvPicPr>
                        <p:cNvPr id="4155" name="Object 174">
                          <a:extLst>
                            <a:ext uri="{FF2B5EF4-FFF2-40B4-BE49-F238E27FC236}">
                              <a16:creationId xmlns:a16="http://schemas.microsoft.com/office/drawing/2014/main" id="{FCD4E687-3433-63D7-1F3A-D84C5B9A1F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536"/>
                          <a:ext cx="596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56" name="Object 175">
              <a:extLst>
                <a:ext uri="{FF2B5EF4-FFF2-40B4-BE49-F238E27FC236}">
                  <a16:creationId xmlns:a16="http://schemas.microsoft.com/office/drawing/2014/main" id="{6C6D45C2-88C1-7647-6FB2-74F7149FC5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1296"/>
            <a:ext cx="707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647419" imgH="177723" progId="Equation.3">
                    <p:embed/>
                  </p:oleObj>
                </mc:Choice>
                <mc:Fallback>
                  <p:oleObj name="Equation" r:id="rId7" imgW="647419" imgH="177723" progId="Equation.3">
                    <p:embed/>
                    <p:pic>
                      <p:nvPicPr>
                        <p:cNvPr id="4156" name="Object 175">
                          <a:extLst>
                            <a:ext uri="{FF2B5EF4-FFF2-40B4-BE49-F238E27FC236}">
                              <a16:creationId xmlns:a16="http://schemas.microsoft.com/office/drawing/2014/main" id="{6C6D45C2-88C1-7647-6FB2-74F7149FC5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296"/>
                          <a:ext cx="707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57" name="Object 176">
              <a:extLst>
                <a:ext uri="{FF2B5EF4-FFF2-40B4-BE49-F238E27FC236}">
                  <a16:creationId xmlns:a16="http://schemas.microsoft.com/office/drawing/2014/main" id="{38061A80-E383-B5EA-484E-CCC32AA06C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1536"/>
            <a:ext cx="638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583693" imgH="164957" progId="Equation.3">
                    <p:embed/>
                  </p:oleObj>
                </mc:Choice>
                <mc:Fallback>
                  <p:oleObj name="Equation" r:id="rId9" imgW="583693" imgH="164957" progId="Equation.3">
                    <p:embed/>
                    <p:pic>
                      <p:nvPicPr>
                        <p:cNvPr id="4157" name="Object 176">
                          <a:extLst>
                            <a:ext uri="{FF2B5EF4-FFF2-40B4-BE49-F238E27FC236}">
                              <a16:creationId xmlns:a16="http://schemas.microsoft.com/office/drawing/2014/main" id="{38061A80-E383-B5EA-484E-CCC32AA06CB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536"/>
                          <a:ext cx="638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58" name="Object 177">
              <a:extLst>
                <a:ext uri="{FF2B5EF4-FFF2-40B4-BE49-F238E27FC236}">
                  <a16:creationId xmlns:a16="http://schemas.microsoft.com/office/drawing/2014/main" id="{B24CC76F-C248-CBB5-AC23-EDD74A5536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1747"/>
            <a:ext cx="62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520474" imgH="203112" progId="Equation.3">
                    <p:embed/>
                  </p:oleObj>
                </mc:Choice>
                <mc:Fallback>
                  <p:oleObj name="Equation" r:id="rId11" imgW="520474" imgH="203112" progId="Equation.3">
                    <p:embed/>
                    <p:pic>
                      <p:nvPicPr>
                        <p:cNvPr id="4158" name="Object 177">
                          <a:extLst>
                            <a:ext uri="{FF2B5EF4-FFF2-40B4-BE49-F238E27FC236}">
                              <a16:creationId xmlns:a16="http://schemas.microsoft.com/office/drawing/2014/main" id="{B24CC76F-C248-CBB5-AC23-EDD74A5536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747"/>
                          <a:ext cx="624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59" name="Object 178">
              <a:extLst>
                <a:ext uri="{FF2B5EF4-FFF2-40B4-BE49-F238E27FC236}">
                  <a16:creationId xmlns:a16="http://schemas.microsoft.com/office/drawing/2014/main" id="{E53B5A54-A2AB-AEF6-AFA3-80E0E926D1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1728"/>
            <a:ext cx="694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634725" imgH="203112" progId="Equation.3">
                    <p:embed/>
                  </p:oleObj>
                </mc:Choice>
                <mc:Fallback>
                  <p:oleObj name="Equation" r:id="rId13" imgW="634725" imgH="203112" progId="Equation.3">
                    <p:embed/>
                    <p:pic>
                      <p:nvPicPr>
                        <p:cNvPr id="4159" name="Object 178">
                          <a:extLst>
                            <a:ext uri="{FF2B5EF4-FFF2-40B4-BE49-F238E27FC236}">
                              <a16:creationId xmlns:a16="http://schemas.microsoft.com/office/drawing/2014/main" id="{E53B5A54-A2AB-AEF6-AFA3-80E0E926D1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728"/>
                          <a:ext cx="694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60" name="Object 179">
              <a:extLst>
                <a:ext uri="{FF2B5EF4-FFF2-40B4-BE49-F238E27FC236}">
                  <a16:creationId xmlns:a16="http://schemas.microsoft.com/office/drawing/2014/main" id="{6DF876B1-30BC-BA0E-F274-EE2178563E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2016"/>
            <a:ext cx="679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622030" imgH="165028" progId="Equation.3">
                    <p:embed/>
                  </p:oleObj>
                </mc:Choice>
                <mc:Fallback>
                  <p:oleObj name="Equation" r:id="rId15" imgW="622030" imgH="165028" progId="Equation.3">
                    <p:embed/>
                    <p:pic>
                      <p:nvPicPr>
                        <p:cNvPr id="4160" name="Object 179">
                          <a:extLst>
                            <a:ext uri="{FF2B5EF4-FFF2-40B4-BE49-F238E27FC236}">
                              <a16:creationId xmlns:a16="http://schemas.microsoft.com/office/drawing/2014/main" id="{6DF876B1-30BC-BA0E-F274-EE2178563E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016"/>
                          <a:ext cx="679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61" name="Object 180">
              <a:extLst>
                <a:ext uri="{FF2B5EF4-FFF2-40B4-BE49-F238E27FC236}">
                  <a16:creationId xmlns:a16="http://schemas.microsoft.com/office/drawing/2014/main" id="{68B418CC-66E0-95DF-B017-BA30769D4A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2016"/>
            <a:ext cx="748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685502" imgH="165028" progId="Equation.3">
                    <p:embed/>
                  </p:oleObj>
                </mc:Choice>
                <mc:Fallback>
                  <p:oleObj name="Equation" r:id="rId17" imgW="685502" imgH="165028" progId="Equation.3">
                    <p:embed/>
                    <p:pic>
                      <p:nvPicPr>
                        <p:cNvPr id="4161" name="Object 180">
                          <a:extLst>
                            <a:ext uri="{FF2B5EF4-FFF2-40B4-BE49-F238E27FC236}">
                              <a16:creationId xmlns:a16="http://schemas.microsoft.com/office/drawing/2014/main" id="{68B418CC-66E0-95DF-B017-BA30769D4A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016"/>
                          <a:ext cx="748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62" name="Object 181">
              <a:extLst>
                <a:ext uri="{FF2B5EF4-FFF2-40B4-BE49-F238E27FC236}">
                  <a16:creationId xmlns:a16="http://schemas.microsoft.com/office/drawing/2014/main" id="{D0189B11-BA62-8D12-D351-80579730E2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36" y="2224"/>
            <a:ext cx="692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634449" imgH="164957" progId="Equation.3">
                    <p:embed/>
                  </p:oleObj>
                </mc:Choice>
                <mc:Fallback>
                  <p:oleObj name="Equation" r:id="rId19" imgW="634449" imgH="164957" progId="Equation.3">
                    <p:embed/>
                    <p:pic>
                      <p:nvPicPr>
                        <p:cNvPr id="4162" name="Object 181">
                          <a:extLst>
                            <a:ext uri="{FF2B5EF4-FFF2-40B4-BE49-F238E27FC236}">
                              <a16:creationId xmlns:a16="http://schemas.microsoft.com/office/drawing/2014/main" id="{D0189B11-BA62-8D12-D351-80579730E2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6" y="2224"/>
                          <a:ext cx="692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63" name="Object 182">
              <a:extLst>
                <a:ext uri="{FF2B5EF4-FFF2-40B4-BE49-F238E27FC236}">
                  <a16:creationId xmlns:a16="http://schemas.microsoft.com/office/drawing/2014/main" id="{707BDE0E-3BAB-DDBB-AE5F-C0064DB4EC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2240"/>
            <a:ext cx="101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926698" imgH="165028" progId="Equation.3">
                    <p:embed/>
                  </p:oleObj>
                </mc:Choice>
                <mc:Fallback>
                  <p:oleObj name="Equation" r:id="rId21" imgW="926698" imgH="165028" progId="Equation.3">
                    <p:embed/>
                    <p:pic>
                      <p:nvPicPr>
                        <p:cNvPr id="4163" name="Object 182">
                          <a:extLst>
                            <a:ext uri="{FF2B5EF4-FFF2-40B4-BE49-F238E27FC236}">
                              <a16:creationId xmlns:a16="http://schemas.microsoft.com/office/drawing/2014/main" id="{707BDE0E-3BAB-DDBB-AE5F-C0064DB4EC2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240"/>
                          <a:ext cx="101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64" name="Object 183">
              <a:extLst>
                <a:ext uri="{FF2B5EF4-FFF2-40B4-BE49-F238E27FC236}">
                  <a16:creationId xmlns:a16="http://schemas.microsoft.com/office/drawing/2014/main" id="{8C1613F9-EAC7-EF26-CF66-EFCEA471EE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441"/>
            <a:ext cx="1200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952087" imgH="190417" progId="Equation.3">
                    <p:embed/>
                  </p:oleObj>
                </mc:Choice>
                <mc:Fallback>
                  <p:oleObj name="Equation" r:id="rId23" imgW="952087" imgH="190417" progId="Equation.3">
                    <p:embed/>
                    <p:pic>
                      <p:nvPicPr>
                        <p:cNvPr id="4164" name="Object 183">
                          <a:extLst>
                            <a:ext uri="{FF2B5EF4-FFF2-40B4-BE49-F238E27FC236}">
                              <a16:creationId xmlns:a16="http://schemas.microsoft.com/office/drawing/2014/main" id="{8C1613F9-EAC7-EF26-CF66-EFCEA471EE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441"/>
                          <a:ext cx="1200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65" name="Object 184">
              <a:extLst>
                <a:ext uri="{FF2B5EF4-FFF2-40B4-BE49-F238E27FC236}">
                  <a16:creationId xmlns:a16="http://schemas.microsoft.com/office/drawing/2014/main" id="{7E1B2D08-A6AD-ACAC-1D1B-80C8514C12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48"/>
            <a:ext cx="1878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1485900" imgH="190500" progId="Equation.3">
                    <p:embed/>
                  </p:oleObj>
                </mc:Choice>
                <mc:Fallback>
                  <p:oleObj name="Equation" r:id="rId25" imgW="1485900" imgH="190500" progId="Equation.3">
                    <p:embed/>
                    <p:pic>
                      <p:nvPicPr>
                        <p:cNvPr id="4165" name="Object 184">
                          <a:extLst>
                            <a:ext uri="{FF2B5EF4-FFF2-40B4-BE49-F238E27FC236}">
                              <a16:creationId xmlns:a16="http://schemas.microsoft.com/office/drawing/2014/main" id="{7E1B2D08-A6AD-ACAC-1D1B-80C8514C12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48"/>
                          <a:ext cx="1878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66" name="Object 185">
              <a:extLst>
                <a:ext uri="{FF2B5EF4-FFF2-40B4-BE49-F238E27FC236}">
                  <a16:creationId xmlns:a16="http://schemas.microsoft.com/office/drawing/2014/main" id="{B3C32882-0348-8B55-E412-465A1332FF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2688"/>
            <a:ext cx="1509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384300" imgH="203200" progId="Equation.3">
                    <p:embed/>
                  </p:oleObj>
                </mc:Choice>
                <mc:Fallback>
                  <p:oleObj name="Equation" r:id="rId27" imgW="1384300" imgH="203200" progId="Equation.3">
                    <p:embed/>
                    <p:pic>
                      <p:nvPicPr>
                        <p:cNvPr id="4166" name="Object 185">
                          <a:extLst>
                            <a:ext uri="{FF2B5EF4-FFF2-40B4-BE49-F238E27FC236}">
                              <a16:creationId xmlns:a16="http://schemas.microsoft.com/office/drawing/2014/main" id="{B3C32882-0348-8B55-E412-465A1332FF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688"/>
                          <a:ext cx="1509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67" name="Object 186">
              <a:extLst>
                <a:ext uri="{FF2B5EF4-FFF2-40B4-BE49-F238E27FC236}">
                  <a16:creationId xmlns:a16="http://schemas.microsoft.com/office/drawing/2014/main" id="{6997D174-ACF5-BEF4-FD84-4C1BBD0111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688"/>
            <a:ext cx="1771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625600" imgH="203200" progId="Equation.3">
                    <p:embed/>
                  </p:oleObj>
                </mc:Choice>
                <mc:Fallback>
                  <p:oleObj name="Equation" r:id="rId29" imgW="1625600" imgH="203200" progId="Equation.3">
                    <p:embed/>
                    <p:pic>
                      <p:nvPicPr>
                        <p:cNvPr id="4167" name="Object 186">
                          <a:extLst>
                            <a:ext uri="{FF2B5EF4-FFF2-40B4-BE49-F238E27FC236}">
                              <a16:creationId xmlns:a16="http://schemas.microsoft.com/office/drawing/2014/main" id="{6997D174-ACF5-BEF4-FD84-4C1BBD0111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688"/>
                          <a:ext cx="1771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68" name="Object 187">
              <a:extLst>
                <a:ext uri="{FF2B5EF4-FFF2-40B4-BE49-F238E27FC236}">
                  <a16:creationId xmlns:a16="http://schemas.microsoft.com/office/drawing/2014/main" id="{9E0105B5-824A-75C8-59E9-AF85131654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64" y="2896"/>
            <a:ext cx="85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787058" imgH="203112" progId="Equation.3">
                    <p:embed/>
                  </p:oleObj>
                </mc:Choice>
                <mc:Fallback>
                  <p:oleObj name="Equation" r:id="rId31" imgW="787058" imgH="203112" progId="Equation.3">
                    <p:embed/>
                    <p:pic>
                      <p:nvPicPr>
                        <p:cNvPr id="4168" name="Object 187">
                          <a:extLst>
                            <a:ext uri="{FF2B5EF4-FFF2-40B4-BE49-F238E27FC236}">
                              <a16:creationId xmlns:a16="http://schemas.microsoft.com/office/drawing/2014/main" id="{9E0105B5-824A-75C8-59E9-AF85131654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4" y="2896"/>
                          <a:ext cx="85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69" name="Object 188">
              <a:extLst>
                <a:ext uri="{FF2B5EF4-FFF2-40B4-BE49-F238E27FC236}">
                  <a16:creationId xmlns:a16="http://schemas.microsoft.com/office/drawing/2014/main" id="{EBF87FEF-83E4-B7FE-0A11-955525CCD5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52" y="2904"/>
            <a:ext cx="955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876300" imgH="203200" progId="Equation.3">
                    <p:embed/>
                  </p:oleObj>
                </mc:Choice>
                <mc:Fallback>
                  <p:oleObj name="Equation" r:id="rId33" imgW="876300" imgH="203200" progId="Equation.3">
                    <p:embed/>
                    <p:pic>
                      <p:nvPicPr>
                        <p:cNvPr id="4169" name="Object 188">
                          <a:extLst>
                            <a:ext uri="{FF2B5EF4-FFF2-40B4-BE49-F238E27FC236}">
                              <a16:creationId xmlns:a16="http://schemas.microsoft.com/office/drawing/2014/main" id="{EBF87FEF-83E4-B7FE-0A11-955525CCD5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" y="2904"/>
                          <a:ext cx="955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70" name="Object 189">
              <a:extLst>
                <a:ext uri="{FF2B5EF4-FFF2-40B4-BE49-F238E27FC236}">
                  <a16:creationId xmlns:a16="http://schemas.microsoft.com/office/drawing/2014/main" id="{5CFD81F3-0C13-569F-CD3B-2C18AB14D4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3168"/>
            <a:ext cx="983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901309" imgH="203112" progId="Equation.3">
                    <p:embed/>
                  </p:oleObj>
                </mc:Choice>
                <mc:Fallback>
                  <p:oleObj name="Equation" r:id="rId35" imgW="901309" imgH="203112" progId="Equation.3">
                    <p:embed/>
                    <p:pic>
                      <p:nvPicPr>
                        <p:cNvPr id="4170" name="Object 189">
                          <a:extLst>
                            <a:ext uri="{FF2B5EF4-FFF2-40B4-BE49-F238E27FC236}">
                              <a16:creationId xmlns:a16="http://schemas.microsoft.com/office/drawing/2014/main" id="{5CFD81F3-0C13-569F-CD3B-2C18AB14D4E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168"/>
                          <a:ext cx="983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71" name="Object 190">
              <a:extLst>
                <a:ext uri="{FF2B5EF4-FFF2-40B4-BE49-F238E27FC236}">
                  <a16:creationId xmlns:a16="http://schemas.microsoft.com/office/drawing/2014/main" id="{FAACE38A-21FE-E7CB-0971-05CB646E33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3360"/>
            <a:ext cx="109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1002865" imgH="241195" progId="Equation.3">
                    <p:embed/>
                  </p:oleObj>
                </mc:Choice>
                <mc:Fallback>
                  <p:oleObj name="Equation" r:id="rId37" imgW="1002865" imgH="241195" progId="Equation.3">
                    <p:embed/>
                    <p:pic>
                      <p:nvPicPr>
                        <p:cNvPr id="4171" name="Object 190">
                          <a:extLst>
                            <a:ext uri="{FF2B5EF4-FFF2-40B4-BE49-F238E27FC236}">
                              <a16:creationId xmlns:a16="http://schemas.microsoft.com/office/drawing/2014/main" id="{FAACE38A-21FE-E7CB-0971-05CB646E33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360"/>
                          <a:ext cx="1094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72" name="Object 191">
              <a:extLst>
                <a:ext uri="{FF2B5EF4-FFF2-40B4-BE49-F238E27FC236}">
                  <a16:creationId xmlns:a16="http://schemas.microsoft.com/office/drawing/2014/main" id="{804284FE-0A78-8188-3741-0D2811AC6F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3168"/>
            <a:ext cx="859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9" imgW="787058" imgH="165028" progId="Equation.3">
                    <p:embed/>
                  </p:oleObj>
                </mc:Choice>
                <mc:Fallback>
                  <p:oleObj name="Equation" r:id="rId39" imgW="787058" imgH="165028" progId="Equation.3">
                    <p:embed/>
                    <p:pic>
                      <p:nvPicPr>
                        <p:cNvPr id="4172" name="Object 191">
                          <a:extLst>
                            <a:ext uri="{FF2B5EF4-FFF2-40B4-BE49-F238E27FC236}">
                              <a16:creationId xmlns:a16="http://schemas.microsoft.com/office/drawing/2014/main" id="{804284FE-0A78-8188-3741-0D2811AC6F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168"/>
                          <a:ext cx="859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73" name="Object 192">
              <a:extLst>
                <a:ext uri="{FF2B5EF4-FFF2-40B4-BE49-F238E27FC236}">
                  <a16:creationId xmlns:a16="http://schemas.microsoft.com/office/drawing/2014/main" id="{24E57852-C654-71AE-1D3A-283E8EBE70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3360"/>
            <a:ext cx="113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1" imgW="1040948" imgH="203112" progId="Equation.3">
                    <p:embed/>
                  </p:oleObj>
                </mc:Choice>
                <mc:Fallback>
                  <p:oleObj name="Equation" r:id="rId41" imgW="1040948" imgH="203112" progId="Equation.3">
                    <p:embed/>
                    <p:pic>
                      <p:nvPicPr>
                        <p:cNvPr id="4173" name="Object 192">
                          <a:extLst>
                            <a:ext uri="{FF2B5EF4-FFF2-40B4-BE49-F238E27FC236}">
                              <a16:creationId xmlns:a16="http://schemas.microsoft.com/office/drawing/2014/main" id="{24E57852-C654-71AE-1D3A-283E8EBE70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360"/>
                          <a:ext cx="1136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74" name="Object 193">
              <a:extLst>
                <a:ext uri="{FF2B5EF4-FFF2-40B4-BE49-F238E27FC236}">
                  <a16:creationId xmlns:a16="http://schemas.microsoft.com/office/drawing/2014/main" id="{62DE4DD9-7184-3C66-3D37-292CA33933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3824"/>
            <a:ext cx="471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3" imgW="431613" imgH="228501" progId="Equation.3">
                    <p:embed/>
                  </p:oleObj>
                </mc:Choice>
                <mc:Fallback>
                  <p:oleObj name="Equation" r:id="rId43" imgW="431613" imgH="228501" progId="Equation.3">
                    <p:embed/>
                    <p:pic>
                      <p:nvPicPr>
                        <p:cNvPr id="4174" name="Object 193">
                          <a:extLst>
                            <a:ext uri="{FF2B5EF4-FFF2-40B4-BE49-F238E27FC236}">
                              <a16:creationId xmlns:a16="http://schemas.microsoft.com/office/drawing/2014/main" id="{62DE4DD9-7184-3C66-3D37-292CA33933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3824"/>
                          <a:ext cx="471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75" name="Object 194">
              <a:extLst>
                <a:ext uri="{FF2B5EF4-FFF2-40B4-BE49-F238E27FC236}">
                  <a16:creationId xmlns:a16="http://schemas.microsoft.com/office/drawing/2014/main" id="{060665BF-AE01-FB95-DA55-A156EF4D8B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3600"/>
            <a:ext cx="2352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5" imgW="2565400" imgH="241300" progId="Equation.3">
                    <p:embed/>
                  </p:oleObj>
                </mc:Choice>
                <mc:Fallback>
                  <p:oleObj name="Equation" r:id="rId45" imgW="2565400" imgH="241300" progId="Equation.3">
                    <p:embed/>
                    <p:pic>
                      <p:nvPicPr>
                        <p:cNvPr id="4175" name="Object 194">
                          <a:extLst>
                            <a:ext uri="{FF2B5EF4-FFF2-40B4-BE49-F238E27FC236}">
                              <a16:creationId xmlns:a16="http://schemas.microsoft.com/office/drawing/2014/main" id="{060665BF-AE01-FB95-DA55-A156EF4D8B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600"/>
                          <a:ext cx="2352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76" name="Object 195">
              <a:extLst>
                <a:ext uri="{FF2B5EF4-FFF2-40B4-BE49-F238E27FC236}">
                  <a16:creationId xmlns:a16="http://schemas.microsoft.com/office/drawing/2014/main" id="{24C8B041-8714-69FB-9BC4-BC2CF07634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3600"/>
            <a:ext cx="1824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7" imgW="1726451" imgH="215806" progId="Equation.3">
                    <p:embed/>
                  </p:oleObj>
                </mc:Choice>
                <mc:Fallback>
                  <p:oleObj name="Equation" r:id="rId47" imgW="1726451" imgH="215806" progId="Equation.3">
                    <p:embed/>
                    <p:pic>
                      <p:nvPicPr>
                        <p:cNvPr id="4176" name="Object 195">
                          <a:extLst>
                            <a:ext uri="{FF2B5EF4-FFF2-40B4-BE49-F238E27FC236}">
                              <a16:creationId xmlns:a16="http://schemas.microsoft.com/office/drawing/2014/main" id="{24C8B041-8714-69FB-9BC4-BC2CF07634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3600"/>
                          <a:ext cx="1824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77" name="Line 196">
              <a:extLst>
                <a:ext uri="{FF2B5EF4-FFF2-40B4-BE49-F238E27FC236}">
                  <a16:creationId xmlns:a16="http://schemas.microsoft.com/office/drawing/2014/main" id="{AFF7BBEF-BE5E-F26C-A46B-DF272B33C0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" y="1056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cxnSp>
        <p:nvCxnSpPr>
          <p:cNvPr id="4101" name="直接连接符 2">
            <a:extLst>
              <a:ext uri="{FF2B5EF4-FFF2-40B4-BE49-F238E27FC236}">
                <a16:creationId xmlns:a16="http://schemas.microsoft.com/office/drawing/2014/main" id="{7FC957AD-52D3-8E26-DD0A-004D66E419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81200" y="4962525"/>
            <a:ext cx="830580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1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40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FF29C82A-D261-C046-F139-B4EE3A07A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81000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 2.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逻辑函数的最小项及最小项表达式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3302FE2F-D5FC-8CAA-836A-6418A901B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838201"/>
            <a:ext cx="3278462" cy="477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Monotype Sorts" pitchFamily="2" charset="2"/>
              <a:buNone/>
            </a:pPr>
            <a:r>
              <a:rPr lang="en-US" altLang="zh-CN" b="1">
                <a:latin typeface="Arial" panose="020B0604020202020204" pitchFamily="34" charset="0"/>
              </a:rPr>
              <a:t>①</a:t>
            </a:r>
            <a:r>
              <a:rPr lang="zh-CN" altLang="en-US" b="1">
                <a:latin typeface="Arial" panose="020B0604020202020204" pitchFamily="34" charset="0"/>
              </a:rPr>
              <a:t>最小项的定义与性质</a:t>
            </a:r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EF55E6C8-FF21-EDD6-6854-0690C64FA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371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ED8A13"/>
                </a:solidFill>
                <a:latin typeface="Arial" panose="020B0604020202020204" pitchFamily="34" charset="0"/>
              </a:rPr>
              <a:t>最小项的定义</a:t>
            </a:r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25860E5E-93B4-C147-0CBC-8B1DFC3FD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752600"/>
            <a:ext cx="8077200" cy="121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Monotype Sorts" pitchFamily="2" charset="2"/>
              <a:buNone/>
            </a:pPr>
            <a:r>
              <a:rPr lang="en-US" altLang="zh-CN" sz="2000" b="1">
                <a:solidFill>
                  <a:srgbClr val="990099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000" b="1">
                <a:solidFill>
                  <a:srgbClr val="990099"/>
                </a:solidFill>
                <a:latin typeface="Times New Roman" panose="02020603050405020304" pitchFamily="18" charset="0"/>
              </a:rPr>
              <a:t>个变量的逻辑函数中，包含全部变量的乘积项称为</a:t>
            </a:r>
            <a:r>
              <a:rPr lang="zh-CN" altLang="en-US" sz="2000" b="1">
                <a:solidFill>
                  <a:srgbClr val="99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最小项</a:t>
            </a:r>
            <a:r>
              <a:rPr lang="zh-CN" altLang="en-US" sz="2000" b="1">
                <a:solidFill>
                  <a:srgbClr val="990099"/>
                </a:solidFill>
                <a:latin typeface="Times New Roman" panose="02020603050405020304" pitchFamily="18" charset="0"/>
              </a:rPr>
              <a:t>。其中每个变量在该乘积项中可以以原变量的形式出现，也可以以反变量的形式出现。但只能出现一次。</a:t>
            </a:r>
            <a:r>
              <a:rPr lang="en-US" altLang="zh-CN" sz="2000" b="1">
                <a:solidFill>
                  <a:srgbClr val="9900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="1" i="1">
                <a:solidFill>
                  <a:srgbClr val="990099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 b="1">
                <a:solidFill>
                  <a:srgbClr val="990099"/>
                </a:solidFill>
                <a:latin typeface="Times New Roman" panose="02020603050405020304" pitchFamily="18" charset="0"/>
              </a:rPr>
              <a:t>变量逻辑函数的全部最小项共有</a:t>
            </a:r>
            <a:r>
              <a:rPr lang="en-US" altLang="zh-CN" sz="2000" b="1">
                <a:solidFill>
                  <a:srgbClr val="9900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b="1" baseline="30000">
                <a:solidFill>
                  <a:srgbClr val="9900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="1">
                <a:solidFill>
                  <a:srgbClr val="990099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 b="1">
                <a:solidFill>
                  <a:srgbClr val="990099"/>
                </a:solidFill>
                <a:latin typeface="Times New Roman" panose="02020603050405020304" pitchFamily="18" charset="0"/>
              </a:rPr>
              <a:t>个。 </a:t>
            </a:r>
            <a:r>
              <a:rPr lang="zh-CN" altLang="en-US" b="1">
                <a:solidFill>
                  <a:srgbClr val="990099"/>
                </a:solidFill>
                <a:latin typeface="Times New Roman" panose="02020603050405020304" pitchFamily="18" charset="0"/>
              </a:rPr>
              <a:t>     </a:t>
            </a:r>
          </a:p>
        </p:txBody>
      </p:sp>
      <p:grpSp>
        <p:nvGrpSpPr>
          <p:cNvPr id="61447" name="Group 7">
            <a:extLst>
              <a:ext uri="{FF2B5EF4-FFF2-40B4-BE49-F238E27FC236}">
                <a16:creationId xmlns:a16="http://schemas.microsoft.com/office/drawing/2014/main" id="{0DD0F00E-4D19-65B0-0EB1-507C5DD58E4B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048000"/>
            <a:ext cx="4191000" cy="3657600"/>
            <a:chOff x="1008" y="1920"/>
            <a:chExt cx="2640" cy="2304"/>
          </a:xfrm>
        </p:grpSpPr>
        <p:sp>
          <p:nvSpPr>
            <p:cNvPr id="22541" name="Rectangle 8">
              <a:extLst>
                <a:ext uri="{FF2B5EF4-FFF2-40B4-BE49-F238E27FC236}">
                  <a16:creationId xmlns:a16="http://schemas.microsoft.com/office/drawing/2014/main" id="{FE3F5E01-B434-9301-4EF6-7E8C40DFA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920"/>
              <a:ext cx="624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latin typeface="Times New Roman" panose="02020603050405020304" pitchFamily="18" charset="0"/>
                </a:rPr>
                <a:t>编号</a:t>
              </a:r>
            </a:p>
          </p:txBody>
        </p:sp>
        <p:sp>
          <p:nvSpPr>
            <p:cNvPr id="22542" name="Rectangle 9">
              <a:extLst>
                <a:ext uri="{FF2B5EF4-FFF2-40B4-BE49-F238E27FC236}">
                  <a16:creationId xmlns:a16="http://schemas.microsoft.com/office/drawing/2014/main" id="{90EDEE13-4945-9272-08A2-ECF41825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20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latin typeface="Times New Roman" panose="02020603050405020304" pitchFamily="18" charset="0"/>
                </a:rPr>
                <a:t>变量取值</a:t>
              </a:r>
            </a:p>
          </p:txBody>
        </p:sp>
        <p:sp>
          <p:nvSpPr>
            <p:cNvPr id="22543" name="Rectangle 10">
              <a:extLst>
                <a:ext uri="{FF2B5EF4-FFF2-40B4-BE49-F238E27FC236}">
                  <a16:creationId xmlns:a16="http://schemas.microsoft.com/office/drawing/2014/main" id="{CD89122B-C1DB-1329-A59C-437F2D9D7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920"/>
              <a:ext cx="1008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latin typeface="Times New Roman" panose="02020603050405020304" pitchFamily="18" charset="0"/>
                </a:rPr>
                <a:t>最小项</a:t>
              </a:r>
            </a:p>
          </p:txBody>
        </p:sp>
        <p:sp>
          <p:nvSpPr>
            <p:cNvPr id="22544" name="Rectangle 11">
              <a:extLst>
                <a:ext uri="{FF2B5EF4-FFF2-40B4-BE49-F238E27FC236}">
                  <a16:creationId xmlns:a16="http://schemas.microsoft.com/office/drawing/2014/main" id="{5DA0FC78-8C38-1AEE-C05F-AA456CA3E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994"/>
              <a:ext cx="62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m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2545" name="Rectangle 12">
              <a:extLst>
                <a:ext uri="{FF2B5EF4-FFF2-40B4-BE49-F238E27FC236}">
                  <a16:creationId xmlns:a16="http://schemas.microsoft.com/office/drawing/2014/main" id="{5A610142-C4CB-A087-4855-1F46CE1FF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994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1  1  1</a:t>
              </a:r>
            </a:p>
          </p:txBody>
        </p:sp>
        <p:sp>
          <p:nvSpPr>
            <p:cNvPr id="22546" name="Rectangle 13">
              <a:extLst>
                <a:ext uri="{FF2B5EF4-FFF2-40B4-BE49-F238E27FC236}">
                  <a16:creationId xmlns:a16="http://schemas.microsoft.com/office/drawing/2014/main" id="{E8C9C198-1707-243B-852C-3C6A7FAB4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994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A B C</a:t>
              </a:r>
            </a:p>
          </p:txBody>
        </p:sp>
        <p:sp>
          <p:nvSpPr>
            <p:cNvPr id="22547" name="Rectangle 14">
              <a:extLst>
                <a:ext uri="{FF2B5EF4-FFF2-40B4-BE49-F238E27FC236}">
                  <a16:creationId xmlns:a16="http://schemas.microsoft.com/office/drawing/2014/main" id="{8A76C5BE-8667-8E10-DA4C-11E51D952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763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m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2548" name="Rectangle 15">
              <a:extLst>
                <a:ext uri="{FF2B5EF4-FFF2-40B4-BE49-F238E27FC236}">
                  <a16:creationId xmlns:a16="http://schemas.microsoft.com/office/drawing/2014/main" id="{17E143CA-7EC2-9875-107C-AF38E8741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763"/>
              <a:ext cx="10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1  1  0</a:t>
              </a:r>
            </a:p>
          </p:txBody>
        </p:sp>
        <p:sp>
          <p:nvSpPr>
            <p:cNvPr id="22549" name="Rectangle 16">
              <a:extLst>
                <a:ext uri="{FF2B5EF4-FFF2-40B4-BE49-F238E27FC236}">
                  <a16:creationId xmlns:a16="http://schemas.microsoft.com/office/drawing/2014/main" id="{F7D4CB07-EF26-EBD9-AA13-399D06968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763"/>
              <a:ext cx="10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A B C</a:t>
              </a:r>
            </a:p>
          </p:txBody>
        </p:sp>
        <p:sp>
          <p:nvSpPr>
            <p:cNvPr id="22550" name="Rectangle 17">
              <a:extLst>
                <a:ext uri="{FF2B5EF4-FFF2-40B4-BE49-F238E27FC236}">
                  <a16:creationId xmlns:a16="http://schemas.microsoft.com/office/drawing/2014/main" id="{1889DDE4-54A1-67B5-09D9-7A4DB673C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533"/>
              <a:ext cx="62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m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2551" name="Rectangle 18">
              <a:extLst>
                <a:ext uri="{FF2B5EF4-FFF2-40B4-BE49-F238E27FC236}">
                  <a16:creationId xmlns:a16="http://schemas.microsoft.com/office/drawing/2014/main" id="{E89318DB-1A3B-6E74-4DE1-C0ECA2335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533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1  0  1</a:t>
              </a:r>
            </a:p>
          </p:txBody>
        </p:sp>
        <p:sp>
          <p:nvSpPr>
            <p:cNvPr id="22552" name="Rectangle 19">
              <a:extLst>
                <a:ext uri="{FF2B5EF4-FFF2-40B4-BE49-F238E27FC236}">
                  <a16:creationId xmlns:a16="http://schemas.microsoft.com/office/drawing/2014/main" id="{B07FBB45-9867-BF61-A94C-F6B4631EE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533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A B C</a:t>
              </a:r>
            </a:p>
          </p:txBody>
        </p:sp>
        <p:sp>
          <p:nvSpPr>
            <p:cNvPr id="22553" name="Rectangle 20">
              <a:extLst>
                <a:ext uri="{FF2B5EF4-FFF2-40B4-BE49-F238E27FC236}">
                  <a16:creationId xmlns:a16="http://schemas.microsoft.com/office/drawing/2014/main" id="{50478F5D-800C-C7F1-0B38-C865764A1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302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m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2554" name="Rectangle 21">
              <a:extLst>
                <a:ext uri="{FF2B5EF4-FFF2-40B4-BE49-F238E27FC236}">
                  <a16:creationId xmlns:a16="http://schemas.microsoft.com/office/drawing/2014/main" id="{4A922709-474D-73A9-DDB5-53972F755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302"/>
              <a:ext cx="10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1  0  0</a:t>
              </a:r>
            </a:p>
          </p:txBody>
        </p:sp>
        <p:sp>
          <p:nvSpPr>
            <p:cNvPr id="22555" name="Rectangle 22">
              <a:extLst>
                <a:ext uri="{FF2B5EF4-FFF2-40B4-BE49-F238E27FC236}">
                  <a16:creationId xmlns:a16="http://schemas.microsoft.com/office/drawing/2014/main" id="{85EAD09B-383C-9579-FA6D-E75DBF1EF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302"/>
              <a:ext cx="10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A B C</a:t>
              </a:r>
            </a:p>
          </p:txBody>
        </p:sp>
        <p:sp>
          <p:nvSpPr>
            <p:cNvPr id="22556" name="Rectangle 23">
              <a:extLst>
                <a:ext uri="{FF2B5EF4-FFF2-40B4-BE49-F238E27FC236}">
                  <a16:creationId xmlns:a16="http://schemas.microsoft.com/office/drawing/2014/main" id="{D2F2AAEB-7592-C503-ACB4-E93552AB7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072"/>
              <a:ext cx="62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m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557" name="Rectangle 24">
              <a:extLst>
                <a:ext uri="{FF2B5EF4-FFF2-40B4-BE49-F238E27FC236}">
                  <a16:creationId xmlns:a16="http://schemas.microsoft.com/office/drawing/2014/main" id="{0DC6D89A-FF91-0753-E29C-6686F099D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072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0  1  1</a:t>
              </a:r>
            </a:p>
          </p:txBody>
        </p:sp>
        <p:sp>
          <p:nvSpPr>
            <p:cNvPr id="22558" name="Rectangle 25">
              <a:extLst>
                <a:ext uri="{FF2B5EF4-FFF2-40B4-BE49-F238E27FC236}">
                  <a16:creationId xmlns:a16="http://schemas.microsoft.com/office/drawing/2014/main" id="{F4D60EFF-6C46-92E0-F279-7C116F336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072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A B C</a:t>
              </a:r>
            </a:p>
          </p:txBody>
        </p:sp>
        <p:sp>
          <p:nvSpPr>
            <p:cNvPr id="22559" name="Rectangle 26">
              <a:extLst>
                <a:ext uri="{FF2B5EF4-FFF2-40B4-BE49-F238E27FC236}">
                  <a16:creationId xmlns:a16="http://schemas.microsoft.com/office/drawing/2014/main" id="{22C136C5-593D-B2FC-DEB2-97C5BE5E2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842"/>
              <a:ext cx="62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m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560" name="Rectangle 27">
              <a:extLst>
                <a:ext uri="{FF2B5EF4-FFF2-40B4-BE49-F238E27FC236}">
                  <a16:creationId xmlns:a16="http://schemas.microsoft.com/office/drawing/2014/main" id="{06CCFF11-01FE-6162-F924-A04D486EA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842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0  1  0</a:t>
              </a:r>
            </a:p>
          </p:txBody>
        </p:sp>
        <p:sp>
          <p:nvSpPr>
            <p:cNvPr id="22561" name="Rectangle 28">
              <a:extLst>
                <a:ext uri="{FF2B5EF4-FFF2-40B4-BE49-F238E27FC236}">
                  <a16:creationId xmlns:a16="http://schemas.microsoft.com/office/drawing/2014/main" id="{BBB801FB-E67A-3882-8B3D-8E1966CA3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842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A B C</a:t>
              </a:r>
            </a:p>
          </p:txBody>
        </p:sp>
        <p:sp>
          <p:nvSpPr>
            <p:cNvPr id="22562" name="Rectangle 29">
              <a:extLst>
                <a:ext uri="{FF2B5EF4-FFF2-40B4-BE49-F238E27FC236}">
                  <a16:creationId xmlns:a16="http://schemas.microsoft.com/office/drawing/2014/main" id="{10C18F70-0061-935D-F7AF-0AD08871D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611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m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563" name="Rectangle 30">
              <a:extLst>
                <a:ext uri="{FF2B5EF4-FFF2-40B4-BE49-F238E27FC236}">
                  <a16:creationId xmlns:a16="http://schemas.microsoft.com/office/drawing/2014/main" id="{F133D264-D57E-EC6C-AD07-8F31E9949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611"/>
              <a:ext cx="10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0  0  1</a:t>
              </a:r>
            </a:p>
          </p:txBody>
        </p:sp>
        <p:sp>
          <p:nvSpPr>
            <p:cNvPr id="22564" name="Rectangle 31">
              <a:extLst>
                <a:ext uri="{FF2B5EF4-FFF2-40B4-BE49-F238E27FC236}">
                  <a16:creationId xmlns:a16="http://schemas.microsoft.com/office/drawing/2014/main" id="{6A56F5AC-D760-B8B0-385F-88A765F51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611"/>
              <a:ext cx="10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A B C</a:t>
              </a:r>
            </a:p>
          </p:txBody>
        </p:sp>
        <p:sp>
          <p:nvSpPr>
            <p:cNvPr id="22565" name="Rectangle 32">
              <a:extLst>
                <a:ext uri="{FF2B5EF4-FFF2-40B4-BE49-F238E27FC236}">
                  <a16:creationId xmlns:a16="http://schemas.microsoft.com/office/drawing/2014/main" id="{5790A3EA-335C-942E-255C-D70C105A7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381"/>
              <a:ext cx="62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m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0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22566" name="Rectangle 33">
              <a:extLst>
                <a:ext uri="{FF2B5EF4-FFF2-40B4-BE49-F238E27FC236}">
                  <a16:creationId xmlns:a16="http://schemas.microsoft.com/office/drawing/2014/main" id="{CDF7389E-826A-00F4-A532-47FCD64C9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381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0  0  0</a:t>
              </a:r>
            </a:p>
          </p:txBody>
        </p:sp>
        <p:sp>
          <p:nvSpPr>
            <p:cNvPr id="22567" name="Rectangle 34">
              <a:extLst>
                <a:ext uri="{FF2B5EF4-FFF2-40B4-BE49-F238E27FC236}">
                  <a16:creationId xmlns:a16="http://schemas.microsoft.com/office/drawing/2014/main" id="{3D7E64C6-7389-1909-7B79-B55208665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381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A B C</a:t>
              </a:r>
            </a:p>
          </p:txBody>
        </p:sp>
        <p:sp>
          <p:nvSpPr>
            <p:cNvPr id="22568" name="Rectangle 35">
              <a:extLst>
                <a:ext uri="{FF2B5EF4-FFF2-40B4-BE49-F238E27FC236}">
                  <a16:creationId xmlns:a16="http://schemas.microsoft.com/office/drawing/2014/main" id="{47E84441-9655-F394-8D14-C886B50D6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150"/>
              <a:ext cx="10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A B C</a:t>
              </a:r>
              <a:r>
                <a:rPr lang="en-US" altLang="zh-CN" sz="180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2569" name="Line 36">
              <a:extLst>
                <a:ext uri="{FF2B5EF4-FFF2-40B4-BE49-F238E27FC236}">
                  <a16:creationId xmlns:a16="http://schemas.microsoft.com/office/drawing/2014/main" id="{C47B17A7-F110-867D-0889-D530A1F98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920"/>
              <a:ext cx="26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0" name="Line 37">
              <a:extLst>
                <a:ext uri="{FF2B5EF4-FFF2-40B4-BE49-F238E27FC236}">
                  <a16:creationId xmlns:a16="http://schemas.microsoft.com/office/drawing/2014/main" id="{65380722-E09D-D1C2-FFF8-C5935301F6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381"/>
              <a:ext cx="26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1" name="Line 38">
              <a:extLst>
                <a:ext uri="{FF2B5EF4-FFF2-40B4-BE49-F238E27FC236}">
                  <a16:creationId xmlns:a16="http://schemas.microsoft.com/office/drawing/2014/main" id="{3DEBD35C-33E7-E715-0D9E-2DB4D252D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611"/>
              <a:ext cx="26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2" name="Line 39">
              <a:extLst>
                <a:ext uri="{FF2B5EF4-FFF2-40B4-BE49-F238E27FC236}">
                  <a16:creationId xmlns:a16="http://schemas.microsoft.com/office/drawing/2014/main" id="{3D90C8D8-01E8-282C-8F12-11A878F91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842"/>
              <a:ext cx="26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3" name="Line 40">
              <a:extLst>
                <a:ext uri="{FF2B5EF4-FFF2-40B4-BE49-F238E27FC236}">
                  <a16:creationId xmlns:a16="http://schemas.microsoft.com/office/drawing/2014/main" id="{326B848C-5F74-0E7C-BFE6-9BC64B30F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072"/>
              <a:ext cx="26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4" name="Line 41">
              <a:extLst>
                <a:ext uri="{FF2B5EF4-FFF2-40B4-BE49-F238E27FC236}">
                  <a16:creationId xmlns:a16="http://schemas.microsoft.com/office/drawing/2014/main" id="{361A3F45-DB4B-FAE3-6A2D-C45B462A3F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302"/>
              <a:ext cx="26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5" name="Line 42">
              <a:extLst>
                <a:ext uri="{FF2B5EF4-FFF2-40B4-BE49-F238E27FC236}">
                  <a16:creationId xmlns:a16="http://schemas.microsoft.com/office/drawing/2014/main" id="{FFD1118C-877A-EF56-3B6B-1CB5CE65C7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533"/>
              <a:ext cx="26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6" name="Line 43">
              <a:extLst>
                <a:ext uri="{FF2B5EF4-FFF2-40B4-BE49-F238E27FC236}">
                  <a16:creationId xmlns:a16="http://schemas.microsoft.com/office/drawing/2014/main" id="{00A78A2D-0D3B-D5F9-4946-DBDDC8B236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763"/>
              <a:ext cx="26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7" name="Line 44">
              <a:extLst>
                <a:ext uri="{FF2B5EF4-FFF2-40B4-BE49-F238E27FC236}">
                  <a16:creationId xmlns:a16="http://schemas.microsoft.com/office/drawing/2014/main" id="{B4B9899A-F6B6-CDBB-0AE8-22C15C1789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994"/>
              <a:ext cx="26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8" name="Line 45">
              <a:extLst>
                <a:ext uri="{FF2B5EF4-FFF2-40B4-BE49-F238E27FC236}">
                  <a16:creationId xmlns:a16="http://schemas.microsoft.com/office/drawing/2014/main" id="{CF51AFED-634E-2E7C-00C8-87657DBB4D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4224"/>
              <a:ext cx="26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9" name="Line 46">
              <a:extLst>
                <a:ext uri="{FF2B5EF4-FFF2-40B4-BE49-F238E27FC236}">
                  <a16:creationId xmlns:a16="http://schemas.microsoft.com/office/drawing/2014/main" id="{3021C638-FB13-2408-0EE6-771EA178EA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920"/>
              <a:ext cx="0" cy="230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0" name="Line 47">
              <a:extLst>
                <a:ext uri="{FF2B5EF4-FFF2-40B4-BE49-F238E27FC236}">
                  <a16:creationId xmlns:a16="http://schemas.microsoft.com/office/drawing/2014/main" id="{F778FBE2-2AC0-222E-2AFF-23B660983F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920"/>
              <a:ext cx="0" cy="2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1" name="Line 48">
              <a:extLst>
                <a:ext uri="{FF2B5EF4-FFF2-40B4-BE49-F238E27FC236}">
                  <a16:creationId xmlns:a16="http://schemas.microsoft.com/office/drawing/2014/main" id="{A46140D7-9AF8-A29B-7E61-DA487CA03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920"/>
              <a:ext cx="0" cy="2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2" name="Line 49">
              <a:extLst>
                <a:ext uri="{FF2B5EF4-FFF2-40B4-BE49-F238E27FC236}">
                  <a16:creationId xmlns:a16="http://schemas.microsoft.com/office/drawing/2014/main" id="{83E42819-FC92-2D8C-B375-9003B7030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920"/>
              <a:ext cx="0" cy="230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3" name="Line 50">
              <a:extLst>
                <a:ext uri="{FF2B5EF4-FFF2-40B4-BE49-F238E27FC236}">
                  <a16:creationId xmlns:a16="http://schemas.microsoft.com/office/drawing/2014/main" id="{DAB7232E-795E-B65F-AD83-C9CA557B4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150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4" name="Line 51">
              <a:extLst>
                <a:ext uri="{FF2B5EF4-FFF2-40B4-BE49-F238E27FC236}">
                  <a16:creationId xmlns:a16="http://schemas.microsoft.com/office/drawing/2014/main" id="{3C9F5B36-934C-5765-C931-78B4CA1B4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2" y="242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5" name="Line 52">
              <a:extLst>
                <a:ext uri="{FF2B5EF4-FFF2-40B4-BE49-F238E27FC236}">
                  <a16:creationId xmlns:a16="http://schemas.microsoft.com/office/drawing/2014/main" id="{28823A88-E73F-D3BC-602B-D93D4264C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0" y="242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6" name="Line 53">
              <a:extLst>
                <a:ext uri="{FF2B5EF4-FFF2-40B4-BE49-F238E27FC236}">
                  <a16:creationId xmlns:a16="http://schemas.microsoft.com/office/drawing/2014/main" id="{0FFCA69D-29A9-0E95-228C-FEDE0A76D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6" y="242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7" name="Line 54">
              <a:extLst>
                <a:ext uri="{FF2B5EF4-FFF2-40B4-BE49-F238E27FC236}">
                  <a16:creationId xmlns:a16="http://schemas.microsoft.com/office/drawing/2014/main" id="{101C1461-043F-C541-0BB7-57E780F746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6" y="265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8" name="Line 55">
              <a:extLst>
                <a:ext uri="{FF2B5EF4-FFF2-40B4-BE49-F238E27FC236}">
                  <a16:creationId xmlns:a16="http://schemas.microsoft.com/office/drawing/2014/main" id="{4A17C226-B37E-5251-A16E-BC7D6D3B57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4" y="265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9" name="Line 56">
              <a:extLst>
                <a:ext uri="{FF2B5EF4-FFF2-40B4-BE49-F238E27FC236}">
                  <a16:creationId xmlns:a16="http://schemas.microsoft.com/office/drawing/2014/main" id="{54BF9C74-7E34-0638-4AD5-BF53816E13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6" y="288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0" name="Line 57">
              <a:extLst>
                <a:ext uri="{FF2B5EF4-FFF2-40B4-BE49-F238E27FC236}">
                  <a16:creationId xmlns:a16="http://schemas.microsoft.com/office/drawing/2014/main" id="{6EBE79D0-F76E-5B9E-0294-3DEBC960E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0" y="288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1" name="Line 58">
              <a:extLst>
                <a:ext uri="{FF2B5EF4-FFF2-40B4-BE49-F238E27FC236}">
                  <a16:creationId xmlns:a16="http://schemas.microsoft.com/office/drawing/2014/main" id="{1CAC1006-81E3-C8E8-46C2-DC2F4510DF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2" y="311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2" name="Line 59">
              <a:extLst>
                <a:ext uri="{FF2B5EF4-FFF2-40B4-BE49-F238E27FC236}">
                  <a16:creationId xmlns:a16="http://schemas.microsoft.com/office/drawing/2014/main" id="{FD23DC19-A93F-23FB-D742-BB8C30BA34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4" y="334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3" name="Line 60">
              <a:extLst>
                <a:ext uri="{FF2B5EF4-FFF2-40B4-BE49-F238E27FC236}">
                  <a16:creationId xmlns:a16="http://schemas.microsoft.com/office/drawing/2014/main" id="{F32287E8-7685-07DE-7775-8B7354B96B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6" y="334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4" name="Line 61">
              <a:extLst>
                <a:ext uri="{FF2B5EF4-FFF2-40B4-BE49-F238E27FC236}">
                  <a16:creationId xmlns:a16="http://schemas.microsoft.com/office/drawing/2014/main" id="{3E7FB128-03C7-8715-59D4-3B30071B3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4" y="356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5" name="Line 62">
              <a:extLst>
                <a:ext uri="{FF2B5EF4-FFF2-40B4-BE49-F238E27FC236}">
                  <a16:creationId xmlns:a16="http://schemas.microsoft.com/office/drawing/2014/main" id="{4DB6A221-8442-6906-221C-FCFEA427B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2" y="379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503" name="Text Box 63">
            <a:extLst>
              <a:ext uri="{FF2B5EF4-FFF2-40B4-BE49-F238E27FC236}">
                <a16:creationId xmlns:a16="http://schemas.microsoft.com/office/drawing/2014/main" id="{8CF1EF99-15AA-AF6B-1FBE-022C5C9D4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276601"/>
            <a:ext cx="3276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如：三变量逻辑函数的   最小项</a:t>
            </a:r>
          </a:p>
        </p:txBody>
      </p:sp>
      <p:graphicFrame>
        <p:nvGraphicFramePr>
          <p:cNvPr id="61505" name="Object 65">
            <a:extLst>
              <a:ext uri="{FF2B5EF4-FFF2-40B4-BE49-F238E27FC236}">
                <a16:creationId xmlns:a16="http://schemas.microsoft.com/office/drawing/2014/main" id="{A947B50D-E9DF-074F-5B0F-5249D65632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9163" y="5105401"/>
          <a:ext cx="1236662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07780" imgH="203112" progId="Equation.3">
                  <p:embed/>
                </p:oleObj>
              </mc:Choice>
              <mc:Fallback>
                <p:oleObj name="Equation" r:id="rId3" imgW="507780" imgH="203112" progId="Equation.3">
                  <p:embed/>
                  <p:pic>
                    <p:nvPicPr>
                      <p:cNvPr id="61505" name="Object 65">
                        <a:extLst>
                          <a:ext uri="{FF2B5EF4-FFF2-40B4-BE49-F238E27FC236}">
                            <a16:creationId xmlns:a16="http://schemas.microsoft.com/office/drawing/2014/main" id="{A947B50D-E9DF-074F-5B0F-5249D65632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3" y="5105401"/>
                        <a:ext cx="1236662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7" name="Object 67">
            <a:extLst>
              <a:ext uri="{FF2B5EF4-FFF2-40B4-BE49-F238E27FC236}">
                <a16:creationId xmlns:a16="http://schemas.microsoft.com/office/drawing/2014/main" id="{8C640458-E765-CE27-490D-A6BB4F57B1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6463" y="5181600"/>
          <a:ext cx="6588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9158" imgH="177646" progId="Equation.3">
                  <p:embed/>
                </p:oleObj>
              </mc:Choice>
              <mc:Fallback>
                <p:oleObj name="Equation" r:id="rId5" imgW="279158" imgH="177646" progId="Equation.3">
                  <p:embed/>
                  <p:pic>
                    <p:nvPicPr>
                      <p:cNvPr id="61507" name="Object 67">
                        <a:extLst>
                          <a:ext uri="{FF2B5EF4-FFF2-40B4-BE49-F238E27FC236}">
                            <a16:creationId xmlns:a16="http://schemas.microsoft.com/office/drawing/2014/main" id="{8C640458-E765-CE27-490D-A6BB4F57B1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5181600"/>
                        <a:ext cx="6588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8" name="Rectangle 68">
            <a:extLst>
              <a:ext uri="{FF2B5EF4-FFF2-40B4-BE49-F238E27FC236}">
                <a16:creationId xmlns:a16="http://schemas.microsoft.com/office/drawing/2014/main" id="{786101EC-6D8A-8ADE-26A1-9472E280A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343401"/>
            <a:ext cx="256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C0099"/>
                </a:solidFill>
                <a:latin typeface="Times New Roman" panose="02020603050405020304" pitchFamily="18" charset="0"/>
              </a:rPr>
              <a:t>共有 </a:t>
            </a:r>
            <a:r>
              <a:rPr lang="en-US" altLang="zh-CN" sz="2800" b="1">
                <a:solidFill>
                  <a:srgbClr val="CC00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baseline="30000">
                <a:solidFill>
                  <a:srgbClr val="CC0099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>
                <a:solidFill>
                  <a:srgbClr val="CC0099"/>
                </a:solidFill>
                <a:latin typeface="Times New Roman" panose="02020603050405020304" pitchFamily="18" charset="0"/>
              </a:rPr>
              <a:t>= 8 </a:t>
            </a:r>
            <a:r>
              <a:rPr lang="zh-CN" altLang="en-US" sz="2800" b="1">
                <a:solidFill>
                  <a:srgbClr val="CC0099"/>
                </a:solidFill>
                <a:latin typeface="Times New Roman" panose="02020603050405020304" pitchFamily="18" charset="0"/>
              </a:rPr>
              <a:t>项。</a:t>
            </a:r>
          </a:p>
        </p:txBody>
      </p:sp>
      <p:sp>
        <p:nvSpPr>
          <p:cNvPr id="61509" name="Line 69">
            <a:extLst>
              <a:ext uri="{FF2B5EF4-FFF2-40B4-BE49-F238E27FC236}">
                <a16:creationId xmlns:a16="http://schemas.microsoft.com/office/drawing/2014/main" id="{6BEBFF7A-657A-6B40-8357-D14348BCD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81600"/>
            <a:ext cx="609600" cy="38100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10" name="Line 70">
            <a:extLst>
              <a:ext uri="{FF2B5EF4-FFF2-40B4-BE49-F238E27FC236}">
                <a16:creationId xmlns:a16="http://schemas.microsoft.com/office/drawing/2014/main" id="{CA1CCF9B-2E7A-DACA-24CE-7E8D6762E2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105400"/>
            <a:ext cx="1295400" cy="53340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autoUpdateAnimBg="0"/>
      <p:bldP spid="61444" grpId="0" autoUpdateAnimBg="0"/>
      <p:bldP spid="61445" grpId="0" autoUpdateAnimBg="0"/>
      <p:bldP spid="61503" grpId="0" autoUpdateAnimBg="0"/>
      <p:bldP spid="6150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81">
            <a:extLst>
              <a:ext uri="{FF2B5EF4-FFF2-40B4-BE49-F238E27FC236}">
                <a16:creationId xmlns:a16="http://schemas.microsoft.com/office/drawing/2014/main" id="{B5D8387F-6081-F24C-D114-BF3045E50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28600"/>
            <a:ext cx="3429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CC0099"/>
                </a:solidFill>
                <a:latin typeface="Times New Roman" panose="02020603050405020304" pitchFamily="18" charset="0"/>
              </a:rPr>
              <a:t>最小项的基本性质</a:t>
            </a:r>
            <a:endParaRPr lang="zh-CN" altLang="en-US">
              <a:solidFill>
                <a:srgbClr val="CC009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2877" name="Group 413">
            <a:extLst>
              <a:ext uri="{FF2B5EF4-FFF2-40B4-BE49-F238E27FC236}">
                <a16:creationId xmlns:a16="http://schemas.microsoft.com/office/drawing/2014/main" id="{287BCF9C-E8B9-4F5A-5A60-F6427545296F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838200"/>
            <a:ext cx="8458200" cy="3733800"/>
            <a:chOff x="240" y="576"/>
            <a:chExt cx="5328" cy="2352"/>
          </a:xfrm>
        </p:grpSpPr>
        <p:sp>
          <p:nvSpPr>
            <p:cNvPr id="23558" name="Text Box 283">
              <a:extLst>
                <a:ext uri="{FF2B5EF4-FFF2-40B4-BE49-F238E27FC236}">
                  <a16:creationId xmlns:a16="http://schemas.microsoft.com/office/drawing/2014/main" id="{8DDDB767-6A4C-3C97-ED0E-1D88CE2B30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576"/>
              <a:ext cx="52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sz="16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59" name="Rectangle 374">
              <a:extLst>
                <a:ext uri="{FF2B5EF4-FFF2-40B4-BE49-F238E27FC236}">
                  <a16:creationId xmlns:a16="http://schemas.microsoft.com/office/drawing/2014/main" id="{017BA76C-BF6B-94F7-B10C-8F0232265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0" y="2693"/>
              <a:ext cx="556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560" name="Rectangle 373">
              <a:extLst>
                <a:ext uri="{FF2B5EF4-FFF2-40B4-BE49-F238E27FC236}">
                  <a16:creationId xmlns:a16="http://schemas.microsoft.com/office/drawing/2014/main" id="{177BA996-0D28-CF79-6761-E15FDECDB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" y="2693"/>
              <a:ext cx="55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561" name="Rectangle 372">
              <a:extLst>
                <a:ext uri="{FF2B5EF4-FFF2-40B4-BE49-F238E27FC236}">
                  <a16:creationId xmlns:a16="http://schemas.microsoft.com/office/drawing/2014/main" id="{EDD00A9F-35A7-425A-AE60-0DD8C5A50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693"/>
              <a:ext cx="556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562" name="Rectangle 371">
              <a:extLst>
                <a:ext uri="{FF2B5EF4-FFF2-40B4-BE49-F238E27FC236}">
                  <a16:creationId xmlns:a16="http://schemas.microsoft.com/office/drawing/2014/main" id="{8F095083-823B-DED8-E5CA-B9FE9603E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" y="2693"/>
              <a:ext cx="556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563" name="Rectangle 370">
              <a:extLst>
                <a:ext uri="{FF2B5EF4-FFF2-40B4-BE49-F238E27FC236}">
                  <a16:creationId xmlns:a16="http://schemas.microsoft.com/office/drawing/2014/main" id="{E1012529-245D-A9A1-3A6E-6E26574FF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693"/>
              <a:ext cx="55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564" name="Rectangle 369">
              <a:extLst>
                <a:ext uri="{FF2B5EF4-FFF2-40B4-BE49-F238E27FC236}">
                  <a16:creationId xmlns:a16="http://schemas.microsoft.com/office/drawing/2014/main" id="{CE07DA72-84C3-B18C-CD4D-02B925CD7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2693"/>
              <a:ext cx="556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565" name="Rectangle 368">
              <a:extLst>
                <a:ext uri="{FF2B5EF4-FFF2-40B4-BE49-F238E27FC236}">
                  <a16:creationId xmlns:a16="http://schemas.microsoft.com/office/drawing/2014/main" id="{4E171AB6-B4AA-8CAC-37FF-C1F3A185C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" y="2693"/>
              <a:ext cx="556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566" name="Rectangle 367">
              <a:extLst>
                <a:ext uri="{FF2B5EF4-FFF2-40B4-BE49-F238E27FC236}">
                  <a16:creationId xmlns:a16="http://schemas.microsoft.com/office/drawing/2014/main" id="{08D4916D-001C-0393-39A1-7BD2FB812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2693"/>
              <a:ext cx="55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567" name="Rectangle 366">
              <a:extLst>
                <a:ext uri="{FF2B5EF4-FFF2-40B4-BE49-F238E27FC236}">
                  <a16:creationId xmlns:a16="http://schemas.microsoft.com/office/drawing/2014/main" id="{5C74F683-39B1-FC9A-0806-F2C5E6F83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693"/>
              <a:ext cx="700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1 1 1</a:t>
              </a:r>
            </a:p>
          </p:txBody>
        </p:sp>
        <p:sp>
          <p:nvSpPr>
            <p:cNvPr id="23568" name="Rectangle 365">
              <a:extLst>
                <a:ext uri="{FF2B5EF4-FFF2-40B4-BE49-F238E27FC236}">
                  <a16:creationId xmlns:a16="http://schemas.microsoft.com/office/drawing/2014/main" id="{0FBFEEF0-A51B-F16E-2FE8-8511B34C0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0" y="2458"/>
              <a:ext cx="556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569" name="Rectangle 364">
              <a:extLst>
                <a:ext uri="{FF2B5EF4-FFF2-40B4-BE49-F238E27FC236}">
                  <a16:creationId xmlns:a16="http://schemas.microsoft.com/office/drawing/2014/main" id="{3DFC60A4-0519-A8B4-1232-FD7E533A4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" y="2458"/>
              <a:ext cx="55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570" name="Rectangle 363">
              <a:extLst>
                <a:ext uri="{FF2B5EF4-FFF2-40B4-BE49-F238E27FC236}">
                  <a16:creationId xmlns:a16="http://schemas.microsoft.com/office/drawing/2014/main" id="{FDC88D98-6DA6-E707-DFF3-8EBFE00EC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458"/>
              <a:ext cx="556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571" name="Rectangle 362">
              <a:extLst>
                <a:ext uri="{FF2B5EF4-FFF2-40B4-BE49-F238E27FC236}">
                  <a16:creationId xmlns:a16="http://schemas.microsoft.com/office/drawing/2014/main" id="{A2AA3411-B305-28BF-D0E8-77497F9DE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" y="2458"/>
              <a:ext cx="556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572" name="Rectangle 361">
              <a:extLst>
                <a:ext uri="{FF2B5EF4-FFF2-40B4-BE49-F238E27FC236}">
                  <a16:creationId xmlns:a16="http://schemas.microsoft.com/office/drawing/2014/main" id="{4EE9E87F-35D3-6D79-79E4-E02CB2D92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458"/>
              <a:ext cx="55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573" name="Rectangle 360">
              <a:extLst>
                <a:ext uri="{FF2B5EF4-FFF2-40B4-BE49-F238E27FC236}">
                  <a16:creationId xmlns:a16="http://schemas.microsoft.com/office/drawing/2014/main" id="{1FABE263-B413-52E5-8F16-691A9653A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2458"/>
              <a:ext cx="556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574" name="Rectangle 359">
              <a:extLst>
                <a:ext uri="{FF2B5EF4-FFF2-40B4-BE49-F238E27FC236}">
                  <a16:creationId xmlns:a16="http://schemas.microsoft.com/office/drawing/2014/main" id="{7E5E48E1-8E70-2266-DF55-00D82ABC0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" y="2458"/>
              <a:ext cx="556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575" name="Rectangle 358">
              <a:extLst>
                <a:ext uri="{FF2B5EF4-FFF2-40B4-BE49-F238E27FC236}">
                  <a16:creationId xmlns:a16="http://schemas.microsoft.com/office/drawing/2014/main" id="{98933D74-2447-3750-8059-29CF535D2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2458"/>
              <a:ext cx="55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576" name="Rectangle 357">
              <a:extLst>
                <a:ext uri="{FF2B5EF4-FFF2-40B4-BE49-F238E27FC236}">
                  <a16:creationId xmlns:a16="http://schemas.microsoft.com/office/drawing/2014/main" id="{6EB4FDF1-C347-2022-F033-D1B847AA1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458"/>
              <a:ext cx="700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1 1 0</a:t>
              </a:r>
            </a:p>
          </p:txBody>
        </p:sp>
        <p:sp>
          <p:nvSpPr>
            <p:cNvPr id="23577" name="Rectangle 356">
              <a:extLst>
                <a:ext uri="{FF2B5EF4-FFF2-40B4-BE49-F238E27FC236}">
                  <a16:creationId xmlns:a16="http://schemas.microsoft.com/office/drawing/2014/main" id="{6530E6DF-7C26-6EC4-A4EC-4D764D7D9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0" y="2222"/>
              <a:ext cx="556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578" name="Rectangle 355">
              <a:extLst>
                <a:ext uri="{FF2B5EF4-FFF2-40B4-BE49-F238E27FC236}">
                  <a16:creationId xmlns:a16="http://schemas.microsoft.com/office/drawing/2014/main" id="{872111AB-7524-3C12-6701-0B6B7C233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" y="2222"/>
              <a:ext cx="55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579" name="Rectangle 354">
              <a:extLst>
                <a:ext uri="{FF2B5EF4-FFF2-40B4-BE49-F238E27FC236}">
                  <a16:creationId xmlns:a16="http://schemas.microsoft.com/office/drawing/2014/main" id="{EDDA9289-FC50-63F6-F192-D93D951A4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22"/>
              <a:ext cx="556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580" name="Rectangle 353">
              <a:extLst>
                <a:ext uri="{FF2B5EF4-FFF2-40B4-BE49-F238E27FC236}">
                  <a16:creationId xmlns:a16="http://schemas.microsoft.com/office/drawing/2014/main" id="{48CC8A07-7396-F3EA-9F26-68643AB1F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" y="2222"/>
              <a:ext cx="556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581" name="Rectangle 352">
              <a:extLst>
                <a:ext uri="{FF2B5EF4-FFF2-40B4-BE49-F238E27FC236}">
                  <a16:creationId xmlns:a16="http://schemas.microsoft.com/office/drawing/2014/main" id="{30D48F05-627D-B43C-E7EA-6EDBBE977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22"/>
              <a:ext cx="55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582" name="Rectangle 351">
              <a:extLst>
                <a:ext uri="{FF2B5EF4-FFF2-40B4-BE49-F238E27FC236}">
                  <a16:creationId xmlns:a16="http://schemas.microsoft.com/office/drawing/2014/main" id="{2CA284F5-43DE-866C-765E-1C92920FB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2222"/>
              <a:ext cx="556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583" name="Rectangle 350">
              <a:extLst>
                <a:ext uri="{FF2B5EF4-FFF2-40B4-BE49-F238E27FC236}">
                  <a16:creationId xmlns:a16="http://schemas.microsoft.com/office/drawing/2014/main" id="{82A38F9F-8A0C-5BA9-C047-50CB24A69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" y="2222"/>
              <a:ext cx="556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584" name="Rectangle 349">
              <a:extLst>
                <a:ext uri="{FF2B5EF4-FFF2-40B4-BE49-F238E27FC236}">
                  <a16:creationId xmlns:a16="http://schemas.microsoft.com/office/drawing/2014/main" id="{3CD2B4AB-9C0D-79A3-9BA5-EEBDFEC81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2222"/>
              <a:ext cx="55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585" name="Rectangle 348">
              <a:extLst>
                <a:ext uri="{FF2B5EF4-FFF2-40B4-BE49-F238E27FC236}">
                  <a16:creationId xmlns:a16="http://schemas.microsoft.com/office/drawing/2014/main" id="{A790BD16-B887-BB3C-1F9C-210669A67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222"/>
              <a:ext cx="700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1 0 1</a:t>
              </a:r>
            </a:p>
          </p:txBody>
        </p:sp>
        <p:sp>
          <p:nvSpPr>
            <p:cNvPr id="23586" name="Rectangle 347">
              <a:extLst>
                <a:ext uri="{FF2B5EF4-FFF2-40B4-BE49-F238E27FC236}">
                  <a16:creationId xmlns:a16="http://schemas.microsoft.com/office/drawing/2014/main" id="{08267AD2-0CD8-7AAA-6C72-197C9AA61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0" y="1987"/>
              <a:ext cx="556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587" name="Rectangle 346">
              <a:extLst>
                <a:ext uri="{FF2B5EF4-FFF2-40B4-BE49-F238E27FC236}">
                  <a16:creationId xmlns:a16="http://schemas.microsoft.com/office/drawing/2014/main" id="{C17C6DEF-4A74-9617-3C39-4CFE1FA6F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" y="1987"/>
              <a:ext cx="55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588" name="Rectangle 345">
              <a:extLst>
                <a:ext uri="{FF2B5EF4-FFF2-40B4-BE49-F238E27FC236}">
                  <a16:creationId xmlns:a16="http://schemas.microsoft.com/office/drawing/2014/main" id="{9E5AD328-81CE-FBD6-7C03-87E1323BC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1987"/>
              <a:ext cx="556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589" name="Rectangle 344">
              <a:extLst>
                <a:ext uri="{FF2B5EF4-FFF2-40B4-BE49-F238E27FC236}">
                  <a16:creationId xmlns:a16="http://schemas.microsoft.com/office/drawing/2014/main" id="{413DC053-E708-82CB-6E91-36A9FA2FF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" y="1987"/>
              <a:ext cx="556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590" name="Rectangle 343">
              <a:extLst>
                <a:ext uri="{FF2B5EF4-FFF2-40B4-BE49-F238E27FC236}">
                  <a16:creationId xmlns:a16="http://schemas.microsoft.com/office/drawing/2014/main" id="{3AD98F81-12B0-6F4A-853A-D5560FB70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1987"/>
              <a:ext cx="55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591" name="Rectangle 342">
              <a:extLst>
                <a:ext uri="{FF2B5EF4-FFF2-40B4-BE49-F238E27FC236}">
                  <a16:creationId xmlns:a16="http://schemas.microsoft.com/office/drawing/2014/main" id="{2F59EF53-CCB5-DACF-8736-4FA1CD004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1987"/>
              <a:ext cx="556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592" name="Rectangle 341">
              <a:extLst>
                <a:ext uri="{FF2B5EF4-FFF2-40B4-BE49-F238E27FC236}">
                  <a16:creationId xmlns:a16="http://schemas.microsoft.com/office/drawing/2014/main" id="{F4BD0914-D769-2675-1005-8D724E13E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" y="1987"/>
              <a:ext cx="556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593" name="Rectangle 340">
              <a:extLst>
                <a:ext uri="{FF2B5EF4-FFF2-40B4-BE49-F238E27FC236}">
                  <a16:creationId xmlns:a16="http://schemas.microsoft.com/office/drawing/2014/main" id="{9946C7AF-4324-9514-1D36-660B5126D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1987"/>
              <a:ext cx="55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594" name="Rectangle 339">
              <a:extLst>
                <a:ext uri="{FF2B5EF4-FFF2-40B4-BE49-F238E27FC236}">
                  <a16:creationId xmlns:a16="http://schemas.microsoft.com/office/drawing/2014/main" id="{211FE3AC-64EE-E271-FB79-6515C384B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987"/>
              <a:ext cx="700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1 0 0</a:t>
              </a:r>
            </a:p>
          </p:txBody>
        </p:sp>
        <p:sp>
          <p:nvSpPr>
            <p:cNvPr id="23595" name="Rectangle 338">
              <a:extLst>
                <a:ext uri="{FF2B5EF4-FFF2-40B4-BE49-F238E27FC236}">
                  <a16:creationId xmlns:a16="http://schemas.microsoft.com/office/drawing/2014/main" id="{3FA67CBD-5CA8-8050-C413-E7DAD64E2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0" y="1752"/>
              <a:ext cx="556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596" name="Rectangle 337">
              <a:extLst>
                <a:ext uri="{FF2B5EF4-FFF2-40B4-BE49-F238E27FC236}">
                  <a16:creationId xmlns:a16="http://schemas.microsoft.com/office/drawing/2014/main" id="{23B975B2-015D-B70B-4AE9-2EEBE0F2E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" y="1752"/>
              <a:ext cx="55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597" name="Rectangle 336">
              <a:extLst>
                <a:ext uri="{FF2B5EF4-FFF2-40B4-BE49-F238E27FC236}">
                  <a16:creationId xmlns:a16="http://schemas.microsoft.com/office/drawing/2014/main" id="{F1FF711D-8D25-5438-A026-4888874FA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1752"/>
              <a:ext cx="556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598" name="Rectangle 335">
              <a:extLst>
                <a:ext uri="{FF2B5EF4-FFF2-40B4-BE49-F238E27FC236}">
                  <a16:creationId xmlns:a16="http://schemas.microsoft.com/office/drawing/2014/main" id="{AA15D88A-A518-FA72-B3A8-720849606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" y="1752"/>
              <a:ext cx="556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599" name="Rectangle 334">
              <a:extLst>
                <a:ext uri="{FF2B5EF4-FFF2-40B4-BE49-F238E27FC236}">
                  <a16:creationId xmlns:a16="http://schemas.microsoft.com/office/drawing/2014/main" id="{98C254EE-6545-80DF-477F-3D20E9D08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1752"/>
              <a:ext cx="55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600" name="Rectangle 333">
              <a:extLst>
                <a:ext uri="{FF2B5EF4-FFF2-40B4-BE49-F238E27FC236}">
                  <a16:creationId xmlns:a16="http://schemas.microsoft.com/office/drawing/2014/main" id="{F5A40559-40B7-5B6A-D31B-09F9DEB12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1752"/>
              <a:ext cx="556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601" name="Rectangle 332">
              <a:extLst>
                <a:ext uri="{FF2B5EF4-FFF2-40B4-BE49-F238E27FC236}">
                  <a16:creationId xmlns:a16="http://schemas.microsoft.com/office/drawing/2014/main" id="{A0EF87A8-2FE1-E5D6-ACA7-7DAC1B9AD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" y="1752"/>
              <a:ext cx="556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602" name="Rectangle 331">
              <a:extLst>
                <a:ext uri="{FF2B5EF4-FFF2-40B4-BE49-F238E27FC236}">
                  <a16:creationId xmlns:a16="http://schemas.microsoft.com/office/drawing/2014/main" id="{C7B93ECB-8F5D-8677-8DA5-31F6CDB09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1752"/>
              <a:ext cx="55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603" name="Rectangle 330">
              <a:extLst>
                <a:ext uri="{FF2B5EF4-FFF2-40B4-BE49-F238E27FC236}">
                  <a16:creationId xmlns:a16="http://schemas.microsoft.com/office/drawing/2014/main" id="{DC8A2816-1BBA-0900-C418-3D02B35F7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752"/>
              <a:ext cx="700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0 1 1</a:t>
              </a:r>
            </a:p>
          </p:txBody>
        </p:sp>
        <p:sp>
          <p:nvSpPr>
            <p:cNvPr id="23604" name="Rectangle 329">
              <a:extLst>
                <a:ext uri="{FF2B5EF4-FFF2-40B4-BE49-F238E27FC236}">
                  <a16:creationId xmlns:a16="http://schemas.microsoft.com/office/drawing/2014/main" id="{C86B35A4-9E1E-1946-4F44-1B3F91FE6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0" y="1517"/>
              <a:ext cx="556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605" name="Rectangle 328">
              <a:extLst>
                <a:ext uri="{FF2B5EF4-FFF2-40B4-BE49-F238E27FC236}">
                  <a16:creationId xmlns:a16="http://schemas.microsoft.com/office/drawing/2014/main" id="{69689EFC-A7FC-843F-D381-4450DC6AF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" y="1517"/>
              <a:ext cx="55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606" name="Rectangle 327">
              <a:extLst>
                <a:ext uri="{FF2B5EF4-FFF2-40B4-BE49-F238E27FC236}">
                  <a16:creationId xmlns:a16="http://schemas.microsoft.com/office/drawing/2014/main" id="{54699A2D-3E71-0D26-0DCB-3895AF20D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1517"/>
              <a:ext cx="556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607" name="Rectangle 326">
              <a:extLst>
                <a:ext uri="{FF2B5EF4-FFF2-40B4-BE49-F238E27FC236}">
                  <a16:creationId xmlns:a16="http://schemas.microsoft.com/office/drawing/2014/main" id="{C4130D1C-4E02-5230-C457-1BA4EF0F7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" y="1517"/>
              <a:ext cx="556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608" name="Rectangle 325">
              <a:extLst>
                <a:ext uri="{FF2B5EF4-FFF2-40B4-BE49-F238E27FC236}">
                  <a16:creationId xmlns:a16="http://schemas.microsoft.com/office/drawing/2014/main" id="{2F510AC0-F665-8C1D-13F0-D76D59475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1517"/>
              <a:ext cx="55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609" name="Rectangle 324">
              <a:extLst>
                <a:ext uri="{FF2B5EF4-FFF2-40B4-BE49-F238E27FC236}">
                  <a16:creationId xmlns:a16="http://schemas.microsoft.com/office/drawing/2014/main" id="{FB72ED96-9A73-03E0-CDCD-54FA49A41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1517"/>
              <a:ext cx="556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610" name="Rectangle 323">
              <a:extLst>
                <a:ext uri="{FF2B5EF4-FFF2-40B4-BE49-F238E27FC236}">
                  <a16:creationId xmlns:a16="http://schemas.microsoft.com/office/drawing/2014/main" id="{5357FD12-652A-F0F7-08B1-108A4EC23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" y="1517"/>
              <a:ext cx="556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611" name="Rectangle 322">
              <a:extLst>
                <a:ext uri="{FF2B5EF4-FFF2-40B4-BE49-F238E27FC236}">
                  <a16:creationId xmlns:a16="http://schemas.microsoft.com/office/drawing/2014/main" id="{07D65F48-01EC-529D-AA57-25D4448BC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1517"/>
              <a:ext cx="55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612" name="Rectangle 321">
              <a:extLst>
                <a:ext uri="{FF2B5EF4-FFF2-40B4-BE49-F238E27FC236}">
                  <a16:creationId xmlns:a16="http://schemas.microsoft.com/office/drawing/2014/main" id="{1A882130-80BE-D6E5-4BAC-DF6805B26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517"/>
              <a:ext cx="700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0 1 0</a:t>
              </a:r>
            </a:p>
          </p:txBody>
        </p:sp>
        <p:sp>
          <p:nvSpPr>
            <p:cNvPr id="23613" name="Rectangle 320">
              <a:extLst>
                <a:ext uri="{FF2B5EF4-FFF2-40B4-BE49-F238E27FC236}">
                  <a16:creationId xmlns:a16="http://schemas.microsoft.com/office/drawing/2014/main" id="{C54B5897-E2C1-998F-3471-3B021BC5D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0" y="1282"/>
              <a:ext cx="556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614" name="Rectangle 319">
              <a:extLst>
                <a:ext uri="{FF2B5EF4-FFF2-40B4-BE49-F238E27FC236}">
                  <a16:creationId xmlns:a16="http://schemas.microsoft.com/office/drawing/2014/main" id="{9DCB70AC-52BA-FB60-FA90-7E81C34F1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" y="1282"/>
              <a:ext cx="55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615" name="Rectangle 318">
              <a:extLst>
                <a:ext uri="{FF2B5EF4-FFF2-40B4-BE49-F238E27FC236}">
                  <a16:creationId xmlns:a16="http://schemas.microsoft.com/office/drawing/2014/main" id="{EC0C9796-FD82-9875-5DA9-AA6DC66CF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1282"/>
              <a:ext cx="556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616" name="Rectangle 317">
              <a:extLst>
                <a:ext uri="{FF2B5EF4-FFF2-40B4-BE49-F238E27FC236}">
                  <a16:creationId xmlns:a16="http://schemas.microsoft.com/office/drawing/2014/main" id="{6E74E463-61A6-CA3E-FBDF-545D84204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" y="1282"/>
              <a:ext cx="556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617" name="Rectangle 316">
              <a:extLst>
                <a:ext uri="{FF2B5EF4-FFF2-40B4-BE49-F238E27FC236}">
                  <a16:creationId xmlns:a16="http://schemas.microsoft.com/office/drawing/2014/main" id="{001F26DB-2D65-5188-79F1-669CBC049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1282"/>
              <a:ext cx="55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618" name="Rectangle 315">
              <a:extLst>
                <a:ext uri="{FF2B5EF4-FFF2-40B4-BE49-F238E27FC236}">
                  <a16:creationId xmlns:a16="http://schemas.microsoft.com/office/drawing/2014/main" id="{1B334FD3-1413-1992-B8BD-73938B348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1282"/>
              <a:ext cx="556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619" name="Rectangle 314">
              <a:extLst>
                <a:ext uri="{FF2B5EF4-FFF2-40B4-BE49-F238E27FC236}">
                  <a16:creationId xmlns:a16="http://schemas.microsoft.com/office/drawing/2014/main" id="{CF4B06A3-EB56-0A78-24E6-4D18AC676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" y="1282"/>
              <a:ext cx="556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620" name="Rectangle 313">
              <a:extLst>
                <a:ext uri="{FF2B5EF4-FFF2-40B4-BE49-F238E27FC236}">
                  <a16:creationId xmlns:a16="http://schemas.microsoft.com/office/drawing/2014/main" id="{B8F0BE29-FC85-8DF2-5E48-2E16571C8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1282"/>
              <a:ext cx="55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621" name="Rectangle 312">
              <a:extLst>
                <a:ext uri="{FF2B5EF4-FFF2-40B4-BE49-F238E27FC236}">
                  <a16:creationId xmlns:a16="http://schemas.microsoft.com/office/drawing/2014/main" id="{C726F6F3-16A4-9AAF-5B52-66976D5E0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282"/>
              <a:ext cx="700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0 0 1</a:t>
              </a:r>
            </a:p>
          </p:txBody>
        </p:sp>
        <p:sp>
          <p:nvSpPr>
            <p:cNvPr id="23622" name="Rectangle 311">
              <a:extLst>
                <a:ext uri="{FF2B5EF4-FFF2-40B4-BE49-F238E27FC236}">
                  <a16:creationId xmlns:a16="http://schemas.microsoft.com/office/drawing/2014/main" id="{028EDE95-AA11-10A8-290A-B64CB2D00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0" y="1046"/>
              <a:ext cx="556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623" name="Rectangle 310">
              <a:extLst>
                <a:ext uri="{FF2B5EF4-FFF2-40B4-BE49-F238E27FC236}">
                  <a16:creationId xmlns:a16="http://schemas.microsoft.com/office/drawing/2014/main" id="{470FD4E3-C6B7-B336-20BB-574333CD6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" y="1046"/>
              <a:ext cx="55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624" name="Rectangle 309">
              <a:extLst>
                <a:ext uri="{FF2B5EF4-FFF2-40B4-BE49-F238E27FC236}">
                  <a16:creationId xmlns:a16="http://schemas.microsoft.com/office/drawing/2014/main" id="{024E9C6B-582F-4616-D107-D4A6278A3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1046"/>
              <a:ext cx="556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625" name="Rectangle 308">
              <a:extLst>
                <a:ext uri="{FF2B5EF4-FFF2-40B4-BE49-F238E27FC236}">
                  <a16:creationId xmlns:a16="http://schemas.microsoft.com/office/drawing/2014/main" id="{CB3555B8-DC99-011E-56E0-BEF504183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" y="1046"/>
              <a:ext cx="556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626" name="Rectangle 307">
              <a:extLst>
                <a:ext uri="{FF2B5EF4-FFF2-40B4-BE49-F238E27FC236}">
                  <a16:creationId xmlns:a16="http://schemas.microsoft.com/office/drawing/2014/main" id="{2016123C-2C57-6281-12E4-D87F80E2E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1046"/>
              <a:ext cx="55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627" name="Rectangle 306">
              <a:extLst>
                <a:ext uri="{FF2B5EF4-FFF2-40B4-BE49-F238E27FC236}">
                  <a16:creationId xmlns:a16="http://schemas.microsoft.com/office/drawing/2014/main" id="{C859CA55-38D4-2265-E4E3-800520D6E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1046"/>
              <a:ext cx="556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628" name="Rectangle 305">
              <a:extLst>
                <a:ext uri="{FF2B5EF4-FFF2-40B4-BE49-F238E27FC236}">
                  <a16:creationId xmlns:a16="http://schemas.microsoft.com/office/drawing/2014/main" id="{0179C46F-A955-9B78-21FA-8547670D4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" y="1046"/>
              <a:ext cx="556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629" name="Rectangle 304">
              <a:extLst>
                <a:ext uri="{FF2B5EF4-FFF2-40B4-BE49-F238E27FC236}">
                  <a16:creationId xmlns:a16="http://schemas.microsoft.com/office/drawing/2014/main" id="{CA324D02-7E74-F2DD-40C5-BB7880AF6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1046"/>
              <a:ext cx="55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630" name="Rectangle 303">
              <a:extLst>
                <a:ext uri="{FF2B5EF4-FFF2-40B4-BE49-F238E27FC236}">
                  <a16:creationId xmlns:a16="http://schemas.microsoft.com/office/drawing/2014/main" id="{B1B287D6-E04C-A425-F7D2-5EFE77D21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046"/>
              <a:ext cx="700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0 0 0</a:t>
              </a:r>
            </a:p>
          </p:txBody>
        </p:sp>
        <p:sp>
          <p:nvSpPr>
            <p:cNvPr id="23631" name="Rectangle 302">
              <a:extLst>
                <a:ext uri="{FF2B5EF4-FFF2-40B4-BE49-F238E27FC236}">
                  <a16:creationId xmlns:a16="http://schemas.microsoft.com/office/drawing/2014/main" id="{6CD6AB16-CD79-A766-C95C-7758F9642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0" y="811"/>
              <a:ext cx="556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23632" name="Rectangle 301">
              <a:extLst>
                <a:ext uri="{FF2B5EF4-FFF2-40B4-BE49-F238E27FC236}">
                  <a16:creationId xmlns:a16="http://schemas.microsoft.com/office/drawing/2014/main" id="{17B2E7E6-B250-5308-B68C-1028FF3E0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" y="811"/>
              <a:ext cx="55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23633" name="Rectangle 300">
              <a:extLst>
                <a:ext uri="{FF2B5EF4-FFF2-40B4-BE49-F238E27FC236}">
                  <a16:creationId xmlns:a16="http://schemas.microsoft.com/office/drawing/2014/main" id="{D4DC0557-34DE-7950-C6A7-83439162A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811"/>
              <a:ext cx="556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23634" name="Rectangle 299">
              <a:extLst>
                <a:ext uri="{FF2B5EF4-FFF2-40B4-BE49-F238E27FC236}">
                  <a16:creationId xmlns:a16="http://schemas.microsoft.com/office/drawing/2014/main" id="{1B33DFEF-B778-9207-0C78-BFEE75896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" y="811"/>
              <a:ext cx="556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23635" name="Rectangle 298">
              <a:extLst>
                <a:ext uri="{FF2B5EF4-FFF2-40B4-BE49-F238E27FC236}">
                  <a16:creationId xmlns:a16="http://schemas.microsoft.com/office/drawing/2014/main" id="{3BF3FF63-1F94-FC1E-0323-A576642FB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811"/>
              <a:ext cx="55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23636" name="Rectangle 297">
              <a:extLst>
                <a:ext uri="{FF2B5EF4-FFF2-40B4-BE49-F238E27FC236}">
                  <a16:creationId xmlns:a16="http://schemas.microsoft.com/office/drawing/2014/main" id="{29EF6554-5DA1-5CCE-AEA0-705AC3822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811"/>
              <a:ext cx="556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23637" name="Rectangle 296">
              <a:extLst>
                <a:ext uri="{FF2B5EF4-FFF2-40B4-BE49-F238E27FC236}">
                  <a16:creationId xmlns:a16="http://schemas.microsoft.com/office/drawing/2014/main" id="{E33E59E0-199A-8E35-55EF-E3978938E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" y="811"/>
              <a:ext cx="556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23638" name="Rectangle 295">
              <a:extLst>
                <a:ext uri="{FF2B5EF4-FFF2-40B4-BE49-F238E27FC236}">
                  <a16:creationId xmlns:a16="http://schemas.microsoft.com/office/drawing/2014/main" id="{6D1ABDDA-5097-9741-F8B5-1793AEE72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811"/>
              <a:ext cx="55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23639" name="Rectangle 294">
              <a:extLst>
                <a:ext uri="{FF2B5EF4-FFF2-40B4-BE49-F238E27FC236}">
                  <a16:creationId xmlns:a16="http://schemas.microsoft.com/office/drawing/2014/main" id="{34F9E2FB-C916-E72E-B1D3-652884D71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811"/>
              <a:ext cx="700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 B C</a:t>
              </a:r>
            </a:p>
          </p:txBody>
        </p:sp>
        <p:sp>
          <p:nvSpPr>
            <p:cNvPr id="23640" name="Rectangle 293">
              <a:extLst>
                <a:ext uri="{FF2B5EF4-FFF2-40B4-BE49-F238E27FC236}">
                  <a16:creationId xmlns:a16="http://schemas.microsoft.com/office/drawing/2014/main" id="{580551F0-CD78-D9EF-CB3A-9ABB80EB1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0" y="576"/>
              <a:ext cx="556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m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3641" name="Rectangle 292">
              <a:extLst>
                <a:ext uri="{FF2B5EF4-FFF2-40B4-BE49-F238E27FC236}">
                  <a16:creationId xmlns:a16="http://schemas.microsoft.com/office/drawing/2014/main" id="{7A34E300-840B-B3C2-F253-F89676D16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" y="576"/>
              <a:ext cx="55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m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3642" name="Rectangle 291">
              <a:extLst>
                <a:ext uri="{FF2B5EF4-FFF2-40B4-BE49-F238E27FC236}">
                  <a16:creationId xmlns:a16="http://schemas.microsoft.com/office/drawing/2014/main" id="{5A2425A7-FDE3-39C3-AFAC-830E04DF2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576"/>
              <a:ext cx="556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m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3643" name="Rectangle 290">
              <a:extLst>
                <a:ext uri="{FF2B5EF4-FFF2-40B4-BE49-F238E27FC236}">
                  <a16:creationId xmlns:a16="http://schemas.microsoft.com/office/drawing/2014/main" id="{5EB93713-0260-1C5D-A476-12ACE6BF7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" y="576"/>
              <a:ext cx="556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m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3644" name="Rectangle 289">
              <a:extLst>
                <a:ext uri="{FF2B5EF4-FFF2-40B4-BE49-F238E27FC236}">
                  <a16:creationId xmlns:a16="http://schemas.microsoft.com/office/drawing/2014/main" id="{D5944785-8F1B-E4A0-E15C-984D7A588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576"/>
              <a:ext cx="55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m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3645" name="Rectangle 288">
              <a:extLst>
                <a:ext uri="{FF2B5EF4-FFF2-40B4-BE49-F238E27FC236}">
                  <a16:creationId xmlns:a16="http://schemas.microsoft.com/office/drawing/2014/main" id="{EC5D9B71-E1CE-3BD0-D139-7D3328F38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576"/>
              <a:ext cx="556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m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3646" name="Rectangle 287">
              <a:extLst>
                <a:ext uri="{FF2B5EF4-FFF2-40B4-BE49-F238E27FC236}">
                  <a16:creationId xmlns:a16="http://schemas.microsoft.com/office/drawing/2014/main" id="{6EB7B391-A8B9-BE02-E3D2-62B0E2E34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" y="576"/>
              <a:ext cx="556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m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647" name="Rectangle 286">
              <a:extLst>
                <a:ext uri="{FF2B5EF4-FFF2-40B4-BE49-F238E27FC236}">
                  <a16:creationId xmlns:a16="http://schemas.microsoft.com/office/drawing/2014/main" id="{3341C29C-D87B-DFC2-0383-A13963D6F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576"/>
              <a:ext cx="55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m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0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23648" name="Rectangle 285">
              <a:extLst>
                <a:ext uri="{FF2B5EF4-FFF2-40B4-BE49-F238E27FC236}">
                  <a16:creationId xmlns:a16="http://schemas.microsoft.com/office/drawing/2014/main" id="{3E493765-0C7D-61A5-514F-BD7027BE0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576"/>
              <a:ext cx="700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变量</a:t>
              </a:r>
            </a:p>
          </p:txBody>
        </p:sp>
        <p:sp>
          <p:nvSpPr>
            <p:cNvPr id="23649" name="Line 375">
              <a:extLst>
                <a:ext uri="{FF2B5EF4-FFF2-40B4-BE49-F238E27FC236}">
                  <a16:creationId xmlns:a16="http://schemas.microsoft.com/office/drawing/2014/main" id="{AC150375-730B-3EC4-B2F3-BE0EB6A564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576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0" name="Line 376">
              <a:extLst>
                <a:ext uri="{FF2B5EF4-FFF2-40B4-BE49-F238E27FC236}">
                  <a16:creationId xmlns:a16="http://schemas.microsoft.com/office/drawing/2014/main" id="{582F4C36-DA39-49E4-AB17-9E80D21B8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811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1" name="Line 377">
              <a:extLst>
                <a:ext uri="{FF2B5EF4-FFF2-40B4-BE49-F238E27FC236}">
                  <a16:creationId xmlns:a16="http://schemas.microsoft.com/office/drawing/2014/main" id="{DF9019A5-227F-9298-EB94-D17C2A441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046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2" name="Line 378">
              <a:extLst>
                <a:ext uri="{FF2B5EF4-FFF2-40B4-BE49-F238E27FC236}">
                  <a16:creationId xmlns:a16="http://schemas.microsoft.com/office/drawing/2014/main" id="{BD2BD5CF-078F-C18F-69F1-465DC9F524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282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3" name="Line 379">
              <a:extLst>
                <a:ext uri="{FF2B5EF4-FFF2-40B4-BE49-F238E27FC236}">
                  <a16:creationId xmlns:a16="http://schemas.microsoft.com/office/drawing/2014/main" id="{86317179-DE3A-9F53-56B2-BE0CA63B4C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517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4" name="Line 380">
              <a:extLst>
                <a:ext uri="{FF2B5EF4-FFF2-40B4-BE49-F238E27FC236}">
                  <a16:creationId xmlns:a16="http://schemas.microsoft.com/office/drawing/2014/main" id="{663971BD-F75F-5F73-F05B-9780640B4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752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5" name="Line 381">
              <a:extLst>
                <a:ext uri="{FF2B5EF4-FFF2-40B4-BE49-F238E27FC236}">
                  <a16:creationId xmlns:a16="http://schemas.microsoft.com/office/drawing/2014/main" id="{2F17C454-EE90-263F-A0DF-484FFFBFB6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987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6" name="Line 382">
              <a:extLst>
                <a:ext uri="{FF2B5EF4-FFF2-40B4-BE49-F238E27FC236}">
                  <a16:creationId xmlns:a16="http://schemas.microsoft.com/office/drawing/2014/main" id="{B701F137-3464-869B-AABC-8001D30E7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222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7" name="Line 383">
              <a:extLst>
                <a:ext uri="{FF2B5EF4-FFF2-40B4-BE49-F238E27FC236}">
                  <a16:creationId xmlns:a16="http://schemas.microsoft.com/office/drawing/2014/main" id="{12DA53D3-3876-18FF-270B-D31200F90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458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8" name="Line 384">
              <a:extLst>
                <a:ext uri="{FF2B5EF4-FFF2-40B4-BE49-F238E27FC236}">
                  <a16:creationId xmlns:a16="http://schemas.microsoft.com/office/drawing/2014/main" id="{F3DAFD43-F956-CF89-6C52-06631DF08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693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9" name="Line 385">
              <a:extLst>
                <a:ext uri="{FF2B5EF4-FFF2-40B4-BE49-F238E27FC236}">
                  <a16:creationId xmlns:a16="http://schemas.microsoft.com/office/drawing/2014/main" id="{F43F632C-2A84-DDC2-C28D-F739D90BB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928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0" name="Line 386">
              <a:extLst>
                <a:ext uri="{FF2B5EF4-FFF2-40B4-BE49-F238E27FC236}">
                  <a16:creationId xmlns:a16="http://schemas.microsoft.com/office/drawing/2014/main" id="{C316ACEB-6717-1D56-C0E4-94A295684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576"/>
              <a:ext cx="0" cy="23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1" name="Line 387">
              <a:extLst>
                <a:ext uri="{FF2B5EF4-FFF2-40B4-BE49-F238E27FC236}">
                  <a16:creationId xmlns:a16="http://schemas.microsoft.com/office/drawing/2014/main" id="{867C3326-332E-DD4D-7D8D-414D5364A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576"/>
              <a:ext cx="0" cy="23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2" name="Line 388">
              <a:extLst>
                <a:ext uri="{FF2B5EF4-FFF2-40B4-BE49-F238E27FC236}">
                  <a16:creationId xmlns:a16="http://schemas.microsoft.com/office/drawing/2014/main" id="{C3EADC14-029C-4BA7-0D23-0CA411679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2" y="576"/>
              <a:ext cx="0" cy="23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3" name="Line 389">
              <a:extLst>
                <a:ext uri="{FF2B5EF4-FFF2-40B4-BE49-F238E27FC236}">
                  <a16:creationId xmlns:a16="http://schemas.microsoft.com/office/drawing/2014/main" id="{08C5C97A-CEEB-8DBF-FB28-DBA3070D7E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8" y="576"/>
              <a:ext cx="0" cy="23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4" name="Line 390">
              <a:extLst>
                <a:ext uri="{FF2B5EF4-FFF2-40B4-BE49-F238E27FC236}">
                  <a16:creationId xmlns:a16="http://schemas.microsoft.com/office/drawing/2014/main" id="{B6D200D6-5720-291D-366E-A8755898CD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4" y="576"/>
              <a:ext cx="0" cy="23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5" name="Line 391">
              <a:extLst>
                <a:ext uri="{FF2B5EF4-FFF2-40B4-BE49-F238E27FC236}">
                  <a16:creationId xmlns:a16="http://schemas.microsoft.com/office/drawing/2014/main" id="{994D6F27-13C1-5D37-74FB-466F106831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6" y="576"/>
              <a:ext cx="0" cy="23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6" name="Line 392">
              <a:extLst>
                <a:ext uri="{FF2B5EF4-FFF2-40B4-BE49-F238E27FC236}">
                  <a16:creationId xmlns:a16="http://schemas.microsoft.com/office/drawing/2014/main" id="{3F29375B-AABB-6324-7356-A79C433F0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576"/>
              <a:ext cx="0" cy="23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7" name="Line 393">
              <a:extLst>
                <a:ext uri="{FF2B5EF4-FFF2-40B4-BE49-F238E27FC236}">
                  <a16:creationId xmlns:a16="http://schemas.microsoft.com/office/drawing/2014/main" id="{18E074BF-86B9-EA70-A6AA-70ADBA696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8" y="576"/>
              <a:ext cx="0" cy="23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" name="Line 394">
              <a:extLst>
                <a:ext uri="{FF2B5EF4-FFF2-40B4-BE49-F238E27FC236}">
                  <a16:creationId xmlns:a16="http://schemas.microsoft.com/office/drawing/2014/main" id="{F23EBE1C-91C2-D312-FFF6-EE6B01E872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0" y="576"/>
              <a:ext cx="0" cy="23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9" name="Line 395">
              <a:extLst>
                <a:ext uri="{FF2B5EF4-FFF2-40B4-BE49-F238E27FC236}">
                  <a16:creationId xmlns:a16="http://schemas.microsoft.com/office/drawing/2014/main" id="{F8217763-95CD-5294-C19A-7A022AE9E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576"/>
              <a:ext cx="0" cy="23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670" name="Object 402">
              <a:extLst>
                <a:ext uri="{FF2B5EF4-FFF2-40B4-BE49-F238E27FC236}">
                  <a16:creationId xmlns:a16="http://schemas.microsoft.com/office/drawing/2014/main" id="{215DDEA3-90B3-5BD5-92B7-A25661E41B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816"/>
            <a:ext cx="384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93529" imgH="203112" progId="Equation.3">
                    <p:embed/>
                  </p:oleObj>
                </mc:Choice>
                <mc:Fallback>
                  <p:oleObj name="Equation" r:id="rId3" imgW="393529" imgH="203112" progId="Equation.3">
                    <p:embed/>
                    <p:pic>
                      <p:nvPicPr>
                        <p:cNvPr id="23670" name="Object 402">
                          <a:extLst>
                            <a:ext uri="{FF2B5EF4-FFF2-40B4-BE49-F238E27FC236}">
                              <a16:creationId xmlns:a16="http://schemas.microsoft.com/office/drawing/2014/main" id="{215DDEA3-90B3-5BD5-92B7-A25661E41B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816"/>
                          <a:ext cx="384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71" name="Object 405">
              <a:extLst>
                <a:ext uri="{FF2B5EF4-FFF2-40B4-BE49-F238E27FC236}">
                  <a16:creationId xmlns:a16="http://schemas.microsoft.com/office/drawing/2014/main" id="{D356D0FF-4C7D-0CE9-B838-6646287ACB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42" y="816"/>
            <a:ext cx="37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80835" imgH="203112" progId="Equation.3">
                    <p:embed/>
                  </p:oleObj>
                </mc:Choice>
                <mc:Fallback>
                  <p:oleObj name="Equation" r:id="rId5" imgW="380835" imgH="203112" progId="Equation.3">
                    <p:embed/>
                    <p:pic>
                      <p:nvPicPr>
                        <p:cNvPr id="23671" name="Object 405">
                          <a:extLst>
                            <a:ext uri="{FF2B5EF4-FFF2-40B4-BE49-F238E27FC236}">
                              <a16:creationId xmlns:a16="http://schemas.microsoft.com/office/drawing/2014/main" id="{D356D0FF-4C7D-0CE9-B838-6646287ACB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2" y="816"/>
                          <a:ext cx="37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72" name="Object 406">
              <a:extLst>
                <a:ext uri="{FF2B5EF4-FFF2-40B4-BE49-F238E27FC236}">
                  <a16:creationId xmlns:a16="http://schemas.microsoft.com/office/drawing/2014/main" id="{C0CFB598-AB88-9EF4-1D4E-169F8E9F1C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8" y="816"/>
            <a:ext cx="371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80835" imgH="203112" progId="Equation.3">
                    <p:embed/>
                  </p:oleObj>
                </mc:Choice>
                <mc:Fallback>
                  <p:oleObj name="Equation" r:id="rId7" imgW="380835" imgH="203112" progId="Equation.3">
                    <p:embed/>
                    <p:pic>
                      <p:nvPicPr>
                        <p:cNvPr id="23672" name="Object 406">
                          <a:extLst>
                            <a:ext uri="{FF2B5EF4-FFF2-40B4-BE49-F238E27FC236}">
                              <a16:creationId xmlns:a16="http://schemas.microsoft.com/office/drawing/2014/main" id="{C0CFB598-AB88-9EF4-1D4E-169F8E9F1C6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8" y="816"/>
                          <a:ext cx="371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73" name="Object 407">
              <a:extLst>
                <a:ext uri="{FF2B5EF4-FFF2-40B4-BE49-F238E27FC236}">
                  <a16:creationId xmlns:a16="http://schemas.microsoft.com/office/drawing/2014/main" id="{533C7535-18F2-7DBB-3374-A02AD14823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00" y="816"/>
            <a:ext cx="35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68140" imgH="203112" progId="Equation.3">
                    <p:embed/>
                  </p:oleObj>
                </mc:Choice>
                <mc:Fallback>
                  <p:oleObj name="Equation" r:id="rId9" imgW="368140" imgH="203112" progId="Equation.3">
                    <p:embed/>
                    <p:pic>
                      <p:nvPicPr>
                        <p:cNvPr id="23673" name="Object 407">
                          <a:extLst>
                            <a:ext uri="{FF2B5EF4-FFF2-40B4-BE49-F238E27FC236}">
                              <a16:creationId xmlns:a16="http://schemas.microsoft.com/office/drawing/2014/main" id="{533C7535-18F2-7DBB-3374-A02AD14823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0" y="816"/>
                          <a:ext cx="35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74" name="Object 408">
              <a:extLst>
                <a:ext uri="{FF2B5EF4-FFF2-40B4-BE49-F238E27FC236}">
                  <a16:creationId xmlns:a16="http://schemas.microsoft.com/office/drawing/2014/main" id="{BFC999DD-DD5B-F94D-8A88-EA15A33AE9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70" y="816"/>
            <a:ext cx="371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80835" imgH="203112" progId="Equation.3">
                    <p:embed/>
                  </p:oleObj>
                </mc:Choice>
                <mc:Fallback>
                  <p:oleObj name="Equation" r:id="rId11" imgW="380835" imgH="203112" progId="Equation.3">
                    <p:embed/>
                    <p:pic>
                      <p:nvPicPr>
                        <p:cNvPr id="23674" name="Object 408">
                          <a:extLst>
                            <a:ext uri="{FF2B5EF4-FFF2-40B4-BE49-F238E27FC236}">
                              <a16:creationId xmlns:a16="http://schemas.microsoft.com/office/drawing/2014/main" id="{BFC999DD-DD5B-F94D-8A88-EA15A33AE9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0" y="816"/>
                          <a:ext cx="371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75" name="Object 409">
              <a:extLst>
                <a:ext uri="{FF2B5EF4-FFF2-40B4-BE49-F238E27FC236}">
                  <a16:creationId xmlns:a16="http://schemas.microsoft.com/office/drawing/2014/main" id="{2F632EA1-0738-271B-7633-087374B9DE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04" y="816"/>
            <a:ext cx="36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68140" imgH="203112" progId="Equation.3">
                    <p:embed/>
                  </p:oleObj>
                </mc:Choice>
                <mc:Fallback>
                  <p:oleObj name="Equation" r:id="rId13" imgW="368140" imgH="203112" progId="Equation.3">
                    <p:embed/>
                    <p:pic>
                      <p:nvPicPr>
                        <p:cNvPr id="23675" name="Object 409">
                          <a:extLst>
                            <a:ext uri="{FF2B5EF4-FFF2-40B4-BE49-F238E27FC236}">
                              <a16:creationId xmlns:a16="http://schemas.microsoft.com/office/drawing/2014/main" id="{2F632EA1-0738-271B-7633-087374B9DE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4" y="816"/>
                          <a:ext cx="360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76" name="Object 410">
              <a:extLst>
                <a:ext uri="{FF2B5EF4-FFF2-40B4-BE49-F238E27FC236}">
                  <a16:creationId xmlns:a16="http://schemas.microsoft.com/office/drawing/2014/main" id="{FA6125AD-5660-D8D0-E54C-1771142E37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80" y="816"/>
            <a:ext cx="35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68140" imgH="203112" progId="Equation.3">
                    <p:embed/>
                  </p:oleObj>
                </mc:Choice>
                <mc:Fallback>
                  <p:oleObj name="Equation" r:id="rId15" imgW="368140" imgH="203112" progId="Equation.3">
                    <p:embed/>
                    <p:pic>
                      <p:nvPicPr>
                        <p:cNvPr id="23676" name="Object 410">
                          <a:extLst>
                            <a:ext uri="{FF2B5EF4-FFF2-40B4-BE49-F238E27FC236}">
                              <a16:creationId xmlns:a16="http://schemas.microsoft.com/office/drawing/2014/main" id="{FA6125AD-5660-D8D0-E54C-1771142E37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0" y="816"/>
                          <a:ext cx="35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77" name="Object 411">
              <a:extLst>
                <a:ext uri="{FF2B5EF4-FFF2-40B4-BE49-F238E27FC236}">
                  <a16:creationId xmlns:a16="http://schemas.microsoft.com/office/drawing/2014/main" id="{F6A8FE87-EF8C-7E79-590F-8F5E7B7D47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14" y="828"/>
            <a:ext cx="347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355138" imgH="177569" progId="Equation.3">
                    <p:embed/>
                  </p:oleObj>
                </mc:Choice>
                <mc:Fallback>
                  <p:oleObj name="Equation" r:id="rId17" imgW="355138" imgH="177569" progId="Equation.3">
                    <p:embed/>
                    <p:pic>
                      <p:nvPicPr>
                        <p:cNvPr id="23677" name="Object 411">
                          <a:extLst>
                            <a:ext uri="{FF2B5EF4-FFF2-40B4-BE49-F238E27FC236}">
                              <a16:creationId xmlns:a16="http://schemas.microsoft.com/office/drawing/2014/main" id="{F6A8FE87-EF8C-7E79-590F-8F5E7B7D47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4" y="828"/>
                          <a:ext cx="347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878" name="Rectangle 414">
            <a:extLst>
              <a:ext uri="{FF2B5EF4-FFF2-40B4-BE49-F238E27FC236}">
                <a16:creationId xmlns:a16="http://schemas.microsoft.com/office/drawing/2014/main" id="{C3C42541-8B46-FF17-2FEE-3B9B7F9BA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013325"/>
            <a:ext cx="8763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Monotype Sorts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 </a:t>
            </a:r>
            <a:r>
              <a:rPr lang="zh-CN" altLang="en-US" sz="2000" b="1">
                <a:solidFill>
                  <a:srgbClr val="80008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000" b="1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000" b="1">
                <a:solidFill>
                  <a:srgbClr val="800080"/>
                </a:solidFill>
                <a:latin typeface="Arial" panose="020B0604020202020204" pitchFamily="34" charset="0"/>
              </a:rPr>
              <a:t>）对于任意一个最小项，只有与之对应的一组变量取值使它的值为</a:t>
            </a:r>
            <a:r>
              <a:rPr lang="en-US" altLang="zh-CN" sz="2000" b="1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000" b="1">
                <a:solidFill>
                  <a:srgbClr val="800080"/>
                </a:solidFill>
                <a:latin typeface="Arial" panose="020B0604020202020204" pitchFamily="34" charset="0"/>
              </a:rPr>
              <a:t>，</a:t>
            </a:r>
          </a:p>
          <a:p>
            <a:pPr algn="just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800080"/>
                </a:solidFill>
                <a:latin typeface="Arial" panose="020B0604020202020204" pitchFamily="34" charset="0"/>
              </a:rPr>
              <a:t>       而其余各组变量取值均使它的值为</a:t>
            </a:r>
            <a:r>
              <a:rPr lang="en-US" altLang="zh-CN" sz="2000" b="1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000" b="1">
                <a:solidFill>
                  <a:srgbClr val="800080"/>
                </a:solidFill>
                <a:latin typeface="Arial" panose="020B0604020202020204" pitchFamily="34" charset="0"/>
              </a:rPr>
              <a:t>。</a:t>
            </a:r>
            <a:endParaRPr lang="zh-CN" altLang="en-US" sz="2000" b="1">
              <a:latin typeface="Arial" panose="020B0604020202020204" pitchFamily="34" charset="0"/>
            </a:endParaRPr>
          </a:p>
        </p:txBody>
      </p:sp>
      <p:sp>
        <p:nvSpPr>
          <p:cNvPr id="62884" name="Rectangle 420">
            <a:extLst>
              <a:ext uri="{FF2B5EF4-FFF2-40B4-BE49-F238E27FC236}">
                <a16:creationId xmlns:a16="http://schemas.microsoft.com/office/drawing/2014/main" id="{FB688932-5C53-A8DB-295A-4028B9D95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5775325"/>
            <a:ext cx="62183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000" b="1">
                <a:solidFill>
                  <a:srgbClr val="80008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000" b="1">
                <a:solidFill>
                  <a:srgbClr val="800080"/>
                </a:solidFill>
                <a:latin typeface="Arial" panose="020B0604020202020204" pitchFamily="34" charset="0"/>
              </a:rPr>
              <a:t>4</a:t>
            </a:r>
            <a:r>
              <a:rPr lang="zh-CN" altLang="en-US" sz="2000" b="1">
                <a:solidFill>
                  <a:srgbClr val="800080"/>
                </a:solidFill>
                <a:latin typeface="Arial" panose="020B0604020202020204" pitchFamily="34" charset="0"/>
              </a:rPr>
              <a:t>）对于变量的任一组取值，全体最小项的和为</a:t>
            </a:r>
            <a:r>
              <a:rPr lang="en-US" altLang="zh-CN" sz="2000" b="1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000" b="1">
                <a:solidFill>
                  <a:srgbClr val="800080"/>
                </a:solidFill>
                <a:latin typeface="Arial" panose="020B0604020202020204" pitchFamily="34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8" grpId="0" autoUpdateAnimBg="0"/>
      <p:bldP spid="6288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6B5A8FA-C57C-434F-FF42-278FBCF66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1" y="304801"/>
            <a:ext cx="3897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②</a:t>
            </a: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逻辑函数的最小项表达式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C877DF64-D53A-9D06-647C-844CDD0E9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9906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990099"/>
                </a:solidFill>
                <a:latin typeface="Times New Roman" panose="02020603050405020304" pitchFamily="18" charset="0"/>
              </a:rPr>
              <a:t>最小项表达式</a:t>
            </a:r>
            <a:r>
              <a:rPr lang="en-US" altLang="zh-CN" b="1">
                <a:solidFill>
                  <a:srgbClr val="990099"/>
                </a:solidFill>
                <a:latin typeface="Courier New" panose="02070309020205020404" pitchFamily="49" charset="0"/>
              </a:rPr>
              <a:t>——</a:t>
            </a:r>
            <a:r>
              <a:rPr lang="zh-CN" altLang="en-US" b="1">
                <a:solidFill>
                  <a:srgbClr val="990099"/>
                </a:solidFill>
                <a:latin typeface="Times New Roman" panose="02020603050405020304" pitchFamily="18" charset="0"/>
              </a:rPr>
              <a:t>与或式中的每一个与项均为最小项。</a:t>
            </a:r>
          </a:p>
        </p:txBody>
      </p:sp>
      <p:graphicFrame>
        <p:nvGraphicFramePr>
          <p:cNvPr id="63492" name="Object 4">
            <a:extLst>
              <a:ext uri="{FF2B5EF4-FFF2-40B4-BE49-F238E27FC236}">
                <a16:creationId xmlns:a16="http://schemas.microsoft.com/office/drawing/2014/main" id="{19CD267D-C8A4-327C-E3AE-A7AAE2049F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56026" y="1573214"/>
          <a:ext cx="464502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71700" imgH="254000" progId="Equation.3">
                  <p:embed/>
                </p:oleObj>
              </mc:Choice>
              <mc:Fallback>
                <p:oleObj name="Equation" r:id="rId3" imgW="2171700" imgH="254000" progId="Equation.3">
                  <p:embed/>
                  <p:pic>
                    <p:nvPicPr>
                      <p:cNvPr id="63492" name="Object 4">
                        <a:extLst>
                          <a:ext uri="{FF2B5EF4-FFF2-40B4-BE49-F238E27FC236}">
                            <a16:creationId xmlns:a16="http://schemas.microsoft.com/office/drawing/2014/main" id="{19CD267D-C8A4-327C-E3AE-A7AAE2049F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026" y="1573214"/>
                        <a:ext cx="464502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Rectangle 5">
            <a:extLst>
              <a:ext uri="{FF2B5EF4-FFF2-40B4-BE49-F238E27FC236}">
                <a16:creationId xmlns:a16="http://schemas.microsoft.com/office/drawing/2014/main" id="{14B0188D-A4EE-7E6D-14AD-53FBA6EFF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1336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990099"/>
                </a:solidFill>
                <a:latin typeface="Times New Roman" panose="02020603050405020304" pitchFamily="18" charset="0"/>
              </a:rPr>
              <a:t>任一逻辑函数可以展开为最小项表达式。</a:t>
            </a:r>
          </a:p>
        </p:txBody>
      </p:sp>
      <p:sp>
        <p:nvSpPr>
          <p:cNvPr id="63494" name="Text Box 6">
            <a:extLst>
              <a:ext uri="{FF2B5EF4-FFF2-40B4-BE49-F238E27FC236}">
                <a16:creationId xmlns:a16="http://schemas.microsoft.com/office/drawing/2014/main" id="{B2B37738-6540-BB60-3FB2-944C7102A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2743200"/>
            <a:ext cx="100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例：</a:t>
            </a:r>
          </a:p>
        </p:txBody>
      </p:sp>
      <p:graphicFrame>
        <p:nvGraphicFramePr>
          <p:cNvPr id="63496" name="Object 8">
            <a:extLst>
              <a:ext uri="{FF2B5EF4-FFF2-40B4-BE49-F238E27FC236}">
                <a16:creationId xmlns:a16="http://schemas.microsoft.com/office/drawing/2014/main" id="{EDADDC7B-F89F-9BA4-157B-F208F8B805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7526" y="2743200"/>
          <a:ext cx="282416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20227" imgH="253890" progId="Equation.3">
                  <p:embed/>
                </p:oleObj>
              </mc:Choice>
              <mc:Fallback>
                <p:oleObj name="Equation" r:id="rId5" imgW="1320227" imgH="253890" progId="Equation.3">
                  <p:embed/>
                  <p:pic>
                    <p:nvPicPr>
                      <p:cNvPr id="63496" name="Object 8">
                        <a:extLst>
                          <a:ext uri="{FF2B5EF4-FFF2-40B4-BE49-F238E27FC236}">
                            <a16:creationId xmlns:a16="http://schemas.microsoft.com/office/drawing/2014/main" id="{EDADDC7B-F89F-9BA4-157B-F208F8B805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6" y="2743200"/>
                        <a:ext cx="2824163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7" name="Object 9">
            <a:extLst>
              <a:ext uri="{FF2B5EF4-FFF2-40B4-BE49-F238E27FC236}">
                <a16:creationId xmlns:a16="http://schemas.microsoft.com/office/drawing/2014/main" id="{7FD10DE2-E36C-E1CD-D762-742610022D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2963" y="3276601"/>
          <a:ext cx="55419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90800" imgH="228600" progId="Equation.3">
                  <p:embed/>
                </p:oleObj>
              </mc:Choice>
              <mc:Fallback>
                <p:oleObj name="Equation" r:id="rId7" imgW="2590800" imgH="228600" progId="Equation.3">
                  <p:embed/>
                  <p:pic>
                    <p:nvPicPr>
                      <p:cNvPr id="63497" name="Object 9">
                        <a:extLst>
                          <a:ext uri="{FF2B5EF4-FFF2-40B4-BE49-F238E27FC236}">
                            <a16:creationId xmlns:a16="http://schemas.microsoft.com/office/drawing/2014/main" id="{7FD10DE2-E36C-E1CD-D762-742610022D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2963" y="3276601"/>
                        <a:ext cx="5541962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8" name="Object 10">
            <a:extLst>
              <a:ext uri="{FF2B5EF4-FFF2-40B4-BE49-F238E27FC236}">
                <a16:creationId xmlns:a16="http://schemas.microsoft.com/office/drawing/2014/main" id="{58327E5B-CB58-9D06-B4B3-3D5B4AC79E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8989" y="3810001"/>
          <a:ext cx="62753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933700" imgH="203200" progId="Equation.3">
                  <p:embed/>
                </p:oleObj>
              </mc:Choice>
              <mc:Fallback>
                <p:oleObj name="Equation" r:id="rId9" imgW="2933700" imgH="203200" progId="Equation.3">
                  <p:embed/>
                  <p:pic>
                    <p:nvPicPr>
                      <p:cNvPr id="63498" name="Object 10">
                        <a:extLst>
                          <a:ext uri="{FF2B5EF4-FFF2-40B4-BE49-F238E27FC236}">
                            <a16:creationId xmlns:a16="http://schemas.microsoft.com/office/drawing/2014/main" id="{58327E5B-CB58-9D06-B4B3-3D5B4AC79E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989" y="3810001"/>
                        <a:ext cx="62753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9" name="Line 11">
            <a:extLst>
              <a:ext uri="{FF2B5EF4-FFF2-40B4-BE49-F238E27FC236}">
                <a16:creationId xmlns:a16="http://schemas.microsoft.com/office/drawing/2014/main" id="{D41A6145-47A0-9190-ACF7-B6D508AC2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3886200"/>
            <a:ext cx="533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01" name="Line 13">
            <a:extLst>
              <a:ext uri="{FF2B5EF4-FFF2-40B4-BE49-F238E27FC236}">
                <a16:creationId xmlns:a16="http://schemas.microsoft.com/office/drawing/2014/main" id="{1C5C3BCC-8337-F894-60A6-C13525E7C155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3810000"/>
            <a:ext cx="533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3502" name="Object 14">
            <a:extLst>
              <a:ext uri="{FF2B5EF4-FFF2-40B4-BE49-F238E27FC236}">
                <a16:creationId xmlns:a16="http://schemas.microsoft.com/office/drawing/2014/main" id="{25170F13-CCD6-1EDE-D4BC-3CD992060E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7250" y="4495801"/>
          <a:ext cx="42100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968500" imgH="203200" progId="Equation.3">
                  <p:embed/>
                </p:oleObj>
              </mc:Choice>
              <mc:Fallback>
                <p:oleObj name="Equation" r:id="rId11" imgW="1968500" imgH="203200" progId="Equation.3">
                  <p:embed/>
                  <p:pic>
                    <p:nvPicPr>
                      <p:cNvPr id="63502" name="Object 14">
                        <a:extLst>
                          <a:ext uri="{FF2B5EF4-FFF2-40B4-BE49-F238E27FC236}">
                            <a16:creationId xmlns:a16="http://schemas.microsoft.com/office/drawing/2014/main" id="{25170F13-CCD6-1EDE-D4BC-3CD992060E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0" y="4495801"/>
                        <a:ext cx="42100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3" name="Object 15">
            <a:extLst>
              <a:ext uri="{FF2B5EF4-FFF2-40B4-BE49-F238E27FC236}">
                <a16:creationId xmlns:a16="http://schemas.microsoft.com/office/drawing/2014/main" id="{C2B0F117-5088-704D-9DF8-CB7341982E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2488" y="5105400"/>
          <a:ext cx="335121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308100" imgH="228600" progId="Equation.3">
                  <p:embed/>
                </p:oleObj>
              </mc:Choice>
              <mc:Fallback>
                <p:oleObj name="Equation" r:id="rId13" imgW="1308100" imgH="228600" progId="Equation.3">
                  <p:embed/>
                  <p:pic>
                    <p:nvPicPr>
                      <p:cNvPr id="63503" name="Object 15">
                        <a:extLst>
                          <a:ext uri="{FF2B5EF4-FFF2-40B4-BE49-F238E27FC236}">
                            <a16:creationId xmlns:a16="http://schemas.microsoft.com/office/drawing/2014/main" id="{C2B0F117-5088-704D-9DF8-CB7341982E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5105400"/>
                        <a:ext cx="3351212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4" name="Object 16">
            <a:extLst>
              <a:ext uri="{FF2B5EF4-FFF2-40B4-BE49-F238E27FC236}">
                <a16:creationId xmlns:a16="http://schemas.microsoft.com/office/drawing/2014/main" id="{6F9E9381-4D5C-490C-9B10-CE864D0871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4875" y="5867401"/>
          <a:ext cx="24066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002865" imgH="253890" progId="Equation.3">
                  <p:embed/>
                </p:oleObj>
              </mc:Choice>
              <mc:Fallback>
                <p:oleObj name="Equation" r:id="rId15" imgW="1002865" imgH="253890" progId="Equation.3">
                  <p:embed/>
                  <p:pic>
                    <p:nvPicPr>
                      <p:cNvPr id="63504" name="Object 16">
                        <a:extLst>
                          <a:ext uri="{FF2B5EF4-FFF2-40B4-BE49-F238E27FC236}">
                            <a16:creationId xmlns:a16="http://schemas.microsoft.com/office/drawing/2014/main" id="{6F9E9381-4D5C-490C-9B10-CE864D0871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5" y="5867401"/>
                        <a:ext cx="240665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  <p:bldP spid="63493" grpId="0" autoUpdateAnimBg="0"/>
      <p:bldP spid="6349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EF553EEB-0C33-9A67-7D60-3478DA31E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81001"/>
            <a:ext cx="6477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 3.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已知逻辑函数表达式时的卡诺图化简：</a:t>
            </a:r>
          </a:p>
          <a:p>
            <a:pPr eaLnBrk="1" hangingPunct="1">
              <a:spcBef>
                <a:spcPct val="50000"/>
              </a:spcBef>
            </a:pP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60959A97-F8A7-DA97-0813-AF4AEF089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5240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(1) 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将函数表达式展开为最小项表达式</a:t>
            </a:r>
          </a:p>
        </p:txBody>
      </p:sp>
      <p:sp>
        <p:nvSpPr>
          <p:cNvPr id="64517" name="Text Box 5">
            <a:extLst>
              <a:ext uri="{FF2B5EF4-FFF2-40B4-BE49-F238E27FC236}">
                <a16:creationId xmlns:a16="http://schemas.microsoft.com/office/drawing/2014/main" id="{C8A9634F-8074-7CE2-5C05-9F7585B39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914400"/>
            <a:ext cx="841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例：</a:t>
            </a:r>
          </a:p>
        </p:txBody>
      </p:sp>
      <p:graphicFrame>
        <p:nvGraphicFramePr>
          <p:cNvPr id="64518" name="Object 6">
            <a:extLst>
              <a:ext uri="{FF2B5EF4-FFF2-40B4-BE49-F238E27FC236}">
                <a16:creationId xmlns:a16="http://schemas.microsoft.com/office/drawing/2014/main" id="{2BF59758-FA5C-FB82-A54F-95537EBA07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6938" y="914400"/>
          <a:ext cx="282575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20227" imgH="253890" progId="Equation.3">
                  <p:embed/>
                </p:oleObj>
              </mc:Choice>
              <mc:Fallback>
                <p:oleObj name="Equation" r:id="rId3" imgW="1320227" imgH="253890" progId="Equation.3">
                  <p:embed/>
                  <p:pic>
                    <p:nvPicPr>
                      <p:cNvPr id="64518" name="Object 6">
                        <a:extLst>
                          <a:ext uri="{FF2B5EF4-FFF2-40B4-BE49-F238E27FC236}">
                            <a16:creationId xmlns:a16="http://schemas.microsoft.com/office/drawing/2014/main" id="{2BF59758-FA5C-FB82-A54F-95537EBA07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938" y="914400"/>
                        <a:ext cx="282575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7">
            <a:extLst>
              <a:ext uri="{FF2B5EF4-FFF2-40B4-BE49-F238E27FC236}">
                <a16:creationId xmlns:a16="http://schemas.microsoft.com/office/drawing/2014/main" id="{80570E63-5CC6-EFA4-E723-22DFC1E58E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8738" y="2133600"/>
          <a:ext cx="282575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20227" imgH="253890" progId="Equation.3">
                  <p:embed/>
                </p:oleObj>
              </mc:Choice>
              <mc:Fallback>
                <p:oleObj name="Equation" r:id="rId5" imgW="1320227" imgH="253890" progId="Equation.3">
                  <p:embed/>
                  <p:pic>
                    <p:nvPicPr>
                      <p:cNvPr id="64519" name="Object 7">
                        <a:extLst>
                          <a:ext uri="{FF2B5EF4-FFF2-40B4-BE49-F238E27FC236}">
                            <a16:creationId xmlns:a16="http://schemas.microsoft.com/office/drawing/2014/main" id="{80570E63-5CC6-EFA4-E723-22DFC1E58E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2133600"/>
                        <a:ext cx="282575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0" name="Object 8">
            <a:extLst>
              <a:ext uri="{FF2B5EF4-FFF2-40B4-BE49-F238E27FC236}">
                <a16:creationId xmlns:a16="http://schemas.microsoft.com/office/drawing/2014/main" id="{6EC9CD8B-85EA-6EC1-F405-4B920DFFAD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7488" y="2133600"/>
          <a:ext cx="335121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08100" imgH="228600" progId="Equation.3">
                  <p:embed/>
                </p:oleObj>
              </mc:Choice>
              <mc:Fallback>
                <p:oleObj name="Equation" r:id="rId6" imgW="1308100" imgH="228600" progId="Equation.3">
                  <p:embed/>
                  <p:pic>
                    <p:nvPicPr>
                      <p:cNvPr id="64520" name="Object 8">
                        <a:extLst>
                          <a:ext uri="{FF2B5EF4-FFF2-40B4-BE49-F238E27FC236}">
                            <a16:creationId xmlns:a16="http://schemas.microsoft.com/office/drawing/2014/main" id="{6EC9CD8B-85EA-6EC1-F405-4B920DFFAD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488" y="2133600"/>
                        <a:ext cx="3351212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1" name="Text Box 9">
            <a:extLst>
              <a:ext uri="{FF2B5EF4-FFF2-40B4-BE49-F238E27FC236}">
                <a16:creationId xmlns:a16="http://schemas.microsoft.com/office/drawing/2014/main" id="{F6537C17-CA1E-B641-F9D1-5FCDF015A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2667000"/>
            <a:ext cx="5110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arenBoth" startAt="2"/>
            </a:pP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画卡诺图，并将函数值填入：</a:t>
            </a:r>
            <a:endParaRPr lang="zh-CN" altLang="en-US" sz="2000" b="1">
              <a:solidFill>
                <a:srgbClr val="CC009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4554" name="Group 42">
            <a:extLst>
              <a:ext uri="{FF2B5EF4-FFF2-40B4-BE49-F238E27FC236}">
                <a16:creationId xmlns:a16="http://schemas.microsoft.com/office/drawing/2014/main" id="{DEBD1B67-5814-D962-C5F0-61704FA0A435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114800"/>
            <a:ext cx="4572000" cy="1905000"/>
            <a:chOff x="1728" y="2640"/>
            <a:chExt cx="2880" cy="1200"/>
          </a:xfrm>
        </p:grpSpPr>
        <p:grpSp>
          <p:nvGrpSpPr>
            <p:cNvPr id="25633" name="Group 10">
              <a:extLst>
                <a:ext uri="{FF2B5EF4-FFF2-40B4-BE49-F238E27FC236}">
                  <a16:creationId xmlns:a16="http://schemas.microsoft.com/office/drawing/2014/main" id="{F8B91AA5-CD0D-C1C1-4054-9F22AC921C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784"/>
              <a:ext cx="2832" cy="1056"/>
              <a:chOff x="2832" y="2208"/>
              <a:chExt cx="2832" cy="1056"/>
            </a:xfrm>
          </p:grpSpPr>
          <p:sp>
            <p:nvSpPr>
              <p:cNvPr id="25642" name="Rectangle 11">
                <a:extLst>
                  <a:ext uri="{FF2B5EF4-FFF2-40B4-BE49-F238E27FC236}">
                    <a16:creationId xmlns:a16="http://schemas.microsoft.com/office/drawing/2014/main" id="{EEF6C85D-BF9A-77A1-63FC-7E62093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496"/>
                <a:ext cx="624" cy="3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43" name="Rectangle 12">
                <a:extLst>
                  <a:ext uri="{FF2B5EF4-FFF2-40B4-BE49-F238E27FC236}">
                    <a16:creationId xmlns:a16="http://schemas.microsoft.com/office/drawing/2014/main" id="{D7278E37-3858-BAF7-67F9-F4925889C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2496"/>
                <a:ext cx="624" cy="3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44" name="Rectangle 13">
                <a:extLst>
                  <a:ext uri="{FF2B5EF4-FFF2-40B4-BE49-F238E27FC236}">
                    <a16:creationId xmlns:a16="http://schemas.microsoft.com/office/drawing/2014/main" id="{21858D5D-613F-CC73-5D7D-BB8463E49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2496"/>
                <a:ext cx="624" cy="3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45" name="Rectangle 14">
                <a:extLst>
                  <a:ext uri="{FF2B5EF4-FFF2-40B4-BE49-F238E27FC236}">
                    <a16:creationId xmlns:a16="http://schemas.microsoft.com/office/drawing/2014/main" id="{91A6B710-0563-7A90-A153-5BE1A9643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2496"/>
                <a:ext cx="624" cy="3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46" name="Rectangle 15">
                <a:extLst>
                  <a:ext uri="{FF2B5EF4-FFF2-40B4-BE49-F238E27FC236}">
                    <a16:creationId xmlns:a16="http://schemas.microsoft.com/office/drawing/2014/main" id="{3095EE96-8575-8A85-BFAF-EB5C4DA3D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880"/>
                <a:ext cx="624" cy="3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47" name="Rectangle 16">
                <a:extLst>
                  <a:ext uri="{FF2B5EF4-FFF2-40B4-BE49-F238E27FC236}">
                    <a16:creationId xmlns:a16="http://schemas.microsoft.com/office/drawing/2014/main" id="{97F1D5B1-07D5-2D9C-EDE4-D649545DE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2880"/>
                <a:ext cx="624" cy="3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48" name="Rectangle 17">
                <a:extLst>
                  <a:ext uri="{FF2B5EF4-FFF2-40B4-BE49-F238E27FC236}">
                    <a16:creationId xmlns:a16="http://schemas.microsoft.com/office/drawing/2014/main" id="{66EC6A7C-9250-077E-9DEA-86EE3A0B9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2880"/>
                <a:ext cx="624" cy="3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49" name="Rectangle 18">
                <a:extLst>
                  <a:ext uri="{FF2B5EF4-FFF2-40B4-BE49-F238E27FC236}">
                    <a16:creationId xmlns:a16="http://schemas.microsoft.com/office/drawing/2014/main" id="{C4D751A0-7DB7-7E44-7C6A-DBE68252E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2880"/>
                <a:ext cx="624" cy="3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650" name="Line 19">
                <a:extLst>
                  <a:ext uri="{FF2B5EF4-FFF2-40B4-BE49-F238E27FC236}">
                    <a16:creationId xmlns:a16="http://schemas.microsoft.com/office/drawing/2014/main" id="{4F8A9550-E411-2B38-30E0-8D016F3C62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32" y="2208"/>
                <a:ext cx="336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34" name="Text Box 20">
              <a:extLst>
                <a:ext uri="{FF2B5EF4-FFF2-40B4-BE49-F238E27FC236}">
                  <a16:creationId xmlns:a16="http://schemas.microsoft.com/office/drawing/2014/main" id="{762408BD-CEF4-1721-6D79-4DA0355BAF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88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5635" name="Text Box 21">
              <a:extLst>
                <a:ext uri="{FF2B5EF4-FFF2-40B4-BE49-F238E27FC236}">
                  <a16:creationId xmlns:a16="http://schemas.microsoft.com/office/drawing/2014/main" id="{EE46D5A1-00A5-D469-4400-F049787AD0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64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BC</a:t>
              </a:r>
            </a:p>
          </p:txBody>
        </p:sp>
        <p:sp>
          <p:nvSpPr>
            <p:cNvPr id="25636" name="Text Box 22">
              <a:extLst>
                <a:ext uri="{FF2B5EF4-FFF2-40B4-BE49-F238E27FC236}">
                  <a16:creationId xmlns:a16="http://schemas.microsoft.com/office/drawing/2014/main" id="{2757635A-0597-EB8A-17DF-072AFF198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16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5637" name="Text Box 23">
              <a:extLst>
                <a:ext uri="{FF2B5EF4-FFF2-40B4-BE49-F238E27FC236}">
                  <a16:creationId xmlns:a16="http://schemas.microsoft.com/office/drawing/2014/main" id="{C595EA92-4F63-5D58-229B-8CDABF6ED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50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638" name="Text Box 24">
              <a:extLst>
                <a:ext uri="{FF2B5EF4-FFF2-40B4-BE49-F238E27FC236}">
                  <a16:creationId xmlns:a16="http://schemas.microsoft.com/office/drawing/2014/main" id="{6414B885-C204-342E-AF00-7A33AD76F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832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00</a:t>
              </a:r>
            </a:p>
          </p:txBody>
        </p:sp>
        <p:sp>
          <p:nvSpPr>
            <p:cNvPr id="25639" name="Text Box 25">
              <a:extLst>
                <a:ext uri="{FF2B5EF4-FFF2-40B4-BE49-F238E27FC236}">
                  <a16:creationId xmlns:a16="http://schemas.microsoft.com/office/drawing/2014/main" id="{4A8ABDBC-A82A-AE3E-6B8F-E7B9936381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832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01         </a:t>
              </a:r>
            </a:p>
          </p:txBody>
        </p:sp>
        <p:sp>
          <p:nvSpPr>
            <p:cNvPr id="25640" name="Text Box 26">
              <a:extLst>
                <a:ext uri="{FF2B5EF4-FFF2-40B4-BE49-F238E27FC236}">
                  <a16:creationId xmlns:a16="http://schemas.microsoft.com/office/drawing/2014/main" id="{F8634D49-BCA1-8832-ED5E-7EB9D09C9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832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CC0099"/>
                  </a:solidFill>
                  <a:latin typeface="Times New Roman" panose="02020603050405020304" pitchFamily="18" charset="0"/>
                </a:rPr>
                <a:t>11         </a:t>
              </a:r>
            </a:p>
          </p:txBody>
        </p:sp>
        <p:sp>
          <p:nvSpPr>
            <p:cNvPr id="25641" name="Text Box 27">
              <a:extLst>
                <a:ext uri="{FF2B5EF4-FFF2-40B4-BE49-F238E27FC236}">
                  <a16:creationId xmlns:a16="http://schemas.microsoft.com/office/drawing/2014/main" id="{DA572F53-F07D-EB8B-63B6-A947D0B90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832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CC0099"/>
                  </a:solidFill>
                  <a:latin typeface="Times New Roman" panose="02020603050405020304" pitchFamily="18" charset="0"/>
                </a:rPr>
                <a:t>10         </a:t>
              </a:r>
            </a:p>
          </p:txBody>
        </p:sp>
      </p:grpSp>
      <p:sp>
        <p:nvSpPr>
          <p:cNvPr id="64542" name="Text Box 30">
            <a:extLst>
              <a:ext uri="{FF2B5EF4-FFF2-40B4-BE49-F238E27FC236}">
                <a16:creationId xmlns:a16="http://schemas.microsoft.com/office/drawing/2014/main" id="{75E06B90-7781-772C-99EF-15C565D6A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962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FF3300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64555" name="Text Box 43">
            <a:extLst>
              <a:ext uri="{FF2B5EF4-FFF2-40B4-BE49-F238E27FC236}">
                <a16:creationId xmlns:a16="http://schemas.microsoft.com/office/drawing/2014/main" id="{F789F695-337E-295E-B8B2-37BB113F3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800601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4556" name="Text Box 44">
            <a:extLst>
              <a:ext uri="{FF2B5EF4-FFF2-40B4-BE49-F238E27FC236}">
                <a16:creationId xmlns:a16="http://schemas.microsoft.com/office/drawing/2014/main" id="{BEEF1D14-B495-B5E0-CEA3-0DAAFA53E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4800601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4557" name="Text Box 45">
            <a:extLst>
              <a:ext uri="{FF2B5EF4-FFF2-40B4-BE49-F238E27FC236}">
                <a16:creationId xmlns:a16="http://schemas.microsoft.com/office/drawing/2014/main" id="{9C10CF4B-896F-530E-670F-FCFCAE729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0" y="5410201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4558" name="Text Box 46">
            <a:extLst>
              <a:ext uri="{FF2B5EF4-FFF2-40B4-BE49-F238E27FC236}">
                <a16:creationId xmlns:a16="http://schemas.microsoft.com/office/drawing/2014/main" id="{C0A5BE7A-CB0A-4811-D953-8E208EE3E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5410201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4559" name="Rectangle 47">
            <a:extLst>
              <a:ext uri="{FF2B5EF4-FFF2-40B4-BE49-F238E27FC236}">
                <a16:creationId xmlns:a16="http://schemas.microsoft.com/office/drawing/2014/main" id="{D28709B5-3D16-7941-9CBA-DA4E68FA4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038600"/>
            <a:ext cx="3094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(3) 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其他步骤 同前。</a:t>
            </a:r>
          </a:p>
        </p:txBody>
      </p:sp>
      <p:sp>
        <p:nvSpPr>
          <p:cNvPr id="64560" name="Oval 48">
            <a:extLst>
              <a:ext uri="{FF2B5EF4-FFF2-40B4-BE49-F238E27FC236}">
                <a16:creationId xmlns:a16="http://schemas.microsoft.com/office/drawing/2014/main" id="{D86B398C-892E-E793-6C4C-DAED79675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800600"/>
            <a:ext cx="1676400" cy="533400"/>
          </a:xfrm>
          <a:prstGeom prst="ellips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61" name="Oval 49">
            <a:extLst>
              <a:ext uri="{FF2B5EF4-FFF2-40B4-BE49-F238E27FC236}">
                <a16:creationId xmlns:a16="http://schemas.microsoft.com/office/drawing/2014/main" id="{629572D7-666E-684D-021F-3ACF141CF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410200"/>
            <a:ext cx="1676400" cy="533400"/>
          </a:xfrm>
          <a:prstGeom prst="ellips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62" name="Line 50">
            <a:extLst>
              <a:ext uri="{FF2B5EF4-FFF2-40B4-BE49-F238E27FC236}">
                <a16:creationId xmlns:a16="http://schemas.microsoft.com/office/drawing/2014/main" id="{77A664A6-1435-2B03-EA24-71B993D1BE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5334000"/>
            <a:ext cx="762000" cy="91440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63" name="Line 51">
            <a:extLst>
              <a:ext uri="{FF2B5EF4-FFF2-40B4-BE49-F238E27FC236}">
                <a16:creationId xmlns:a16="http://schemas.microsoft.com/office/drawing/2014/main" id="{5873E9DE-8FAD-A1BA-4DC0-3E5637F9FD0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5943600"/>
            <a:ext cx="228600" cy="38100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4564" name="Object 52">
            <a:extLst>
              <a:ext uri="{FF2B5EF4-FFF2-40B4-BE49-F238E27FC236}">
                <a16:creationId xmlns:a16="http://schemas.microsoft.com/office/drawing/2014/main" id="{E9B200A4-F122-9BF3-6D37-2198CF4A19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9501" y="6096000"/>
          <a:ext cx="6254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1973" imgH="203112" progId="Equation.3">
                  <p:embed/>
                </p:oleObj>
              </mc:Choice>
              <mc:Fallback>
                <p:oleObj name="Equation" r:id="rId8" imgW="291973" imgH="203112" progId="Equation.3">
                  <p:embed/>
                  <p:pic>
                    <p:nvPicPr>
                      <p:cNvPr id="64564" name="Object 52">
                        <a:extLst>
                          <a:ext uri="{FF2B5EF4-FFF2-40B4-BE49-F238E27FC236}">
                            <a16:creationId xmlns:a16="http://schemas.microsoft.com/office/drawing/2014/main" id="{E9B200A4-F122-9BF3-6D37-2198CF4A19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1" y="6096000"/>
                        <a:ext cx="62547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65" name="Object 53">
            <a:extLst>
              <a:ext uri="{FF2B5EF4-FFF2-40B4-BE49-F238E27FC236}">
                <a16:creationId xmlns:a16="http://schemas.microsoft.com/office/drawing/2014/main" id="{067C2A37-14A1-5C9C-2B8A-413BA60190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59901" y="6172201"/>
          <a:ext cx="569913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353" imgH="164885" progId="Equation.3">
                  <p:embed/>
                </p:oleObj>
              </mc:Choice>
              <mc:Fallback>
                <p:oleObj name="Equation" r:id="rId10" imgW="266353" imgH="164885" progId="Equation.3">
                  <p:embed/>
                  <p:pic>
                    <p:nvPicPr>
                      <p:cNvPr id="64565" name="Object 53">
                        <a:extLst>
                          <a:ext uri="{FF2B5EF4-FFF2-40B4-BE49-F238E27FC236}">
                            <a16:creationId xmlns:a16="http://schemas.microsoft.com/office/drawing/2014/main" id="{067C2A37-14A1-5C9C-2B8A-413BA60190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9901" y="6172201"/>
                        <a:ext cx="569913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79" name="Group 67">
            <a:extLst>
              <a:ext uri="{FF2B5EF4-FFF2-40B4-BE49-F238E27FC236}">
                <a16:creationId xmlns:a16="http://schemas.microsoft.com/office/drawing/2014/main" id="{E7FF7E2E-8E86-55C3-5EA2-6CD9644189A2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5410200"/>
            <a:ext cx="609600" cy="609600"/>
            <a:chOff x="2208" y="3408"/>
            <a:chExt cx="384" cy="384"/>
          </a:xfrm>
        </p:grpSpPr>
        <p:sp>
          <p:nvSpPr>
            <p:cNvPr id="25631" name="AutoShape 55">
              <a:extLst>
                <a:ext uri="{FF2B5EF4-FFF2-40B4-BE49-F238E27FC236}">
                  <a16:creationId xmlns:a16="http://schemas.microsoft.com/office/drawing/2014/main" id="{8CF7ABFE-F9F0-6367-C635-E06CD8A9E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6" y="3408"/>
              <a:ext cx="96" cy="384"/>
            </a:xfrm>
            <a:prstGeom prst="leftBracket">
              <a:avLst>
                <a:gd name="adj" fmla="val 33333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32" name="Rectangle 56">
              <a:extLst>
                <a:ext uri="{FF2B5EF4-FFF2-40B4-BE49-F238E27FC236}">
                  <a16:creationId xmlns:a16="http://schemas.microsoft.com/office/drawing/2014/main" id="{4E5CB433-D454-8DAA-3165-0F9B40FA0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425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64580" name="Group 68">
            <a:extLst>
              <a:ext uri="{FF2B5EF4-FFF2-40B4-BE49-F238E27FC236}">
                <a16:creationId xmlns:a16="http://schemas.microsoft.com/office/drawing/2014/main" id="{A912CF4F-E417-2CD7-28A2-B187F85463DC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3657600"/>
            <a:ext cx="1676400" cy="838200"/>
            <a:chOff x="4176" y="2304"/>
            <a:chExt cx="1056" cy="528"/>
          </a:xfrm>
        </p:grpSpPr>
        <p:sp>
          <p:nvSpPr>
            <p:cNvPr id="25629" name="AutoShape 57">
              <a:extLst>
                <a:ext uri="{FF2B5EF4-FFF2-40B4-BE49-F238E27FC236}">
                  <a16:creationId xmlns:a16="http://schemas.microsoft.com/office/drawing/2014/main" id="{DBB21C82-D2FE-D951-6755-47391C13BC6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608" y="2208"/>
              <a:ext cx="192" cy="1056"/>
            </a:xfrm>
            <a:prstGeom prst="leftBracket">
              <a:avLst>
                <a:gd name="adj" fmla="val 45833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30" name="Text Box 58">
              <a:extLst>
                <a:ext uri="{FF2B5EF4-FFF2-40B4-BE49-F238E27FC236}">
                  <a16:creationId xmlns:a16="http://schemas.microsoft.com/office/drawing/2014/main" id="{35AD3903-455B-0BF9-F656-E95F1DAC6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30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64578" name="Group 66">
            <a:extLst>
              <a:ext uri="{FF2B5EF4-FFF2-40B4-BE49-F238E27FC236}">
                <a16:creationId xmlns:a16="http://schemas.microsoft.com/office/drawing/2014/main" id="{35424910-33D6-244A-BEB2-8BE5381098D1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6096000"/>
            <a:ext cx="1752600" cy="762000"/>
            <a:chOff x="3504" y="3840"/>
            <a:chExt cx="1104" cy="480"/>
          </a:xfrm>
        </p:grpSpPr>
        <p:sp>
          <p:nvSpPr>
            <p:cNvPr id="25627" name="AutoShape 59">
              <a:extLst>
                <a:ext uri="{FF2B5EF4-FFF2-40B4-BE49-F238E27FC236}">
                  <a16:creationId xmlns:a16="http://schemas.microsoft.com/office/drawing/2014/main" id="{7B280400-D1A1-321B-63BC-FC6C2EC446C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960" y="3384"/>
              <a:ext cx="192" cy="1104"/>
            </a:xfrm>
            <a:prstGeom prst="rightBracket">
              <a:avLst>
                <a:gd name="adj" fmla="val 47917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28" name="Text Box 60">
              <a:extLst>
                <a:ext uri="{FF2B5EF4-FFF2-40B4-BE49-F238E27FC236}">
                  <a16:creationId xmlns:a16="http://schemas.microsoft.com/office/drawing/2014/main" id="{9B00947B-8197-2EA6-93F2-6A41F0703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4032"/>
              <a:ext cx="4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</p:grpSp>
      <p:graphicFrame>
        <p:nvGraphicFramePr>
          <p:cNvPr id="64576" name="Object 64">
            <a:extLst>
              <a:ext uri="{FF2B5EF4-FFF2-40B4-BE49-F238E27FC236}">
                <a16:creationId xmlns:a16="http://schemas.microsoft.com/office/drawing/2014/main" id="{77D8F609-41C1-EB75-7411-1BA700EC67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0138" y="5105400"/>
          <a:ext cx="206375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65200" imgH="254000" progId="Equation.3">
                  <p:embed/>
                </p:oleObj>
              </mc:Choice>
              <mc:Fallback>
                <p:oleObj name="Equation" r:id="rId12" imgW="965200" imgH="254000" progId="Equation.3">
                  <p:embed/>
                  <p:pic>
                    <p:nvPicPr>
                      <p:cNvPr id="64576" name="Object 64">
                        <a:extLst>
                          <a:ext uri="{FF2B5EF4-FFF2-40B4-BE49-F238E27FC236}">
                            <a16:creationId xmlns:a16="http://schemas.microsoft.com/office/drawing/2014/main" id="{77D8F609-41C1-EB75-7411-1BA700EC67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138" y="5105400"/>
                        <a:ext cx="206375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81" name="Rectangle 69">
            <a:extLst>
              <a:ext uri="{FF2B5EF4-FFF2-40B4-BE49-F238E27FC236}">
                <a16:creationId xmlns:a16="http://schemas.microsoft.com/office/drawing/2014/main" id="{A01A4E1F-013B-46BD-0972-4256D9349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1" y="3200400"/>
            <a:ext cx="76017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CC0099"/>
                </a:solidFill>
                <a:latin typeface="Times New Roman" panose="02020603050405020304" pitchFamily="18" charset="0"/>
              </a:rPr>
              <a:t>表达式中包含的最小项，在卡诺图中相应的格中填 </a:t>
            </a: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b="1">
                <a:solidFill>
                  <a:srgbClr val="CC0099"/>
                </a:solidFill>
                <a:latin typeface="Times New Roman" panose="02020603050405020304" pitchFamily="18" charset="0"/>
              </a:rPr>
              <a:t>；否则填 </a:t>
            </a:r>
            <a:r>
              <a:rPr lang="en-US" altLang="zh-CN" sz="2000" b="1">
                <a:solidFill>
                  <a:srgbClr val="CC0099"/>
                </a:solidFill>
                <a:latin typeface="Times New Roman" panose="02020603050405020304" pitchFamily="18" charset="0"/>
              </a:rPr>
              <a:t>0 </a:t>
            </a:r>
            <a:r>
              <a:rPr lang="zh-CN" altLang="en-US" sz="2000" b="1">
                <a:solidFill>
                  <a:srgbClr val="CC0099"/>
                </a:solidFill>
                <a:latin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4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4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4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4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4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4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utoUpdateAnimBg="0"/>
      <p:bldP spid="64517" grpId="0" autoUpdateAnimBg="0"/>
      <p:bldP spid="64521" grpId="0" build="p" autoUpdateAnimBg="0"/>
      <p:bldP spid="64542" grpId="0" autoUpdateAnimBg="0"/>
      <p:bldP spid="64555" grpId="0" autoUpdateAnimBg="0"/>
      <p:bldP spid="64556" grpId="0" autoUpdateAnimBg="0"/>
      <p:bldP spid="64557" grpId="0" autoUpdateAnimBg="0"/>
      <p:bldP spid="64558" grpId="0" autoUpdateAnimBg="0"/>
      <p:bldP spid="64559" grpId="0" autoUpdateAnimBg="0"/>
      <p:bldP spid="64560" grpId="0" animBg="1"/>
      <p:bldP spid="64561" grpId="0" animBg="1"/>
      <p:bldP spid="6458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BE894C3C-64CE-F451-8D91-9A85901084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1" y="0"/>
            <a:ext cx="7954963" cy="762000"/>
          </a:xfrm>
        </p:spPr>
        <p:txBody>
          <a:bodyPr/>
          <a:lstStyle/>
          <a:p>
            <a:pPr eaLnBrk="1" hangingPunct="1"/>
            <a:r>
              <a:rPr lang="en-US" altLang="zh-CN" sz="2400" b="1">
                <a:solidFill>
                  <a:srgbClr val="000000"/>
                </a:solidFill>
              </a:rPr>
              <a:t>4</a:t>
            </a:r>
            <a:r>
              <a:rPr lang="zh-CN" altLang="en-US" sz="2400" b="1">
                <a:solidFill>
                  <a:srgbClr val="000000"/>
                </a:solidFill>
              </a:rPr>
              <a:t>．卡诺图化简逻辑函数的另一种方法</a:t>
            </a: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——</a:t>
            </a:r>
            <a:r>
              <a:rPr lang="zh-CN" altLang="en-US" sz="2400" b="1">
                <a:solidFill>
                  <a:srgbClr val="C53B69"/>
                </a:solidFill>
                <a:latin typeface="Times New Roman" panose="02020603050405020304" pitchFamily="18" charset="0"/>
              </a:rPr>
              <a:t>圈</a:t>
            </a:r>
            <a:r>
              <a:rPr lang="en-US" altLang="zh-CN" sz="2400" b="1">
                <a:solidFill>
                  <a:srgbClr val="C53B69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 b="1">
                <a:solidFill>
                  <a:srgbClr val="C53B69"/>
                </a:solidFill>
                <a:latin typeface="Times New Roman" panose="02020603050405020304" pitchFamily="18" charset="0"/>
              </a:rPr>
              <a:t>法</a:t>
            </a:r>
            <a:endParaRPr lang="zh-CN" altLang="en-US" sz="3200" b="1">
              <a:solidFill>
                <a:srgbClr val="C53B6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7458134-9C7F-CFE7-5A7A-523F06FDD0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8400" y="533400"/>
            <a:ext cx="7772400" cy="6096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3300"/>
                </a:solidFill>
                <a:ea typeface="黑体" panose="02010609060101010101" pitchFamily="49" charset="-122"/>
              </a:rPr>
              <a:t>解：</a:t>
            </a:r>
            <a:r>
              <a:rPr lang="zh-CN" altLang="en-US" sz="2400" b="1">
                <a:ea typeface="黑体" panose="02010609060101010101" pitchFamily="49" charset="-122"/>
              </a:rPr>
              <a:t>  </a:t>
            </a:r>
            <a:r>
              <a:rPr lang="zh-CN" altLang="en-US" sz="2000" b="1">
                <a:solidFill>
                  <a:srgbClr val="0033CC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b="1">
                <a:solidFill>
                  <a:srgbClr val="0033CC"/>
                </a:solidFill>
                <a:latin typeface="Times New Roman" panose="02020603050405020304" pitchFamily="18" charset="0"/>
              </a:rPr>
              <a:t>）用圈</a:t>
            </a:r>
            <a:r>
              <a:rPr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000" b="1">
                <a:solidFill>
                  <a:srgbClr val="0033CC"/>
                </a:solidFill>
                <a:latin typeface="Times New Roman" panose="02020603050405020304" pitchFamily="18" charset="0"/>
              </a:rPr>
              <a:t>法：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93314340-E6AF-123E-5D31-280425AE1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066800"/>
            <a:ext cx="4191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000" b="1">
                <a:solidFill>
                  <a:srgbClr val="80008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000" b="1">
                <a:solidFill>
                  <a:srgbClr val="80008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）用圈</a:t>
            </a:r>
            <a:r>
              <a:rPr lang="en-US" altLang="zh-CN" sz="2000" b="1">
                <a:solidFill>
                  <a:srgbClr val="80008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法：</a:t>
            </a:r>
            <a:r>
              <a:rPr lang="zh-CN" altLang="en-US" sz="200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19555" name="Group 99">
            <a:extLst>
              <a:ext uri="{FF2B5EF4-FFF2-40B4-BE49-F238E27FC236}">
                <a16:creationId xmlns:a16="http://schemas.microsoft.com/office/drawing/2014/main" id="{68792767-C70D-F3A8-1D06-791EA73E4F0D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1244600"/>
            <a:ext cx="6858000" cy="5486400"/>
            <a:chOff x="624" y="784"/>
            <a:chExt cx="4320" cy="3456"/>
          </a:xfrm>
        </p:grpSpPr>
        <p:grpSp>
          <p:nvGrpSpPr>
            <p:cNvPr id="26642" name="Group 14">
              <a:extLst>
                <a:ext uri="{FF2B5EF4-FFF2-40B4-BE49-F238E27FC236}">
                  <a16:creationId xmlns:a16="http://schemas.microsoft.com/office/drawing/2014/main" id="{D70D966B-CCEC-581B-830B-DD553C946B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018"/>
              <a:ext cx="2928" cy="2640"/>
              <a:chOff x="240" y="912"/>
              <a:chExt cx="2928" cy="2640"/>
            </a:xfrm>
          </p:grpSpPr>
          <p:grpSp>
            <p:nvGrpSpPr>
              <p:cNvPr id="26669" name="Group 15">
                <a:extLst>
                  <a:ext uri="{FF2B5EF4-FFF2-40B4-BE49-F238E27FC236}">
                    <a16:creationId xmlns:a16="http://schemas.microsoft.com/office/drawing/2014/main" id="{88C17671-E657-5233-6711-AB65E9636C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1056"/>
                <a:ext cx="2688" cy="2496"/>
                <a:chOff x="1872" y="960"/>
                <a:chExt cx="2688" cy="2496"/>
              </a:xfrm>
            </p:grpSpPr>
            <p:grpSp>
              <p:nvGrpSpPr>
                <p:cNvPr id="26682" name="Group 16">
                  <a:extLst>
                    <a:ext uri="{FF2B5EF4-FFF2-40B4-BE49-F238E27FC236}">
                      <a16:creationId xmlns:a16="http://schemas.microsoft.com/office/drawing/2014/main" id="{5B937662-7F5D-E54B-AB4A-B429ACE65C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56" y="1344"/>
                  <a:ext cx="2304" cy="2112"/>
                  <a:chOff x="1152" y="1152"/>
                  <a:chExt cx="2304" cy="2112"/>
                </a:xfrm>
              </p:grpSpPr>
              <p:sp>
                <p:nvSpPr>
                  <p:cNvPr id="26684" name="Rectangle 17">
                    <a:extLst>
                      <a:ext uri="{FF2B5EF4-FFF2-40B4-BE49-F238E27FC236}">
                        <a16:creationId xmlns:a16="http://schemas.microsoft.com/office/drawing/2014/main" id="{05642EEA-6E74-9F3D-7E9A-E46CD4EE25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152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6685" name="Rectangle 18">
                    <a:extLst>
                      <a:ext uri="{FF2B5EF4-FFF2-40B4-BE49-F238E27FC236}">
                        <a16:creationId xmlns:a16="http://schemas.microsoft.com/office/drawing/2014/main" id="{4F287C9A-59C7-C475-B70B-43E307E032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1152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6686" name="Rectangle 19">
                    <a:extLst>
                      <a:ext uri="{FF2B5EF4-FFF2-40B4-BE49-F238E27FC236}">
                        <a16:creationId xmlns:a16="http://schemas.microsoft.com/office/drawing/2014/main" id="{BEFCFF30-8225-62DF-464C-1BB798ABD06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1152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6687" name="Rectangle 20">
                    <a:extLst>
                      <a:ext uri="{FF2B5EF4-FFF2-40B4-BE49-F238E27FC236}">
                        <a16:creationId xmlns:a16="http://schemas.microsoft.com/office/drawing/2014/main" id="{931CFD06-4A19-C8BB-6A20-09E768D08C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152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6688" name="Rectangle 21">
                    <a:extLst>
                      <a:ext uri="{FF2B5EF4-FFF2-40B4-BE49-F238E27FC236}">
                        <a16:creationId xmlns:a16="http://schemas.microsoft.com/office/drawing/2014/main" id="{24C7E4DA-581D-84E0-5D03-7A031605BE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680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6689" name="Rectangle 22">
                    <a:extLst>
                      <a:ext uri="{FF2B5EF4-FFF2-40B4-BE49-F238E27FC236}">
                        <a16:creationId xmlns:a16="http://schemas.microsoft.com/office/drawing/2014/main" id="{2BA28B1C-5C6A-D8EC-FEC2-C395A06397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1680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6690" name="Rectangle 23">
                    <a:extLst>
                      <a:ext uri="{FF2B5EF4-FFF2-40B4-BE49-F238E27FC236}">
                        <a16:creationId xmlns:a16="http://schemas.microsoft.com/office/drawing/2014/main" id="{78B8F15A-DCA4-2582-03CB-FDF30D43E6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1680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6691" name="Rectangle 24">
                    <a:extLst>
                      <a:ext uri="{FF2B5EF4-FFF2-40B4-BE49-F238E27FC236}">
                        <a16:creationId xmlns:a16="http://schemas.microsoft.com/office/drawing/2014/main" id="{9C34D800-F6F1-C881-375D-8AC125FDD3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680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6692" name="Rectangle 25">
                    <a:extLst>
                      <a:ext uri="{FF2B5EF4-FFF2-40B4-BE49-F238E27FC236}">
                        <a16:creationId xmlns:a16="http://schemas.microsoft.com/office/drawing/2014/main" id="{43D18D12-5AEA-D99B-13ED-B8D953E738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208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6693" name="Rectangle 26">
                    <a:extLst>
                      <a:ext uri="{FF2B5EF4-FFF2-40B4-BE49-F238E27FC236}">
                        <a16:creationId xmlns:a16="http://schemas.microsoft.com/office/drawing/2014/main" id="{DA3CEEE0-9456-B4F7-1440-989731C4FF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208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6694" name="Rectangle 27">
                    <a:extLst>
                      <a:ext uri="{FF2B5EF4-FFF2-40B4-BE49-F238E27FC236}">
                        <a16:creationId xmlns:a16="http://schemas.microsoft.com/office/drawing/2014/main" id="{D8B10F69-D489-11D5-DA5F-5BC81B0293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2208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6695" name="Rectangle 28">
                    <a:extLst>
                      <a:ext uri="{FF2B5EF4-FFF2-40B4-BE49-F238E27FC236}">
                        <a16:creationId xmlns:a16="http://schemas.microsoft.com/office/drawing/2014/main" id="{69C12299-B7BE-116F-63E6-6C19E23C9E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208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6696" name="Rectangle 29">
                    <a:extLst>
                      <a:ext uri="{FF2B5EF4-FFF2-40B4-BE49-F238E27FC236}">
                        <a16:creationId xmlns:a16="http://schemas.microsoft.com/office/drawing/2014/main" id="{0434F6B7-E887-F0E7-A60B-A94075A43F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736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6697" name="Rectangle 30">
                    <a:extLst>
                      <a:ext uri="{FF2B5EF4-FFF2-40B4-BE49-F238E27FC236}">
                        <a16:creationId xmlns:a16="http://schemas.microsoft.com/office/drawing/2014/main" id="{6A21CD32-4C7F-97A9-6013-E72E9778BB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736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6698" name="Rectangle 31">
                    <a:extLst>
                      <a:ext uri="{FF2B5EF4-FFF2-40B4-BE49-F238E27FC236}">
                        <a16:creationId xmlns:a16="http://schemas.microsoft.com/office/drawing/2014/main" id="{B37C24F6-4891-A85D-B42B-746485E01B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2736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6699" name="Rectangle 32">
                    <a:extLst>
                      <a:ext uri="{FF2B5EF4-FFF2-40B4-BE49-F238E27FC236}">
                        <a16:creationId xmlns:a16="http://schemas.microsoft.com/office/drawing/2014/main" id="{752B91F8-9EAC-19EB-57CF-BF01A1D987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736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26683" name="Line 33">
                  <a:extLst>
                    <a:ext uri="{FF2B5EF4-FFF2-40B4-BE49-F238E27FC236}">
                      <a16:creationId xmlns:a16="http://schemas.microsoft.com/office/drawing/2014/main" id="{9C13B857-1621-42C1-CA85-D811B2AC40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872" y="960"/>
                  <a:ext cx="384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670" name="Text Box 34">
                <a:extLst>
                  <a:ext uri="{FF2B5EF4-FFF2-40B4-BE49-F238E27FC236}">
                    <a16:creationId xmlns:a16="http://schemas.microsoft.com/office/drawing/2014/main" id="{933297AA-9333-5EF0-5449-E671C63333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" y="1200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AB</a:t>
                </a:r>
              </a:p>
            </p:txBody>
          </p:sp>
          <p:sp>
            <p:nvSpPr>
              <p:cNvPr id="26671" name="Text Box 35">
                <a:extLst>
                  <a:ext uri="{FF2B5EF4-FFF2-40B4-BE49-F238E27FC236}">
                    <a16:creationId xmlns:a16="http://schemas.microsoft.com/office/drawing/2014/main" id="{151DDFC2-8DE5-33E4-D2C5-BAE4CF33A6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912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CD</a:t>
                </a:r>
              </a:p>
            </p:txBody>
          </p:sp>
          <p:grpSp>
            <p:nvGrpSpPr>
              <p:cNvPr id="26672" name="Group 36">
                <a:extLst>
                  <a:ext uri="{FF2B5EF4-FFF2-40B4-BE49-F238E27FC236}">
                    <a16:creationId xmlns:a16="http://schemas.microsoft.com/office/drawing/2014/main" id="{75B20A98-5A9A-88E4-6566-E665315FA8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1584"/>
                <a:ext cx="432" cy="1824"/>
                <a:chOff x="1872" y="1488"/>
                <a:chExt cx="432" cy="1824"/>
              </a:xfrm>
            </p:grpSpPr>
            <p:sp>
              <p:nvSpPr>
                <p:cNvPr id="26678" name="Text Box 37">
                  <a:extLst>
                    <a:ext uri="{FF2B5EF4-FFF2-40B4-BE49-F238E27FC236}">
                      <a16:creationId xmlns:a16="http://schemas.microsoft.com/office/drawing/2014/main" id="{18642DDF-7B98-A58C-B20E-DF158386CD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148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00</a:t>
                  </a:r>
                </a:p>
              </p:txBody>
            </p:sp>
            <p:sp>
              <p:nvSpPr>
                <p:cNvPr id="26679" name="Text Box 38">
                  <a:extLst>
                    <a:ext uri="{FF2B5EF4-FFF2-40B4-BE49-F238E27FC236}">
                      <a16:creationId xmlns:a16="http://schemas.microsoft.com/office/drawing/2014/main" id="{4AFB879E-5731-8145-8346-DD885736CA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2016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01</a:t>
                  </a:r>
                </a:p>
              </p:txBody>
            </p:sp>
            <p:sp>
              <p:nvSpPr>
                <p:cNvPr id="26680" name="Text Box 39">
                  <a:extLst>
                    <a:ext uri="{FF2B5EF4-FFF2-40B4-BE49-F238E27FC236}">
                      <a16:creationId xmlns:a16="http://schemas.microsoft.com/office/drawing/2014/main" id="{CB8BF168-9D6E-5C99-4E54-4212049233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254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11</a:t>
                  </a:r>
                </a:p>
              </p:txBody>
            </p:sp>
            <p:sp>
              <p:nvSpPr>
                <p:cNvPr id="26681" name="Text Box 40">
                  <a:extLst>
                    <a:ext uri="{FF2B5EF4-FFF2-40B4-BE49-F238E27FC236}">
                      <a16:creationId xmlns:a16="http://schemas.microsoft.com/office/drawing/2014/main" id="{0A867138-2F28-D41B-7F11-2F24B772AE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302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10</a:t>
                  </a:r>
                </a:p>
              </p:txBody>
            </p:sp>
          </p:grpSp>
          <p:grpSp>
            <p:nvGrpSpPr>
              <p:cNvPr id="26673" name="Group 41">
                <a:extLst>
                  <a:ext uri="{FF2B5EF4-FFF2-40B4-BE49-F238E27FC236}">
                    <a16:creationId xmlns:a16="http://schemas.microsoft.com/office/drawing/2014/main" id="{4EDACE23-3B67-BACC-CE6A-34830140E5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1152"/>
                <a:ext cx="2112" cy="288"/>
                <a:chOff x="2400" y="1056"/>
                <a:chExt cx="2112" cy="288"/>
              </a:xfrm>
            </p:grpSpPr>
            <p:sp>
              <p:nvSpPr>
                <p:cNvPr id="26674" name="Text Box 42">
                  <a:extLst>
                    <a:ext uri="{FF2B5EF4-FFF2-40B4-BE49-F238E27FC236}">
                      <a16:creationId xmlns:a16="http://schemas.microsoft.com/office/drawing/2014/main" id="{9ED01428-DD1E-EB4D-9EE8-30F695491C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0" y="1056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00</a:t>
                  </a:r>
                </a:p>
              </p:txBody>
            </p:sp>
            <p:sp>
              <p:nvSpPr>
                <p:cNvPr id="26675" name="Text Box 43">
                  <a:extLst>
                    <a:ext uri="{FF2B5EF4-FFF2-40B4-BE49-F238E27FC236}">
                      <a16:creationId xmlns:a16="http://schemas.microsoft.com/office/drawing/2014/main" id="{A740BF9A-A6D5-7F8E-1742-50556FD18C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28" y="1056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01</a:t>
                  </a:r>
                </a:p>
              </p:txBody>
            </p:sp>
            <p:sp>
              <p:nvSpPr>
                <p:cNvPr id="26676" name="Text Box 44">
                  <a:extLst>
                    <a:ext uri="{FF2B5EF4-FFF2-40B4-BE49-F238E27FC236}">
                      <a16:creationId xmlns:a16="http://schemas.microsoft.com/office/drawing/2014/main" id="{BBFADEF9-BCA1-7C37-C014-EA00110F38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04" y="1056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11</a:t>
                  </a:r>
                </a:p>
              </p:txBody>
            </p:sp>
            <p:sp>
              <p:nvSpPr>
                <p:cNvPr id="26677" name="Text Box 45">
                  <a:extLst>
                    <a:ext uri="{FF2B5EF4-FFF2-40B4-BE49-F238E27FC236}">
                      <a16:creationId xmlns:a16="http://schemas.microsoft.com/office/drawing/2014/main" id="{E9E0B7B3-27E1-EC50-600E-A40D40FAF1F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80" y="1056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10</a:t>
                  </a:r>
                </a:p>
              </p:txBody>
            </p:sp>
          </p:grpSp>
        </p:grpSp>
        <p:sp>
          <p:nvSpPr>
            <p:cNvPr id="26643" name="Text Box 46">
              <a:extLst>
                <a:ext uri="{FF2B5EF4-FFF2-40B4-BE49-F238E27FC236}">
                  <a16:creationId xmlns:a16="http://schemas.microsoft.com/office/drawing/2014/main" id="{428EDD75-A005-BF56-AA59-732BB7EDF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92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26644" name="Text Box 47">
              <a:extLst>
                <a:ext uri="{FF2B5EF4-FFF2-40B4-BE49-F238E27FC236}">
                  <a16:creationId xmlns:a16="http://schemas.microsoft.com/office/drawing/2014/main" id="{9FDE4D3D-4935-4A9F-9A85-062DA10183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64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645" name="Text Box 48">
              <a:extLst>
                <a:ext uri="{FF2B5EF4-FFF2-40B4-BE49-F238E27FC236}">
                  <a16:creationId xmlns:a16="http://schemas.microsoft.com/office/drawing/2014/main" id="{6B925A57-90CB-CCAE-300C-9D2E67350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64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646" name="Text Box 49">
              <a:extLst>
                <a:ext uri="{FF2B5EF4-FFF2-40B4-BE49-F238E27FC236}">
                  <a16:creationId xmlns:a16="http://schemas.microsoft.com/office/drawing/2014/main" id="{165FD8B8-C248-FC9E-B770-B488F2814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64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647" name="Text Box 50">
              <a:extLst>
                <a:ext uri="{FF2B5EF4-FFF2-40B4-BE49-F238E27FC236}">
                  <a16:creationId xmlns:a16="http://schemas.microsoft.com/office/drawing/2014/main" id="{BF240EC7-9713-8652-3B20-3136B8CA6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64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648" name="Text Box 51">
              <a:extLst>
                <a:ext uri="{FF2B5EF4-FFF2-40B4-BE49-F238E27FC236}">
                  <a16:creationId xmlns:a16="http://schemas.microsoft.com/office/drawing/2014/main" id="{9CE45868-9184-3BED-323F-2BD98F747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17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649" name="Text Box 52">
              <a:extLst>
                <a:ext uri="{FF2B5EF4-FFF2-40B4-BE49-F238E27FC236}">
                  <a16:creationId xmlns:a16="http://schemas.microsoft.com/office/drawing/2014/main" id="{57BFFAFA-793D-2A71-B122-E4267A5F0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226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650" name="Text Box 53">
              <a:extLst>
                <a:ext uri="{FF2B5EF4-FFF2-40B4-BE49-F238E27FC236}">
                  <a16:creationId xmlns:a16="http://schemas.microsoft.com/office/drawing/2014/main" id="{30B72346-338B-F6B3-6912-1A5D123FF6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226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651" name="Text Box 54">
              <a:extLst>
                <a:ext uri="{FF2B5EF4-FFF2-40B4-BE49-F238E27FC236}">
                  <a16:creationId xmlns:a16="http://schemas.microsoft.com/office/drawing/2014/main" id="{6E516633-BF2D-C9D3-2C16-715AC7D3EB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16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652" name="Text Box 55">
              <a:extLst>
                <a:ext uri="{FF2B5EF4-FFF2-40B4-BE49-F238E27FC236}">
                  <a16:creationId xmlns:a16="http://schemas.microsoft.com/office/drawing/2014/main" id="{172C1328-2F1D-1D71-3369-19A931931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16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653" name="Text Box 56">
              <a:extLst>
                <a:ext uri="{FF2B5EF4-FFF2-40B4-BE49-F238E27FC236}">
                  <a16:creationId xmlns:a16="http://schemas.microsoft.com/office/drawing/2014/main" id="{4F700248-0D10-3AE0-F300-2744B53F43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16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654" name="AutoShape 64">
              <a:extLst>
                <a:ext uri="{FF2B5EF4-FFF2-40B4-BE49-F238E27FC236}">
                  <a16:creationId xmlns:a16="http://schemas.microsoft.com/office/drawing/2014/main" id="{6979EDAE-EE8A-C134-9FF4-92EF5BD6B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2608"/>
              <a:ext cx="192" cy="1008"/>
            </a:xfrm>
            <a:prstGeom prst="leftBracket">
              <a:avLst>
                <a:gd name="adj" fmla="val 4375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55" name="Text Box 65">
              <a:extLst>
                <a:ext uri="{FF2B5EF4-FFF2-40B4-BE49-F238E27FC236}">
                  <a16:creationId xmlns:a16="http://schemas.microsoft.com/office/drawing/2014/main" id="{0D98B9F3-7C40-7590-B410-530281269C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94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6656" name="AutoShape 66">
              <a:extLst>
                <a:ext uri="{FF2B5EF4-FFF2-40B4-BE49-F238E27FC236}">
                  <a16:creationId xmlns:a16="http://schemas.microsoft.com/office/drawing/2014/main" id="{B0B96AC7-C112-EBB8-FCFD-0ED8CC7D0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8" y="2128"/>
              <a:ext cx="192" cy="960"/>
            </a:xfrm>
            <a:prstGeom prst="rightBracket">
              <a:avLst>
                <a:gd name="adj" fmla="val 41667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57" name="Text Box 67">
              <a:extLst>
                <a:ext uri="{FF2B5EF4-FFF2-40B4-BE49-F238E27FC236}">
                  <a16:creationId xmlns:a16="http://schemas.microsoft.com/office/drawing/2014/main" id="{7DDE5028-068C-C712-DFF9-C19336197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46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6658" name="AutoShape 68">
              <a:extLst>
                <a:ext uri="{FF2B5EF4-FFF2-40B4-BE49-F238E27FC236}">
                  <a16:creationId xmlns:a16="http://schemas.microsoft.com/office/drawing/2014/main" id="{1A78ACA6-E068-3E3B-2423-381158B5DFD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024" y="3328"/>
              <a:ext cx="192" cy="1056"/>
            </a:xfrm>
            <a:prstGeom prst="rightBracket">
              <a:avLst>
                <a:gd name="adj" fmla="val 45833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59" name="AutoShape 69">
              <a:extLst>
                <a:ext uri="{FF2B5EF4-FFF2-40B4-BE49-F238E27FC236}">
                  <a16:creationId xmlns:a16="http://schemas.microsoft.com/office/drawing/2014/main" id="{067C8385-7B76-EC82-8C5B-40AB9AB7A99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600" y="688"/>
              <a:ext cx="192" cy="1056"/>
            </a:xfrm>
            <a:prstGeom prst="leftBracket">
              <a:avLst>
                <a:gd name="adj" fmla="val 45833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60" name="Text Box 70">
              <a:extLst>
                <a:ext uri="{FF2B5EF4-FFF2-40B4-BE49-F238E27FC236}">
                  <a16:creationId xmlns:a16="http://schemas.microsoft.com/office/drawing/2014/main" id="{A3596571-6199-B231-7FC1-25A06C888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78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6661" name="Text Box 71">
              <a:extLst>
                <a:ext uri="{FF2B5EF4-FFF2-40B4-BE49-F238E27FC236}">
                  <a16:creationId xmlns:a16="http://schemas.microsoft.com/office/drawing/2014/main" id="{BA6868F3-5A5E-7E6C-015E-A0D01253D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95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6662" name="Text Box 77">
              <a:extLst>
                <a:ext uri="{FF2B5EF4-FFF2-40B4-BE49-F238E27FC236}">
                  <a16:creationId xmlns:a16="http://schemas.microsoft.com/office/drawing/2014/main" id="{16D34925-14FC-87E9-2CD6-5E0B9B619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68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663" name="Text Box 78">
              <a:extLst>
                <a:ext uri="{FF2B5EF4-FFF2-40B4-BE49-F238E27FC236}">
                  <a16:creationId xmlns:a16="http://schemas.microsoft.com/office/drawing/2014/main" id="{9AB8DF02-1668-F776-D546-D2974A8363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68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664" name="Text Box 79">
              <a:extLst>
                <a:ext uri="{FF2B5EF4-FFF2-40B4-BE49-F238E27FC236}">
                  <a16:creationId xmlns:a16="http://schemas.microsoft.com/office/drawing/2014/main" id="{2736358E-8117-8809-2A6C-C23052F40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68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6665" name="Text Box 80">
              <a:extLst>
                <a:ext uri="{FF2B5EF4-FFF2-40B4-BE49-F238E27FC236}">
                  <a16:creationId xmlns:a16="http://schemas.microsoft.com/office/drawing/2014/main" id="{E6A61988-ABD6-F0AB-E004-2272ED993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68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6666" name="Text Box 81">
              <a:extLst>
                <a:ext uri="{FF2B5EF4-FFF2-40B4-BE49-F238E27FC236}">
                  <a16:creationId xmlns:a16="http://schemas.microsoft.com/office/drawing/2014/main" id="{7A071CE1-0992-73A3-1DD3-39EB026BEC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216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6667" name="Text Box 82">
              <a:extLst>
                <a:ext uri="{FF2B5EF4-FFF2-40B4-BE49-F238E27FC236}">
                  <a16:creationId xmlns:a16="http://schemas.microsoft.com/office/drawing/2014/main" id="{F03F0DC2-0D0E-45C5-DF17-597B5CB82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216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6668" name="Text Box 83">
              <a:extLst>
                <a:ext uri="{FF2B5EF4-FFF2-40B4-BE49-F238E27FC236}">
                  <a16:creationId xmlns:a16="http://schemas.microsoft.com/office/drawing/2014/main" id="{1C2F57C4-497F-BEBD-EC7D-5B17A9C4F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056"/>
              <a:ext cx="6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例：</a:t>
              </a:r>
            </a:p>
          </p:txBody>
        </p:sp>
      </p:grpSp>
      <p:sp>
        <p:nvSpPr>
          <p:cNvPr id="19541" name="Oval 85">
            <a:extLst>
              <a:ext uri="{FF2B5EF4-FFF2-40B4-BE49-F238E27FC236}">
                <a16:creationId xmlns:a16="http://schemas.microsoft.com/office/drawing/2014/main" id="{02D609FC-61A9-5293-F709-1CC65A495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191000"/>
            <a:ext cx="1600200" cy="1524000"/>
          </a:xfrm>
          <a:prstGeom prst="ellips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42" name="Line 86">
            <a:extLst>
              <a:ext uri="{FF2B5EF4-FFF2-40B4-BE49-F238E27FC236}">
                <a16:creationId xmlns:a16="http://schemas.microsoft.com/office/drawing/2014/main" id="{6C3749F3-17B7-81AE-4BD9-AC34166236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5410200"/>
            <a:ext cx="685800" cy="68580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543" name="Object 87">
            <a:extLst>
              <a:ext uri="{FF2B5EF4-FFF2-40B4-BE49-F238E27FC236}">
                <a16:creationId xmlns:a16="http://schemas.microsoft.com/office/drawing/2014/main" id="{7D67657B-B425-FD1D-0EA7-E1581C3585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50213" y="5791200"/>
          <a:ext cx="124936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83947" imgH="253890" progId="Equation.3">
                  <p:embed/>
                </p:oleObj>
              </mc:Choice>
              <mc:Fallback>
                <p:oleObj name="Equation" r:id="rId3" imgW="583947" imgH="253890" progId="Equation.3">
                  <p:embed/>
                  <p:pic>
                    <p:nvPicPr>
                      <p:cNvPr id="19543" name="Object 87">
                        <a:extLst>
                          <a:ext uri="{FF2B5EF4-FFF2-40B4-BE49-F238E27FC236}">
                            <a16:creationId xmlns:a16="http://schemas.microsoft.com/office/drawing/2014/main" id="{7D67657B-B425-FD1D-0EA7-E1581C3585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0213" y="5791200"/>
                        <a:ext cx="1249362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44" name="Object 88">
            <a:extLst>
              <a:ext uri="{FF2B5EF4-FFF2-40B4-BE49-F238E27FC236}">
                <a16:creationId xmlns:a16="http://schemas.microsoft.com/office/drawing/2014/main" id="{1912F42F-51DF-B413-A7C3-ED50D00A48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50213" y="6251576"/>
          <a:ext cx="124936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83693" imgH="266469" progId="Equation.3">
                  <p:embed/>
                </p:oleObj>
              </mc:Choice>
              <mc:Fallback>
                <p:oleObj name="Equation" r:id="rId5" imgW="583693" imgH="266469" progId="Equation.3">
                  <p:embed/>
                  <p:pic>
                    <p:nvPicPr>
                      <p:cNvPr id="19544" name="Object 88">
                        <a:extLst>
                          <a:ext uri="{FF2B5EF4-FFF2-40B4-BE49-F238E27FC236}">
                            <a16:creationId xmlns:a16="http://schemas.microsoft.com/office/drawing/2014/main" id="{1912F42F-51DF-B413-A7C3-ED50D00A48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0213" y="6251576"/>
                        <a:ext cx="124936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46" name="AutoShape 90">
            <a:extLst>
              <a:ext uri="{FF2B5EF4-FFF2-40B4-BE49-F238E27FC236}">
                <a16:creationId xmlns:a16="http://schemas.microsoft.com/office/drawing/2014/main" id="{55C888C1-77AD-906D-38B3-4DF3DF68A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90800"/>
            <a:ext cx="3200400" cy="13716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47" name="AutoShape 91">
            <a:extLst>
              <a:ext uri="{FF2B5EF4-FFF2-40B4-BE49-F238E27FC236}">
                <a16:creationId xmlns:a16="http://schemas.microsoft.com/office/drawing/2014/main" id="{1C111034-E919-B6A7-4D9F-AD12ECFC2FEA}"/>
              </a:ext>
            </a:extLst>
          </p:cNvPr>
          <p:cNvSpPr>
            <a:spLocks/>
          </p:cNvSpPr>
          <p:nvPr/>
        </p:nvSpPr>
        <p:spPr bwMode="auto">
          <a:xfrm>
            <a:off x="7620000" y="2590800"/>
            <a:ext cx="990600" cy="3124200"/>
          </a:xfrm>
          <a:prstGeom prst="leftBracket">
            <a:avLst>
              <a:gd name="adj" fmla="val 26282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48" name="AutoShape 92">
            <a:extLst>
              <a:ext uri="{FF2B5EF4-FFF2-40B4-BE49-F238E27FC236}">
                <a16:creationId xmlns:a16="http://schemas.microsoft.com/office/drawing/2014/main" id="{6F47C7FA-FCDE-21C6-00D4-C424E2CF4149}"/>
              </a:ext>
            </a:extLst>
          </p:cNvPr>
          <p:cNvSpPr>
            <a:spLocks/>
          </p:cNvSpPr>
          <p:nvPr/>
        </p:nvSpPr>
        <p:spPr bwMode="auto">
          <a:xfrm>
            <a:off x="4267200" y="2438400"/>
            <a:ext cx="990600" cy="3276600"/>
          </a:xfrm>
          <a:prstGeom prst="rightBracket">
            <a:avLst>
              <a:gd name="adj" fmla="val 27564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50" name="Line 94">
            <a:extLst>
              <a:ext uri="{FF2B5EF4-FFF2-40B4-BE49-F238E27FC236}">
                <a16:creationId xmlns:a16="http://schemas.microsoft.com/office/drawing/2014/main" id="{DBEE9681-B302-2DFB-C361-041FE41DFF2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3048000"/>
            <a:ext cx="1143000" cy="381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551" name="Object 95">
            <a:extLst>
              <a:ext uri="{FF2B5EF4-FFF2-40B4-BE49-F238E27FC236}">
                <a16:creationId xmlns:a16="http://schemas.microsoft.com/office/drawing/2014/main" id="{7FA3F23D-3039-451E-2EA0-50F8FECC2E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77400" y="3429000"/>
          <a:ext cx="3810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646" imgH="190335" progId="Equation.3">
                  <p:embed/>
                </p:oleObj>
              </mc:Choice>
              <mc:Fallback>
                <p:oleObj name="Equation" r:id="rId7" imgW="177646" imgH="190335" progId="Equation.3">
                  <p:embed/>
                  <p:pic>
                    <p:nvPicPr>
                      <p:cNvPr id="19551" name="Object 95">
                        <a:extLst>
                          <a:ext uri="{FF2B5EF4-FFF2-40B4-BE49-F238E27FC236}">
                            <a16:creationId xmlns:a16="http://schemas.microsoft.com/office/drawing/2014/main" id="{7FA3F23D-3039-451E-2EA0-50F8FECC2E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7400" y="3429000"/>
                        <a:ext cx="3810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2" name="Line 96">
            <a:extLst>
              <a:ext uri="{FF2B5EF4-FFF2-40B4-BE49-F238E27FC236}">
                <a16:creationId xmlns:a16="http://schemas.microsoft.com/office/drawing/2014/main" id="{CFE3B1F1-D3C1-9572-D3A7-F583EE3441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2819400"/>
            <a:ext cx="1447800" cy="0"/>
          </a:xfrm>
          <a:prstGeom prst="line">
            <a:avLst/>
          </a:prstGeom>
          <a:noFill/>
          <a:ln w="28575">
            <a:solidFill>
              <a:srgbClr val="C53B6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553" name="Object 97">
            <a:extLst>
              <a:ext uri="{FF2B5EF4-FFF2-40B4-BE49-F238E27FC236}">
                <a16:creationId xmlns:a16="http://schemas.microsoft.com/office/drawing/2014/main" id="{A7B77938-B095-C9C1-08BF-E1A7D1AC16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8301" y="2590800"/>
          <a:ext cx="35401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4957" imgH="190335" progId="Equation.3">
                  <p:embed/>
                </p:oleObj>
              </mc:Choice>
              <mc:Fallback>
                <p:oleObj name="Equation" r:id="rId9" imgW="164957" imgH="190335" progId="Equation.3">
                  <p:embed/>
                  <p:pic>
                    <p:nvPicPr>
                      <p:cNvPr id="19553" name="Object 97">
                        <a:extLst>
                          <a:ext uri="{FF2B5EF4-FFF2-40B4-BE49-F238E27FC236}">
                            <a16:creationId xmlns:a16="http://schemas.microsoft.com/office/drawing/2014/main" id="{A7B77938-B095-C9C1-08BF-E1A7D1AC16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1" y="2590800"/>
                        <a:ext cx="354013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4" name="Object 98">
            <a:extLst>
              <a:ext uri="{FF2B5EF4-FFF2-40B4-BE49-F238E27FC236}">
                <a16:creationId xmlns:a16="http://schemas.microsoft.com/office/drawing/2014/main" id="{8F5077A1-34D3-5EEC-3244-99B566666A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3425" y="5943601"/>
          <a:ext cx="24447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0" imgH="266700" progId="Equation.3">
                  <p:embed/>
                </p:oleObj>
              </mc:Choice>
              <mc:Fallback>
                <p:oleObj name="Equation" r:id="rId11" imgW="1143000" imgH="266700" progId="Equation.3">
                  <p:embed/>
                  <p:pic>
                    <p:nvPicPr>
                      <p:cNvPr id="19554" name="Object 98">
                        <a:extLst>
                          <a:ext uri="{FF2B5EF4-FFF2-40B4-BE49-F238E27FC236}">
                            <a16:creationId xmlns:a16="http://schemas.microsoft.com/office/drawing/2014/main" id="{8F5077A1-34D3-5EEC-3244-99B566666A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425" y="5943601"/>
                        <a:ext cx="24447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9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  <p:bldP spid="19463" grpId="0" autoUpdateAnimBg="0"/>
      <p:bldP spid="19541" grpId="0" animBg="1"/>
      <p:bldP spid="19546" grpId="0" animBg="1"/>
      <p:bldP spid="19547" grpId="0" animBg="1"/>
      <p:bldP spid="1954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A14ED1D-F672-A3A4-9840-B96C5EE3E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908050"/>
            <a:ext cx="7802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</a:rPr>
              <a:t>三、具有无关项的逻辑函数的化简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FE318E28-3C7F-839B-EE46-328B733C8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1557338"/>
            <a:ext cx="8153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3200" b="1">
                <a:latin typeface="Arial" panose="020B0604020202020204" pitchFamily="34" charset="0"/>
              </a:rPr>
              <a:t>    </a:t>
            </a:r>
            <a:r>
              <a:rPr lang="en-US" altLang="zh-CN" sz="3200" b="1">
                <a:solidFill>
                  <a:srgbClr val="FF33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3200" b="1">
                <a:solidFill>
                  <a:srgbClr val="FF3300"/>
                </a:solidFill>
                <a:latin typeface="Arial" panose="020B0604020202020204" pitchFamily="34" charset="0"/>
              </a:rPr>
              <a:t>．无关项（任意项、或约束项）</a:t>
            </a:r>
            <a:r>
              <a:rPr lang="en-US" altLang="zh-CN" sz="3200" b="1">
                <a:solidFill>
                  <a:srgbClr val="FF3300"/>
                </a:solidFill>
                <a:latin typeface="Courier New" panose="02070309020205020404" pitchFamily="49" charset="0"/>
              </a:rPr>
              <a:t>——</a:t>
            </a:r>
            <a:r>
              <a:rPr lang="zh-CN" altLang="en-US" sz="3200" b="1">
                <a:solidFill>
                  <a:srgbClr val="0033CC"/>
                </a:solidFill>
                <a:latin typeface="Arial" panose="020B0604020202020204" pitchFamily="34" charset="0"/>
                <a:ea typeface="楷体_GB2312" pitchFamily="49" charset="-122"/>
              </a:rPr>
              <a:t>在有些逻辑函数中，输入变量的某些取值组合不会出现，或者一旦出现，逻辑值可以是任意的。这样的取值组合所对应的最小项称为无关项、任意项或约束项。</a:t>
            </a:r>
            <a:endParaRPr lang="zh-CN" altLang="en-US" sz="3200" b="1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5EB0F9DA-A398-53BE-A8EE-B8578DBC2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5373688"/>
            <a:ext cx="670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例：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8421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码作为输入变量的逻辑函数</a:t>
            </a:r>
          </a:p>
        </p:txBody>
      </p:sp>
      <p:sp>
        <p:nvSpPr>
          <p:cNvPr id="27653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B2D4D90-89F4-0B76-392D-C3A319102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6248400"/>
            <a:ext cx="304800" cy="3810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autoUpdateAnimBg="0"/>
      <p:bldP spid="6554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699" name="Group 139">
            <a:extLst>
              <a:ext uri="{FF2B5EF4-FFF2-40B4-BE49-F238E27FC236}">
                <a16:creationId xmlns:a16="http://schemas.microsoft.com/office/drawing/2014/main" id="{823E3395-68FF-45AC-6D10-C1EEFA28290C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228600"/>
          <a:ext cx="3810000" cy="642302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A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B</a:t>
                      </a: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C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D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L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2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3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4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5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6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7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8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7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9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10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C53B69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11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2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12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C53B69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62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13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C53B69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962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14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C53B69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962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15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8799" name="AutoShape 21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39CD9E4-65F9-61C4-D88E-8DFEEA77E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400800"/>
            <a:ext cx="228600" cy="3048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6784" name="Rectangle 224">
            <a:extLst>
              <a:ext uri="{FF2B5EF4-FFF2-40B4-BE49-F238E27FC236}">
                <a16:creationId xmlns:a16="http://schemas.microsoft.com/office/drawing/2014/main" id="{056B2B21-59A1-65C6-901A-7944435AF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990600"/>
            <a:ext cx="4800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3300"/>
                </a:solidFill>
                <a:latin typeface="Arial" panose="020B0604020202020204" pitchFamily="34" charset="0"/>
              </a:rPr>
              <a:t>无关项（任意项、或约束项）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——</a:t>
            </a:r>
            <a:r>
              <a:rPr lang="zh-CN" altLang="en-US" b="1">
                <a:solidFill>
                  <a:srgbClr val="0033CC"/>
                </a:solidFill>
                <a:latin typeface="Arial" panose="020B0604020202020204" pitchFamily="34" charset="0"/>
                <a:ea typeface="楷体_GB2312" pitchFamily="49" charset="-122"/>
              </a:rPr>
              <a:t>在有些逻辑函数中，输入变量的某些取值组合不会出现，或者一旦出现，逻辑值可以是任意的。这样的取值组合所对应的最小项称为无关项、任意项或约束项。</a:t>
            </a:r>
          </a:p>
        </p:txBody>
      </p:sp>
      <p:sp>
        <p:nvSpPr>
          <p:cNvPr id="66787" name="Rectangle 227">
            <a:extLst>
              <a:ext uri="{FF2B5EF4-FFF2-40B4-BE49-F238E27FC236}">
                <a16:creationId xmlns:a16="http://schemas.microsoft.com/office/drawing/2014/main" id="{9357F383-50F3-FCFD-FACC-DF5201FDF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886201"/>
            <a:ext cx="39624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3300"/>
                </a:solidFill>
                <a:latin typeface="Arial" panose="020B0604020202020204" pitchFamily="34" charset="0"/>
              </a:rPr>
              <a:t> ★</a:t>
            </a:r>
            <a:r>
              <a:rPr lang="zh-CN" altLang="en-US" sz="2800" b="1">
                <a:solidFill>
                  <a:srgbClr val="000099"/>
                </a:solidFill>
                <a:latin typeface="Arial" panose="020B0604020202020204" pitchFamily="34" charset="0"/>
                <a:ea typeface="楷体_GB2312" pitchFamily="49" charset="-122"/>
              </a:rPr>
              <a:t>无关项对应的函数值可以任取（</a:t>
            </a:r>
            <a:r>
              <a:rPr lang="en-US" altLang="zh-CN" sz="2800" b="1">
                <a:solidFill>
                  <a:srgbClr val="000099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2800" b="1">
                <a:solidFill>
                  <a:srgbClr val="000099"/>
                </a:solidFill>
                <a:latin typeface="Arial" panose="020B0604020202020204" pitchFamily="34" charset="0"/>
                <a:ea typeface="楷体_GB2312" pitchFamily="49" charset="-122"/>
              </a:rPr>
              <a:t>或</a:t>
            </a:r>
            <a:r>
              <a:rPr lang="en-US" altLang="zh-CN" sz="2800" b="1">
                <a:solidFill>
                  <a:srgbClr val="000099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000099"/>
                </a:solidFill>
                <a:latin typeface="Arial" panose="020B0604020202020204" pitchFamily="34" charset="0"/>
                <a:ea typeface="楷体_GB2312" pitchFamily="49" charset="-122"/>
              </a:rPr>
              <a:t>），用</a:t>
            </a:r>
            <a:r>
              <a:rPr lang="zh-CN" altLang="en-US" sz="2800" b="1">
                <a:solidFill>
                  <a:srgbClr val="000099"/>
                </a:solidFill>
                <a:latin typeface="Courier New" panose="02070309020205020404" pitchFamily="49" charset="0"/>
                <a:ea typeface="楷体_GB2312" pitchFamily="49" charset="-122"/>
              </a:rPr>
              <a:t>“</a:t>
            </a:r>
            <a:r>
              <a:rPr lang="en-US" altLang="zh-CN" sz="2800" b="1">
                <a:solidFill>
                  <a:srgbClr val="000099"/>
                </a:solidFill>
                <a:latin typeface="宋体" panose="02010600030101010101" pitchFamily="2" charset="-122"/>
              </a:rPr>
              <a:t>×</a:t>
            </a:r>
            <a:r>
              <a:rPr lang="en-US" altLang="zh-CN" sz="2800" b="1">
                <a:solidFill>
                  <a:srgbClr val="000099"/>
                </a:solidFill>
                <a:latin typeface="Courier New" panose="02070309020205020404" pitchFamily="49" charset="0"/>
                <a:ea typeface="楷体_GB2312" pitchFamily="49" charset="-122"/>
              </a:rPr>
              <a:t>”</a:t>
            </a:r>
            <a:r>
              <a:rPr lang="zh-CN" altLang="en-US" sz="2800" b="1">
                <a:solidFill>
                  <a:srgbClr val="000099"/>
                </a:solidFill>
                <a:latin typeface="宋体" panose="02010600030101010101" pitchFamily="2" charset="-122"/>
                <a:ea typeface="楷体_GB2312" pitchFamily="49" charset="-122"/>
              </a:rPr>
              <a:t>表示。</a:t>
            </a:r>
            <a:r>
              <a:rPr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在化简过程中，</a:t>
            </a:r>
            <a:r>
              <a:rPr lang="zh-CN" altLang="en-US" sz="2800" b="1">
                <a:solidFill>
                  <a:srgbClr val="000099"/>
                </a:solidFill>
                <a:latin typeface="Arial" panose="020B0604020202020204" pitchFamily="34" charset="0"/>
                <a:ea typeface="楷体_GB2312" pitchFamily="49" charset="-122"/>
              </a:rPr>
              <a:t>可以根据使函数尽量得到简化而定。</a:t>
            </a:r>
          </a:p>
        </p:txBody>
      </p:sp>
      <p:grpSp>
        <p:nvGrpSpPr>
          <p:cNvPr id="28802" name="Group 240">
            <a:extLst>
              <a:ext uri="{FF2B5EF4-FFF2-40B4-BE49-F238E27FC236}">
                <a16:creationId xmlns:a16="http://schemas.microsoft.com/office/drawing/2014/main" id="{7F82251D-CBC4-DA66-79FC-17F98F26024C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4267201"/>
            <a:ext cx="857250" cy="2347913"/>
            <a:chOff x="2640" y="2688"/>
            <a:chExt cx="540" cy="1479"/>
          </a:xfrm>
        </p:grpSpPr>
        <p:grpSp>
          <p:nvGrpSpPr>
            <p:cNvPr id="28803" name="Group 223">
              <a:extLst>
                <a:ext uri="{FF2B5EF4-FFF2-40B4-BE49-F238E27FC236}">
                  <a16:creationId xmlns:a16="http://schemas.microsoft.com/office/drawing/2014/main" id="{9D1CBC69-24A8-A81B-6F86-7C5E9EC534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688"/>
              <a:ext cx="524" cy="231"/>
              <a:chOff x="2640" y="2688"/>
              <a:chExt cx="524" cy="231"/>
            </a:xfrm>
          </p:grpSpPr>
          <p:sp>
            <p:nvSpPr>
              <p:cNvPr id="28814" name="Rectangle 220">
                <a:extLst>
                  <a:ext uri="{FF2B5EF4-FFF2-40B4-BE49-F238E27FC236}">
                    <a16:creationId xmlns:a16="http://schemas.microsoft.com/office/drawing/2014/main" id="{30BD25ED-1A0B-D806-67A9-18AF5CC93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524" cy="231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b="1">
                    <a:latin typeface="Times New Roman" panose="02020603050405020304" pitchFamily="18" charset="0"/>
                  </a:rPr>
                  <a:t>ABCD</a:t>
                </a:r>
              </a:p>
            </p:txBody>
          </p:sp>
          <p:sp>
            <p:nvSpPr>
              <p:cNvPr id="28815" name="Line 221">
                <a:extLst>
                  <a:ext uri="{FF2B5EF4-FFF2-40B4-BE49-F238E27FC236}">
                    <a16:creationId xmlns:a16="http://schemas.microsoft.com/office/drawing/2014/main" id="{E4241087-53C1-1A84-C0EB-E5BAEA3BCF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2736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816" name="Line 222">
                <a:extLst>
                  <a:ext uri="{FF2B5EF4-FFF2-40B4-BE49-F238E27FC236}">
                    <a16:creationId xmlns:a16="http://schemas.microsoft.com/office/drawing/2014/main" id="{10ACE2D3-214C-F583-D6CE-598180AD26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08" y="2736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8804" name="Rectangle 229">
              <a:extLst>
                <a:ext uri="{FF2B5EF4-FFF2-40B4-BE49-F238E27FC236}">
                  <a16:creationId xmlns:a16="http://schemas.microsoft.com/office/drawing/2014/main" id="{1AA22C9F-57CA-55B9-31C9-5D6DF2395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" y="2944"/>
              <a:ext cx="524" cy="23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ABCD</a:t>
              </a:r>
            </a:p>
          </p:txBody>
        </p:sp>
        <p:sp>
          <p:nvSpPr>
            <p:cNvPr id="28805" name="Line 230">
              <a:extLst>
                <a:ext uri="{FF2B5EF4-FFF2-40B4-BE49-F238E27FC236}">
                  <a16:creationId xmlns:a16="http://schemas.microsoft.com/office/drawing/2014/main" id="{36CBAB96-3CDA-4B0E-8222-0583E7FE7D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97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806" name="Rectangle 232">
              <a:extLst>
                <a:ext uri="{FF2B5EF4-FFF2-40B4-BE49-F238E27FC236}">
                  <a16:creationId xmlns:a16="http://schemas.microsoft.com/office/drawing/2014/main" id="{154B0180-3CEA-964E-7AA1-38901E08B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3936"/>
              <a:ext cx="524" cy="23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ABCD</a:t>
              </a:r>
            </a:p>
          </p:txBody>
        </p:sp>
        <p:sp>
          <p:nvSpPr>
            <p:cNvPr id="28807" name="Rectangle 233">
              <a:extLst>
                <a:ext uri="{FF2B5EF4-FFF2-40B4-BE49-F238E27FC236}">
                  <a16:creationId xmlns:a16="http://schemas.microsoft.com/office/drawing/2014/main" id="{4DD318EE-B89C-AA69-7436-156AADFEF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200"/>
              <a:ext cx="524" cy="23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ABCD</a:t>
              </a:r>
            </a:p>
          </p:txBody>
        </p:sp>
        <p:sp>
          <p:nvSpPr>
            <p:cNvPr id="28808" name="Rectangle 234">
              <a:extLst>
                <a:ext uri="{FF2B5EF4-FFF2-40B4-BE49-F238E27FC236}">
                  <a16:creationId xmlns:a16="http://schemas.microsoft.com/office/drawing/2014/main" id="{F027A036-042A-10FD-649E-6CB95A244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" y="3440"/>
              <a:ext cx="524" cy="23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ABCD</a:t>
              </a:r>
            </a:p>
          </p:txBody>
        </p:sp>
        <p:sp>
          <p:nvSpPr>
            <p:cNvPr id="28809" name="Rectangle 235">
              <a:extLst>
                <a:ext uri="{FF2B5EF4-FFF2-40B4-BE49-F238E27FC236}">
                  <a16:creationId xmlns:a16="http://schemas.microsoft.com/office/drawing/2014/main" id="{30F1DC0F-0A97-C329-9AB9-4C18F3F4A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" y="3688"/>
              <a:ext cx="524" cy="23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ABCD</a:t>
              </a:r>
            </a:p>
          </p:txBody>
        </p:sp>
        <p:sp>
          <p:nvSpPr>
            <p:cNvPr id="28810" name="Line 236">
              <a:extLst>
                <a:ext uri="{FF2B5EF4-FFF2-40B4-BE49-F238E27FC236}">
                  <a16:creationId xmlns:a16="http://schemas.microsoft.com/office/drawing/2014/main" id="{F0D68095-CD42-4028-A18A-5062D71E82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8" y="324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811" name="Line 237">
              <a:extLst>
                <a:ext uri="{FF2B5EF4-FFF2-40B4-BE49-F238E27FC236}">
                  <a16:creationId xmlns:a16="http://schemas.microsoft.com/office/drawing/2014/main" id="{C3940255-9ECD-67A1-8451-77D7A4C0B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324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812" name="Line 238">
              <a:extLst>
                <a:ext uri="{FF2B5EF4-FFF2-40B4-BE49-F238E27FC236}">
                  <a16:creationId xmlns:a16="http://schemas.microsoft.com/office/drawing/2014/main" id="{815D2BB6-7AD6-88FC-A2F9-8C7ACA37CE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0" y="348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813" name="Line 239">
              <a:extLst>
                <a:ext uri="{FF2B5EF4-FFF2-40B4-BE49-F238E27FC236}">
                  <a16:creationId xmlns:a16="http://schemas.microsoft.com/office/drawing/2014/main" id="{5EB7DAD4-9828-25A4-2E64-4CFFC994A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73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84" grpId="0" autoUpdateAnimBg="0"/>
      <p:bldP spid="6678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498" name="Group 2">
            <a:extLst>
              <a:ext uri="{FF2B5EF4-FFF2-40B4-BE49-F238E27FC236}">
                <a16:creationId xmlns:a16="http://schemas.microsoft.com/office/drawing/2014/main" id="{4A32AE2D-52F0-8668-48FD-3990D9D36620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228600"/>
          <a:ext cx="3810000" cy="642302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A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B</a:t>
                      </a: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C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D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L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2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3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4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5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6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7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8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7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9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10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C53B69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11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2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12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C53B69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62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13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C53B69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962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14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C53B69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962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15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53B6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06624" name="Text Box 128">
            <a:extLst>
              <a:ext uri="{FF2B5EF4-FFF2-40B4-BE49-F238E27FC236}">
                <a16:creationId xmlns:a16="http://schemas.microsoft.com/office/drawing/2014/main" id="{65BAF313-4BDE-924A-0EF8-9027936E8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1" y="333376"/>
            <a:ext cx="365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106625" name="Text Box 129">
            <a:extLst>
              <a:ext uri="{FF2B5EF4-FFF2-40B4-BE49-F238E27FC236}">
                <a16:creationId xmlns:a16="http://schemas.microsoft.com/office/drawing/2014/main" id="{5358BBF0-AB01-D701-C282-B1A277E05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009775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6626" name="Text Box 130">
            <a:extLst>
              <a:ext uri="{FF2B5EF4-FFF2-40B4-BE49-F238E27FC236}">
                <a16:creationId xmlns:a16="http://schemas.microsoft.com/office/drawing/2014/main" id="{368A59E9-1434-E9BF-1FE3-D43AB74D2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400175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grpSp>
        <p:nvGrpSpPr>
          <p:cNvPr id="106627" name="Group 131">
            <a:extLst>
              <a:ext uri="{FF2B5EF4-FFF2-40B4-BE49-F238E27FC236}">
                <a16:creationId xmlns:a16="http://schemas.microsoft.com/office/drawing/2014/main" id="{ABB25C77-A5FB-19FD-C470-1B3E33F317CA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09575"/>
            <a:ext cx="4800600" cy="4267200"/>
            <a:chOff x="2736" y="1200"/>
            <a:chExt cx="3024" cy="2688"/>
          </a:xfrm>
        </p:grpSpPr>
        <p:grpSp>
          <p:nvGrpSpPr>
            <p:cNvPr id="29844" name="Group 132">
              <a:extLst>
                <a:ext uri="{FF2B5EF4-FFF2-40B4-BE49-F238E27FC236}">
                  <a16:creationId xmlns:a16="http://schemas.microsoft.com/office/drawing/2014/main" id="{A77C5D35-A21B-50CA-A0B3-26A400C36E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1344"/>
              <a:ext cx="2304" cy="2087"/>
              <a:chOff x="240" y="912"/>
              <a:chExt cx="2928" cy="2640"/>
            </a:xfrm>
          </p:grpSpPr>
          <p:grpSp>
            <p:nvGrpSpPr>
              <p:cNvPr id="29853" name="Group 133">
                <a:extLst>
                  <a:ext uri="{FF2B5EF4-FFF2-40B4-BE49-F238E27FC236}">
                    <a16:creationId xmlns:a16="http://schemas.microsoft.com/office/drawing/2014/main" id="{7878ECC6-1272-41E9-F228-E88356F73E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1056"/>
                <a:ext cx="2688" cy="2496"/>
                <a:chOff x="1872" y="960"/>
                <a:chExt cx="2688" cy="2496"/>
              </a:xfrm>
            </p:grpSpPr>
            <p:grpSp>
              <p:nvGrpSpPr>
                <p:cNvPr id="29866" name="Group 134">
                  <a:extLst>
                    <a:ext uri="{FF2B5EF4-FFF2-40B4-BE49-F238E27FC236}">
                      <a16:creationId xmlns:a16="http://schemas.microsoft.com/office/drawing/2014/main" id="{551C3FEA-430B-365F-04D7-B4E6AC49D0D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56" y="1344"/>
                  <a:ext cx="2304" cy="2112"/>
                  <a:chOff x="1152" y="1152"/>
                  <a:chExt cx="2304" cy="2112"/>
                </a:xfrm>
              </p:grpSpPr>
              <p:sp>
                <p:nvSpPr>
                  <p:cNvPr id="29868" name="Rectangle 135">
                    <a:extLst>
                      <a:ext uri="{FF2B5EF4-FFF2-40B4-BE49-F238E27FC236}">
                        <a16:creationId xmlns:a16="http://schemas.microsoft.com/office/drawing/2014/main" id="{D79E5FA9-D983-6579-D1C0-9B64DD5E3C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152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9869" name="Rectangle 136">
                    <a:extLst>
                      <a:ext uri="{FF2B5EF4-FFF2-40B4-BE49-F238E27FC236}">
                        <a16:creationId xmlns:a16="http://schemas.microsoft.com/office/drawing/2014/main" id="{F2FDA908-ACDA-0CAE-4935-0D94C9C721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1152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9870" name="Rectangle 137">
                    <a:extLst>
                      <a:ext uri="{FF2B5EF4-FFF2-40B4-BE49-F238E27FC236}">
                        <a16:creationId xmlns:a16="http://schemas.microsoft.com/office/drawing/2014/main" id="{3BFA8769-282C-AF7B-1338-33E409396F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1152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9871" name="Rectangle 138">
                    <a:extLst>
                      <a:ext uri="{FF2B5EF4-FFF2-40B4-BE49-F238E27FC236}">
                        <a16:creationId xmlns:a16="http://schemas.microsoft.com/office/drawing/2014/main" id="{D127BF80-14AC-5246-0899-BC7F83772F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152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9872" name="Rectangle 139">
                    <a:extLst>
                      <a:ext uri="{FF2B5EF4-FFF2-40B4-BE49-F238E27FC236}">
                        <a16:creationId xmlns:a16="http://schemas.microsoft.com/office/drawing/2014/main" id="{94127AFD-00A3-3D87-68F9-2BFF026BF0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680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9873" name="Rectangle 140">
                    <a:extLst>
                      <a:ext uri="{FF2B5EF4-FFF2-40B4-BE49-F238E27FC236}">
                        <a16:creationId xmlns:a16="http://schemas.microsoft.com/office/drawing/2014/main" id="{823970DC-03EA-8EB0-DFF4-8B386CAB8D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1680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9874" name="Rectangle 141">
                    <a:extLst>
                      <a:ext uri="{FF2B5EF4-FFF2-40B4-BE49-F238E27FC236}">
                        <a16:creationId xmlns:a16="http://schemas.microsoft.com/office/drawing/2014/main" id="{C63FA5C8-44A9-9C9A-3A25-D27A3BD5B7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1680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9875" name="Rectangle 142">
                    <a:extLst>
                      <a:ext uri="{FF2B5EF4-FFF2-40B4-BE49-F238E27FC236}">
                        <a16:creationId xmlns:a16="http://schemas.microsoft.com/office/drawing/2014/main" id="{2C53F263-2F42-CE0A-3D3A-F837BBBB08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680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9876" name="Rectangle 143">
                    <a:extLst>
                      <a:ext uri="{FF2B5EF4-FFF2-40B4-BE49-F238E27FC236}">
                        <a16:creationId xmlns:a16="http://schemas.microsoft.com/office/drawing/2014/main" id="{DCCEB64E-DE28-5D1B-F60D-90EF6F1253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208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9877" name="Rectangle 144">
                    <a:extLst>
                      <a:ext uri="{FF2B5EF4-FFF2-40B4-BE49-F238E27FC236}">
                        <a16:creationId xmlns:a16="http://schemas.microsoft.com/office/drawing/2014/main" id="{F47524DC-1718-B603-C2D4-8B97C04FB9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208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9878" name="Rectangle 145">
                    <a:extLst>
                      <a:ext uri="{FF2B5EF4-FFF2-40B4-BE49-F238E27FC236}">
                        <a16:creationId xmlns:a16="http://schemas.microsoft.com/office/drawing/2014/main" id="{D3247889-693E-658C-7DE7-7DAE9E1613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2208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9879" name="Rectangle 146">
                    <a:extLst>
                      <a:ext uri="{FF2B5EF4-FFF2-40B4-BE49-F238E27FC236}">
                        <a16:creationId xmlns:a16="http://schemas.microsoft.com/office/drawing/2014/main" id="{C24F7153-5DBA-B79C-F7DA-2502DD7A03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208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9880" name="Rectangle 147">
                    <a:extLst>
                      <a:ext uri="{FF2B5EF4-FFF2-40B4-BE49-F238E27FC236}">
                        <a16:creationId xmlns:a16="http://schemas.microsoft.com/office/drawing/2014/main" id="{77437D23-A1AD-68F3-2E7C-2D528C75AD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736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9881" name="Rectangle 148">
                    <a:extLst>
                      <a:ext uri="{FF2B5EF4-FFF2-40B4-BE49-F238E27FC236}">
                        <a16:creationId xmlns:a16="http://schemas.microsoft.com/office/drawing/2014/main" id="{0D66A52D-6E69-FD3B-C628-4155ACFAB2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736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9882" name="Rectangle 149">
                    <a:extLst>
                      <a:ext uri="{FF2B5EF4-FFF2-40B4-BE49-F238E27FC236}">
                        <a16:creationId xmlns:a16="http://schemas.microsoft.com/office/drawing/2014/main" id="{89F1CF7E-8EE8-92F8-A69D-F63D2A2D2C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2736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9883" name="Rectangle 150">
                    <a:extLst>
                      <a:ext uri="{FF2B5EF4-FFF2-40B4-BE49-F238E27FC236}">
                        <a16:creationId xmlns:a16="http://schemas.microsoft.com/office/drawing/2014/main" id="{2657BCA3-15E6-AF9C-F31A-65AA3B2184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736"/>
                    <a:ext cx="576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29867" name="Line 151">
                  <a:extLst>
                    <a:ext uri="{FF2B5EF4-FFF2-40B4-BE49-F238E27FC236}">
                      <a16:creationId xmlns:a16="http://schemas.microsoft.com/office/drawing/2014/main" id="{1F6C28B7-137B-F35D-DC52-5FD4349BEC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872" y="960"/>
                  <a:ext cx="384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9854" name="Text Box 152">
                <a:extLst>
                  <a:ext uri="{FF2B5EF4-FFF2-40B4-BE49-F238E27FC236}">
                    <a16:creationId xmlns:a16="http://schemas.microsoft.com/office/drawing/2014/main" id="{45BEE9EB-124D-157E-F82F-B2EB343614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" y="1200"/>
                <a:ext cx="576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AB</a:t>
                </a:r>
              </a:p>
            </p:txBody>
          </p:sp>
          <p:sp>
            <p:nvSpPr>
              <p:cNvPr id="29855" name="Text Box 153">
                <a:extLst>
                  <a:ext uri="{FF2B5EF4-FFF2-40B4-BE49-F238E27FC236}">
                    <a16:creationId xmlns:a16="http://schemas.microsoft.com/office/drawing/2014/main" id="{065DF9ED-1948-15E7-19E2-01384B7508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912"/>
                <a:ext cx="480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CD</a:t>
                </a:r>
              </a:p>
            </p:txBody>
          </p:sp>
          <p:grpSp>
            <p:nvGrpSpPr>
              <p:cNvPr id="29856" name="Group 154">
                <a:extLst>
                  <a:ext uri="{FF2B5EF4-FFF2-40B4-BE49-F238E27FC236}">
                    <a16:creationId xmlns:a16="http://schemas.microsoft.com/office/drawing/2014/main" id="{E1D2EBD1-1B7C-D2A5-EBA9-DB18236795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1584"/>
                <a:ext cx="434" cy="1905"/>
                <a:chOff x="1872" y="1488"/>
                <a:chExt cx="434" cy="1905"/>
              </a:xfrm>
            </p:grpSpPr>
            <p:sp>
              <p:nvSpPr>
                <p:cNvPr id="29862" name="Text Box 155">
                  <a:extLst>
                    <a:ext uri="{FF2B5EF4-FFF2-40B4-BE49-F238E27FC236}">
                      <a16:creationId xmlns:a16="http://schemas.microsoft.com/office/drawing/2014/main" id="{083DF143-4656-B55F-B429-734ABABAE9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1488"/>
                  <a:ext cx="431" cy="3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00</a:t>
                  </a:r>
                </a:p>
              </p:txBody>
            </p:sp>
            <p:sp>
              <p:nvSpPr>
                <p:cNvPr id="29863" name="Text Box 156">
                  <a:extLst>
                    <a:ext uri="{FF2B5EF4-FFF2-40B4-BE49-F238E27FC236}">
                      <a16:creationId xmlns:a16="http://schemas.microsoft.com/office/drawing/2014/main" id="{016EC157-D8EC-56A0-405E-32B4931962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2015"/>
                  <a:ext cx="43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01</a:t>
                  </a:r>
                </a:p>
              </p:txBody>
            </p:sp>
            <p:sp>
              <p:nvSpPr>
                <p:cNvPr id="29864" name="Text Box 157">
                  <a:extLst>
                    <a:ext uri="{FF2B5EF4-FFF2-40B4-BE49-F238E27FC236}">
                      <a16:creationId xmlns:a16="http://schemas.microsoft.com/office/drawing/2014/main" id="{6F4F921C-273D-BE6C-E89F-75A6691DD7B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2544"/>
                  <a:ext cx="431" cy="3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11</a:t>
                  </a:r>
                </a:p>
              </p:txBody>
            </p:sp>
            <p:sp>
              <p:nvSpPr>
                <p:cNvPr id="29865" name="Text Box 158">
                  <a:extLst>
                    <a:ext uri="{FF2B5EF4-FFF2-40B4-BE49-F238E27FC236}">
                      <a16:creationId xmlns:a16="http://schemas.microsoft.com/office/drawing/2014/main" id="{987F3E31-7D95-3B36-D76C-F03010EA51D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3025"/>
                  <a:ext cx="434" cy="3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10</a:t>
                  </a:r>
                </a:p>
              </p:txBody>
            </p:sp>
          </p:grpSp>
          <p:grpSp>
            <p:nvGrpSpPr>
              <p:cNvPr id="29857" name="Group 159">
                <a:extLst>
                  <a:ext uri="{FF2B5EF4-FFF2-40B4-BE49-F238E27FC236}">
                    <a16:creationId xmlns:a16="http://schemas.microsoft.com/office/drawing/2014/main" id="{CAF1D2E1-FCB6-1FE3-3ABE-2F61BADB94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1152"/>
                <a:ext cx="2112" cy="365"/>
                <a:chOff x="2400" y="1056"/>
                <a:chExt cx="2112" cy="365"/>
              </a:xfrm>
            </p:grpSpPr>
            <p:sp>
              <p:nvSpPr>
                <p:cNvPr id="29858" name="Text Box 160">
                  <a:extLst>
                    <a:ext uri="{FF2B5EF4-FFF2-40B4-BE49-F238E27FC236}">
                      <a16:creationId xmlns:a16="http://schemas.microsoft.com/office/drawing/2014/main" id="{E8A704DD-4FEB-C8BE-B70B-C941B60CAC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0" y="1056"/>
                  <a:ext cx="432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00</a:t>
                  </a:r>
                </a:p>
              </p:txBody>
            </p:sp>
            <p:sp>
              <p:nvSpPr>
                <p:cNvPr id="29859" name="Text Box 161">
                  <a:extLst>
                    <a:ext uri="{FF2B5EF4-FFF2-40B4-BE49-F238E27FC236}">
                      <a16:creationId xmlns:a16="http://schemas.microsoft.com/office/drawing/2014/main" id="{21FEEE77-5CBF-B1E2-E907-4EBC855A73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28" y="1056"/>
                  <a:ext cx="43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01</a:t>
                  </a:r>
                </a:p>
              </p:txBody>
            </p:sp>
            <p:sp>
              <p:nvSpPr>
                <p:cNvPr id="29860" name="Text Box 162">
                  <a:extLst>
                    <a:ext uri="{FF2B5EF4-FFF2-40B4-BE49-F238E27FC236}">
                      <a16:creationId xmlns:a16="http://schemas.microsoft.com/office/drawing/2014/main" id="{6209C13B-293C-D79F-6ECF-0F8029550C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03" y="1056"/>
                  <a:ext cx="433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11</a:t>
                  </a:r>
                </a:p>
              </p:txBody>
            </p:sp>
            <p:sp>
              <p:nvSpPr>
                <p:cNvPr id="29861" name="Text Box 163">
                  <a:extLst>
                    <a:ext uri="{FF2B5EF4-FFF2-40B4-BE49-F238E27FC236}">
                      <a16:creationId xmlns:a16="http://schemas.microsoft.com/office/drawing/2014/main" id="{23C1F6B9-D0A2-4B24-C35A-AC7C85B1CF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80" y="1056"/>
                  <a:ext cx="432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10</a:t>
                  </a:r>
                </a:p>
              </p:txBody>
            </p:sp>
          </p:grpSp>
        </p:grpSp>
        <p:sp>
          <p:nvSpPr>
            <p:cNvPr id="29845" name="AutoShape 164">
              <a:extLst>
                <a:ext uri="{FF2B5EF4-FFF2-40B4-BE49-F238E27FC236}">
                  <a16:creationId xmlns:a16="http://schemas.microsoft.com/office/drawing/2014/main" id="{CC374797-81A7-F83B-42A8-495231971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" y="2592"/>
              <a:ext cx="153" cy="728"/>
            </a:xfrm>
            <a:prstGeom prst="leftBracket">
              <a:avLst>
                <a:gd name="adj" fmla="val 39651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846" name="Text Box 165">
              <a:extLst>
                <a:ext uri="{FF2B5EF4-FFF2-40B4-BE49-F238E27FC236}">
                  <a16:creationId xmlns:a16="http://schemas.microsoft.com/office/drawing/2014/main" id="{253D6F85-0152-A6A3-6B19-FD941ACFC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736"/>
              <a:ext cx="3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9847" name="AutoShape 166">
              <a:extLst>
                <a:ext uri="{FF2B5EF4-FFF2-40B4-BE49-F238E27FC236}">
                  <a16:creationId xmlns:a16="http://schemas.microsoft.com/office/drawing/2014/main" id="{7309198B-BF63-1F53-EBF2-1BA61C50D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2" y="2208"/>
              <a:ext cx="144" cy="768"/>
            </a:xfrm>
            <a:prstGeom prst="rightBracket">
              <a:avLst>
                <a:gd name="adj" fmla="val 44444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848" name="Text Box 167">
              <a:extLst>
                <a:ext uri="{FF2B5EF4-FFF2-40B4-BE49-F238E27FC236}">
                  <a16:creationId xmlns:a16="http://schemas.microsoft.com/office/drawing/2014/main" id="{22FFE2EA-EDD2-F275-8287-8B490D8B0E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3" y="2448"/>
              <a:ext cx="3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9849" name="AutoShape 168">
              <a:extLst>
                <a:ext uri="{FF2B5EF4-FFF2-40B4-BE49-F238E27FC236}">
                  <a16:creationId xmlns:a16="http://schemas.microsoft.com/office/drawing/2014/main" id="{C8457D3D-0055-83DD-E1EB-318C4243FCB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193" y="3103"/>
              <a:ext cx="139" cy="845"/>
            </a:xfrm>
            <a:prstGeom prst="rightBracket">
              <a:avLst>
                <a:gd name="adj" fmla="val 50659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850" name="AutoShape 169">
              <a:extLst>
                <a:ext uri="{FF2B5EF4-FFF2-40B4-BE49-F238E27FC236}">
                  <a16:creationId xmlns:a16="http://schemas.microsoft.com/office/drawing/2014/main" id="{BAD9D6EC-56F3-C3E7-1763-89B42BDD641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674" y="1134"/>
              <a:ext cx="138" cy="845"/>
            </a:xfrm>
            <a:prstGeom prst="leftBracket">
              <a:avLst>
                <a:gd name="adj" fmla="val 51027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851" name="Text Box 170">
              <a:extLst>
                <a:ext uri="{FF2B5EF4-FFF2-40B4-BE49-F238E27FC236}">
                  <a16:creationId xmlns:a16="http://schemas.microsoft.com/office/drawing/2014/main" id="{CE73F041-EFD0-8B6E-247B-B6A32BB626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20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9852" name="Text Box 171">
              <a:extLst>
                <a:ext uri="{FF2B5EF4-FFF2-40B4-BE49-F238E27FC236}">
                  <a16:creationId xmlns:a16="http://schemas.microsoft.com/office/drawing/2014/main" id="{9F164F3D-90D7-5F88-A418-34CD93A3E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600"/>
              <a:ext cx="3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106668" name="Text Box 172">
            <a:extLst>
              <a:ext uri="{FF2B5EF4-FFF2-40B4-BE49-F238E27FC236}">
                <a16:creationId xmlns:a16="http://schemas.microsoft.com/office/drawing/2014/main" id="{9C9E5661-DC4E-A519-67EB-32C84B886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009775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6669" name="Text Box 173">
            <a:extLst>
              <a:ext uri="{FF2B5EF4-FFF2-40B4-BE49-F238E27FC236}">
                <a16:creationId xmlns:a16="http://schemas.microsoft.com/office/drawing/2014/main" id="{C8F810C3-7647-841F-6615-A003B12F9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0" y="2009775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6670" name="Text Box 174">
            <a:extLst>
              <a:ext uri="{FF2B5EF4-FFF2-40B4-BE49-F238E27FC236}">
                <a16:creationId xmlns:a16="http://schemas.microsoft.com/office/drawing/2014/main" id="{77B72778-D530-80BF-1803-4CA0028CF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381375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6671" name="Rectangle 175">
            <a:extLst>
              <a:ext uri="{FF2B5EF4-FFF2-40B4-BE49-F238E27FC236}">
                <a16:creationId xmlns:a16="http://schemas.microsoft.com/office/drawing/2014/main" id="{29E1B98C-F341-139E-5642-08FA00837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3381376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宋体" panose="02010600030101010101" pitchFamily="2" charset="-122"/>
              </a:rPr>
              <a:t>×</a:t>
            </a:r>
          </a:p>
        </p:txBody>
      </p:sp>
      <p:sp>
        <p:nvSpPr>
          <p:cNvPr id="106672" name="Rectangle 176">
            <a:extLst>
              <a:ext uri="{FF2B5EF4-FFF2-40B4-BE49-F238E27FC236}">
                <a16:creationId xmlns:a16="http://schemas.microsoft.com/office/drawing/2014/main" id="{72D580F5-55FF-5650-F669-659490E70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381376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宋体" panose="02010600030101010101" pitchFamily="2" charset="-122"/>
              </a:rPr>
              <a:t>×</a:t>
            </a:r>
          </a:p>
        </p:txBody>
      </p:sp>
      <p:sp>
        <p:nvSpPr>
          <p:cNvPr id="106673" name="Rectangle 177">
            <a:extLst>
              <a:ext uri="{FF2B5EF4-FFF2-40B4-BE49-F238E27FC236}">
                <a16:creationId xmlns:a16="http://schemas.microsoft.com/office/drawing/2014/main" id="{0951DA0C-9C1F-0FA6-A641-A1486C87D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771776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宋体" panose="02010600030101010101" pitchFamily="2" charset="-122"/>
              </a:rPr>
              <a:t>×</a:t>
            </a:r>
          </a:p>
        </p:txBody>
      </p:sp>
      <p:sp>
        <p:nvSpPr>
          <p:cNvPr id="106674" name="Rectangle 178">
            <a:extLst>
              <a:ext uri="{FF2B5EF4-FFF2-40B4-BE49-F238E27FC236}">
                <a16:creationId xmlns:a16="http://schemas.microsoft.com/office/drawing/2014/main" id="{8CF02252-44F8-5167-4FCB-6AAF09044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771776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宋体" panose="02010600030101010101" pitchFamily="2" charset="-122"/>
              </a:rPr>
              <a:t>×</a:t>
            </a:r>
          </a:p>
        </p:txBody>
      </p:sp>
      <p:sp>
        <p:nvSpPr>
          <p:cNvPr id="106675" name="Rectangle 179">
            <a:extLst>
              <a:ext uri="{FF2B5EF4-FFF2-40B4-BE49-F238E27FC236}">
                <a16:creationId xmlns:a16="http://schemas.microsoft.com/office/drawing/2014/main" id="{7AAE0C95-FC6D-EBED-8A0B-76FE752D0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2771776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宋体" panose="02010600030101010101" pitchFamily="2" charset="-122"/>
              </a:rPr>
              <a:t>×</a:t>
            </a:r>
          </a:p>
        </p:txBody>
      </p:sp>
      <p:sp>
        <p:nvSpPr>
          <p:cNvPr id="106676" name="Rectangle 180">
            <a:extLst>
              <a:ext uri="{FF2B5EF4-FFF2-40B4-BE49-F238E27FC236}">
                <a16:creationId xmlns:a16="http://schemas.microsoft.com/office/drawing/2014/main" id="{67082CB0-6C78-21E5-C237-517B49887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771776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宋体" panose="02010600030101010101" pitchFamily="2" charset="-122"/>
              </a:rPr>
              <a:t>×</a:t>
            </a:r>
          </a:p>
        </p:txBody>
      </p:sp>
      <p:sp>
        <p:nvSpPr>
          <p:cNvPr id="106677" name="Text Box 181">
            <a:extLst>
              <a:ext uri="{FF2B5EF4-FFF2-40B4-BE49-F238E27FC236}">
                <a16:creationId xmlns:a16="http://schemas.microsoft.com/office/drawing/2014/main" id="{158C4C7A-6ED7-B939-C3FD-E9F6E264F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009775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6678" name="AutoShape 182">
            <a:extLst>
              <a:ext uri="{FF2B5EF4-FFF2-40B4-BE49-F238E27FC236}">
                <a16:creationId xmlns:a16="http://schemas.microsoft.com/office/drawing/2014/main" id="{0DF936DF-1DD0-8E96-6C63-B1E355582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038350"/>
            <a:ext cx="2743200" cy="1143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679" name="AutoShape 183">
            <a:extLst>
              <a:ext uri="{FF2B5EF4-FFF2-40B4-BE49-F238E27FC236}">
                <a16:creationId xmlns:a16="http://schemas.microsoft.com/office/drawing/2014/main" id="{38B4C02B-DCDB-8BF1-80D6-2942CE8DA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400175"/>
            <a:ext cx="457200" cy="2438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6680" name="Object 184">
            <a:extLst>
              <a:ext uri="{FF2B5EF4-FFF2-40B4-BE49-F238E27FC236}">
                <a16:creationId xmlns:a16="http://schemas.microsoft.com/office/drawing/2014/main" id="{D5E54279-167B-4F9B-D721-82BA6CBB07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5181600"/>
          <a:ext cx="1792288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37836" imgH="253890" progId="Equation.3">
                  <p:embed/>
                </p:oleObj>
              </mc:Choice>
              <mc:Fallback>
                <p:oleObj name="Equation" r:id="rId3" imgW="837836" imgH="253890" progId="Equation.3">
                  <p:embed/>
                  <p:pic>
                    <p:nvPicPr>
                      <p:cNvPr id="106680" name="Object 184">
                        <a:extLst>
                          <a:ext uri="{FF2B5EF4-FFF2-40B4-BE49-F238E27FC236}">
                            <a16:creationId xmlns:a16="http://schemas.microsoft.com/office/drawing/2014/main" id="{D5E54279-167B-4F9B-D721-82BA6CBB07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181600"/>
                        <a:ext cx="1792288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681" name="Object 185">
            <a:extLst>
              <a:ext uri="{FF2B5EF4-FFF2-40B4-BE49-F238E27FC236}">
                <a16:creationId xmlns:a16="http://schemas.microsoft.com/office/drawing/2014/main" id="{E08C2707-568B-A1CC-A4C5-7D3018546C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5791201"/>
          <a:ext cx="45656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24100" imgH="228600" progId="Equation.3">
                  <p:embed/>
                </p:oleObj>
              </mc:Choice>
              <mc:Fallback>
                <p:oleObj name="Equation" r:id="rId5" imgW="2324100" imgH="228600" progId="Equation.3">
                  <p:embed/>
                  <p:pic>
                    <p:nvPicPr>
                      <p:cNvPr id="106681" name="Object 185">
                        <a:extLst>
                          <a:ext uri="{FF2B5EF4-FFF2-40B4-BE49-F238E27FC236}">
                            <a16:creationId xmlns:a16="http://schemas.microsoft.com/office/drawing/2014/main" id="{E08C2707-568B-A1CC-A4C5-7D3018546C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791201"/>
                        <a:ext cx="45656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682" name="AutoShape 186">
            <a:extLst>
              <a:ext uri="{FF2B5EF4-FFF2-40B4-BE49-F238E27FC236}">
                <a16:creationId xmlns:a16="http://schemas.microsoft.com/office/drawing/2014/main" id="{E0AD4B5C-6B55-9290-F875-345045ACE44A}"/>
              </a:ext>
            </a:extLst>
          </p:cNvPr>
          <p:cNvSpPr>
            <a:spLocks/>
          </p:cNvSpPr>
          <p:nvPr/>
        </p:nvSpPr>
        <p:spPr bwMode="auto">
          <a:xfrm>
            <a:off x="5715000" y="5334000"/>
            <a:ext cx="228600" cy="685800"/>
          </a:xfrm>
          <a:prstGeom prst="leftBrace">
            <a:avLst>
              <a:gd name="adj1" fmla="val 25000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683" name="Text Box 187">
            <a:extLst>
              <a:ext uri="{FF2B5EF4-FFF2-40B4-BE49-F238E27FC236}">
                <a16:creationId xmlns:a16="http://schemas.microsoft.com/office/drawing/2014/main" id="{10E54E57-7134-3738-EE1A-BCA9121AD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248401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约束条件</a:t>
            </a:r>
          </a:p>
        </p:txBody>
      </p:sp>
      <p:graphicFrame>
        <p:nvGraphicFramePr>
          <p:cNvPr id="106691" name="Object 195">
            <a:extLst>
              <a:ext uri="{FF2B5EF4-FFF2-40B4-BE49-F238E27FC236}">
                <a16:creationId xmlns:a16="http://schemas.microsoft.com/office/drawing/2014/main" id="{46F0802A-C489-E0C3-CC53-DB634B586C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4201" y="4221163"/>
          <a:ext cx="1008063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82391" imgH="203112" progId="Equation.DSMT4">
                  <p:embed/>
                </p:oleObj>
              </mc:Choice>
              <mc:Fallback>
                <p:oleObj name="Equation" r:id="rId7" imgW="482391" imgH="203112" progId="Equation.DSMT4">
                  <p:embed/>
                  <p:pic>
                    <p:nvPicPr>
                      <p:cNvPr id="106691" name="Object 195">
                        <a:extLst>
                          <a:ext uri="{FF2B5EF4-FFF2-40B4-BE49-F238E27FC236}">
                            <a16:creationId xmlns:a16="http://schemas.microsoft.com/office/drawing/2014/main" id="{46F0802A-C489-E0C3-CC53-DB634B586C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1" y="4221163"/>
                        <a:ext cx="1008063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6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0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0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0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0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624" grpId="0" autoUpdateAnimBg="0"/>
      <p:bldP spid="106625" grpId="0" autoUpdateAnimBg="0"/>
      <p:bldP spid="106626" grpId="0" autoUpdateAnimBg="0"/>
      <p:bldP spid="106668" grpId="0" autoUpdateAnimBg="0"/>
      <p:bldP spid="106669" grpId="0" autoUpdateAnimBg="0"/>
      <p:bldP spid="106670" grpId="0" autoUpdateAnimBg="0"/>
      <p:bldP spid="106671" grpId="0" autoUpdateAnimBg="0"/>
      <p:bldP spid="106672" grpId="0" autoUpdateAnimBg="0"/>
      <p:bldP spid="106673" grpId="0" autoUpdateAnimBg="0"/>
      <p:bldP spid="106674" grpId="0" autoUpdateAnimBg="0"/>
      <p:bldP spid="106675" grpId="0" autoUpdateAnimBg="0"/>
      <p:bldP spid="106676" grpId="0" autoUpdateAnimBg="0"/>
      <p:bldP spid="106677" grpId="0" autoUpdateAnimBg="0"/>
      <p:bldP spid="106678" grpId="0" animBg="1"/>
      <p:bldP spid="106679" grpId="0" animBg="1"/>
      <p:bldP spid="106682" grpId="0" animBg="1"/>
      <p:bldP spid="10668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337CBC55-39D2-7AD5-5028-591A29509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04800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例：</a:t>
            </a:r>
            <a:r>
              <a:rPr lang="zh-CN" altLang="en-US" sz="2000" b="1">
                <a:solidFill>
                  <a:schemeClr val="folHlink"/>
                </a:solidFill>
                <a:latin typeface="Arial" panose="020B0604020202020204" pitchFamily="34" charset="0"/>
              </a:rPr>
              <a:t>在十字路口有红绿黄三色交通信号灯，规定红灯亮停，绿灯亮行，黄灯亮停一停，试分析车行与三色信号灯之间逻辑关系。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2868F514-2F19-7B3B-9808-C70EE9990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0668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0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解：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67607" name="Group 23">
            <a:extLst>
              <a:ext uri="{FF2B5EF4-FFF2-40B4-BE49-F238E27FC236}">
                <a16:creationId xmlns:a16="http://schemas.microsoft.com/office/drawing/2014/main" id="{34DA7758-6955-BB44-DA6E-DAB769477017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066801"/>
            <a:ext cx="744538" cy="396875"/>
            <a:chOff x="2400" y="720"/>
            <a:chExt cx="469" cy="250"/>
          </a:xfrm>
        </p:grpSpPr>
        <p:sp>
          <p:nvSpPr>
            <p:cNvPr id="30844" name="Rectangle 8">
              <a:extLst>
                <a:ext uri="{FF2B5EF4-FFF2-40B4-BE49-F238E27FC236}">
                  <a16:creationId xmlns:a16="http://schemas.microsoft.com/office/drawing/2014/main" id="{291BB213-42EF-449C-34B3-332B80E7E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720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rgbClr val="800080"/>
                  </a:solidFill>
                  <a:latin typeface="Times New Roman" panose="02020603050405020304" pitchFamily="18" charset="0"/>
                </a:rPr>
                <a:t>亮</a:t>
              </a:r>
            </a:p>
          </p:txBody>
        </p:sp>
        <p:sp>
          <p:nvSpPr>
            <p:cNvPr id="30845" name="Rectangle 10">
              <a:extLst>
                <a:ext uri="{FF2B5EF4-FFF2-40B4-BE49-F238E27FC236}">
                  <a16:creationId xmlns:a16="http://schemas.microsoft.com/office/drawing/2014/main" id="{81C712B1-C612-E187-64EF-7CB8DC3D3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720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80008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67608" name="Group 24">
            <a:extLst>
              <a:ext uri="{FF2B5EF4-FFF2-40B4-BE49-F238E27FC236}">
                <a16:creationId xmlns:a16="http://schemas.microsoft.com/office/drawing/2014/main" id="{E917507A-ED67-32C4-BF74-D2DCDBB9E5A2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600201"/>
            <a:ext cx="744538" cy="396875"/>
            <a:chOff x="2400" y="1056"/>
            <a:chExt cx="469" cy="250"/>
          </a:xfrm>
        </p:grpSpPr>
        <p:sp>
          <p:nvSpPr>
            <p:cNvPr id="30842" name="Rectangle 9">
              <a:extLst>
                <a:ext uri="{FF2B5EF4-FFF2-40B4-BE49-F238E27FC236}">
                  <a16:creationId xmlns:a16="http://schemas.microsoft.com/office/drawing/2014/main" id="{BDFE23A0-1D55-81D3-CF54-5C874615A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056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rgbClr val="800080"/>
                  </a:solidFill>
                  <a:latin typeface="Times New Roman" panose="02020603050405020304" pitchFamily="18" charset="0"/>
                </a:rPr>
                <a:t>灭</a:t>
              </a:r>
            </a:p>
          </p:txBody>
        </p:sp>
        <p:sp>
          <p:nvSpPr>
            <p:cNvPr id="30843" name="Rectangle 11">
              <a:extLst>
                <a:ext uri="{FF2B5EF4-FFF2-40B4-BE49-F238E27FC236}">
                  <a16:creationId xmlns:a16="http://schemas.microsoft.com/office/drawing/2014/main" id="{F1285A6B-4B0A-324C-5D33-6EECAEA30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056"/>
              <a:ext cx="1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80008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67597" name="Rectangle 13">
            <a:extLst>
              <a:ext uri="{FF2B5EF4-FFF2-40B4-BE49-F238E27FC236}">
                <a16:creationId xmlns:a16="http://schemas.microsoft.com/office/drawing/2014/main" id="{44280B43-9488-6BA8-EF18-6EE8BD6A8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084264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800080"/>
                </a:solidFill>
                <a:latin typeface="Times New Roman" panose="02020603050405020304" pitchFamily="18" charset="0"/>
              </a:rPr>
              <a:t>1  </a:t>
            </a:r>
            <a:r>
              <a:rPr lang="zh-CN" altLang="en-US" sz="2000" b="1">
                <a:solidFill>
                  <a:srgbClr val="800080"/>
                </a:solidFill>
              </a:rPr>
              <a:t>行</a:t>
            </a:r>
          </a:p>
        </p:txBody>
      </p:sp>
      <p:sp>
        <p:nvSpPr>
          <p:cNvPr id="67598" name="Rectangle 14">
            <a:extLst>
              <a:ext uri="{FF2B5EF4-FFF2-40B4-BE49-F238E27FC236}">
                <a16:creationId xmlns:a16="http://schemas.microsoft.com/office/drawing/2014/main" id="{D475FF3E-647B-2966-5694-B7F5043D7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1" y="1617664"/>
            <a:ext cx="962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800080"/>
                </a:solidFill>
                <a:latin typeface="Times New Roman" panose="02020603050405020304" pitchFamily="18" charset="0"/>
              </a:rPr>
              <a:t>0  </a:t>
            </a:r>
            <a:r>
              <a:rPr lang="en-US" altLang="zh-CN" sz="1800" b="1">
                <a:solidFill>
                  <a:srgbClr val="80008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 b="1">
                <a:solidFill>
                  <a:srgbClr val="800080"/>
                </a:solidFill>
              </a:rPr>
              <a:t>停</a:t>
            </a:r>
            <a:endParaRPr lang="zh-CN" altLang="en-US" sz="1800" b="1">
              <a:solidFill>
                <a:srgbClr val="80008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99" name="Rectangle 15">
            <a:extLst>
              <a:ext uri="{FF2B5EF4-FFF2-40B4-BE49-F238E27FC236}">
                <a16:creationId xmlns:a16="http://schemas.microsoft.com/office/drawing/2014/main" id="{9CC223C2-2EC1-3897-104E-351CB67D8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143001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CC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设</a:t>
            </a:r>
          </a:p>
        </p:txBody>
      </p:sp>
      <p:grpSp>
        <p:nvGrpSpPr>
          <p:cNvPr id="67602" name="Group 18">
            <a:extLst>
              <a:ext uri="{FF2B5EF4-FFF2-40B4-BE49-F238E27FC236}">
                <a16:creationId xmlns:a16="http://schemas.microsoft.com/office/drawing/2014/main" id="{0B1C5D07-4C54-CB43-B847-9C1694A1C9A2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295400"/>
            <a:ext cx="304800" cy="457200"/>
            <a:chOff x="2160" y="864"/>
            <a:chExt cx="192" cy="288"/>
          </a:xfrm>
        </p:grpSpPr>
        <p:sp>
          <p:nvSpPr>
            <p:cNvPr id="30840" name="Line 16">
              <a:extLst>
                <a:ext uri="{FF2B5EF4-FFF2-40B4-BE49-F238E27FC236}">
                  <a16:creationId xmlns:a16="http://schemas.microsoft.com/office/drawing/2014/main" id="{1B63B6D7-D774-0B11-9FDA-A70375DD3E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864"/>
              <a:ext cx="192" cy="144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1" name="Line 17">
              <a:extLst>
                <a:ext uri="{FF2B5EF4-FFF2-40B4-BE49-F238E27FC236}">
                  <a16:creationId xmlns:a16="http://schemas.microsoft.com/office/drawing/2014/main" id="{F14E23ED-DB63-F579-A36A-4C371BBFF9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008"/>
              <a:ext cx="192" cy="144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7604" name="Group 20">
            <a:extLst>
              <a:ext uri="{FF2B5EF4-FFF2-40B4-BE49-F238E27FC236}">
                <a16:creationId xmlns:a16="http://schemas.microsoft.com/office/drawing/2014/main" id="{55329AC2-1C23-A1EC-A1EB-797E0A11846E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1295400"/>
            <a:ext cx="304800" cy="457200"/>
            <a:chOff x="2160" y="864"/>
            <a:chExt cx="192" cy="288"/>
          </a:xfrm>
        </p:grpSpPr>
        <p:sp>
          <p:nvSpPr>
            <p:cNvPr id="30838" name="Line 21">
              <a:extLst>
                <a:ext uri="{FF2B5EF4-FFF2-40B4-BE49-F238E27FC236}">
                  <a16:creationId xmlns:a16="http://schemas.microsoft.com/office/drawing/2014/main" id="{8EEAC0B7-AF13-1062-2B10-1303978A5B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864"/>
              <a:ext cx="192" cy="144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9" name="Line 22">
              <a:extLst>
                <a:ext uri="{FF2B5EF4-FFF2-40B4-BE49-F238E27FC236}">
                  <a16:creationId xmlns:a16="http://schemas.microsoft.com/office/drawing/2014/main" id="{6C232B4A-16BF-6F83-2DA5-59AA69691A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008"/>
              <a:ext cx="192" cy="144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7668" name="Group 84">
            <a:extLst>
              <a:ext uri="{FF2B5EF4-FFF2-40B4-BE49-F238E27FC236}">
                <a16:creationId xmlns:a16="http://schemas.microsoft.com/office/drawing/2014/main" id="{CE8FE155-30D2-41B3-4F15-A3E24DA65A67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133601"/>
            <a:ext cx="2851150" cy="4386263"/>
            <a:chOff x="768" y="1344"/>
            <a:chExt cx="1796" cy="2763"/>
          </a:xfrm>
        </p:grpSpPr>
        <p:sp>
          <p:nvSpPr>
            <p:cNvPr id="30789" name="Rectangle 28">
              <a:extLst>
                <a:ext uri="{FF2B5EF4-FFF2-40B4-BE49-F238E27FC236}">
                  <a16:creationId xmlns:a16="http://schemas.microsoft.com/office/drawing/2014/main" id="{CD3D9A9D-0EAA-1A24-5429-F273274A2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3820"/>
              <a:ext cx="49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  </a:t>
              </a:r>
              <a:endParaRPr lang="en-US" altLang="zh-CN" sz="2000" b="1">
                <a:latin typeface="宋体" panose="02010600030101010101" pitchFamily="2" charset="-122"/>
              </a:endParaRPr>
            </a:p>
          </p:txBody>
        </p:sp>
        <p:sp>
          <p:nvSpPr>
            <p:cNvPr id="30790" name="Rectangle 29">
              <a:extLst>
                <a:ext uri="{FF2B5EF4-FFF2-40B4-BE49-F238E27FC236}">
                  <a16:creationId xmlns:a16="http://schemas.microsoft.com/office/drawing/2014/main" id="{A6F06822-44B2-D0C7-CC37-BF3041F3B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" y="3820"/>
              <a:ext cx="49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   1</a:t>
              </a:r>
            </a:p>
          </p:txBody>
        </p:sp>
        <p:sp>
          <p:nvSpPr>
            <p:cNvPr id="30791" name="Rectangle 30">
              <a:extLst>
                <a:ext uri="{FF2B5EF4-FFF2-40B4-BE49-F238E27FC236}">
                  <a16:creationId xmlns:a16="http://schemas.microsoft.com/office/drawing/2014/main" id="{D6D18EAD-C4DA-994C-5790-CFC9AE2AD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3820"/>
              <a:ext cx="40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    1</a:t>
              </a:r>
            </a:p>
          </p:txBody>
        </p:sp>
        <p:sp>
          <p:nvSpPr>
            <p:cNvPr id="30792" name="Rectangle 31">
              <a:extLst>
                <a:ext uri="{FF2B5EF4-FFF2-40B4-BE49-F238E27FC236}">
                  <a16:creationId xmlns:a16="http://schemas.microsoft.com/office/drawing/2014/main" id="{AB83E3AB-1040-6541-BFE7-AB960427D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820"/>
              <a:ext cx="40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    1</a:t>
              </a:r>
            </a:p>
          </p:txBody>
        </p:sp>
        <p:sp>
          <p:nvSpPr>
            <p:cNvPr id="30793" name="Rectangle 32">
              <a:extLst>
                <a:ext uri="{FF2B5EF4-FFF2-40B4-BE49-F238E27FC236}">
                  <a16:creationId xmlns:a16="http://schemas.microsoft.com/office/drawing/2014/main" id="{3B17DF37-7167-A41F-1B91-19D6C3D61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3494"/>
              <a:ext cx="49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  </a:t>
              </a:r>
              <a:endParaRPr lang="en-US" altLang="zh-CN" sz="2000" b="1">
                <a:latin typeface="宋体" panose="02010600030101010101" pitchFamily="2" charset="-122"/>
              </a:endParaRPr>
            </a:p>
          </p:txBody>
        </p:sp>
        <p:sp>
          <p:nvSpPr>
            <p:cNvPr id="30794" name="Rectangle 33">
              <a:extLst>
                <a:ext uri="{FF2B5EF4-FFF2-40B4-BE49-F238E27FC236}">
                  <a16:creationId xmlns:a16="http://schemas.microsoft.com/office/drawing/2014/main" id="{9CDB328A-A07E-2A80-8FBA-34F193EBB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" y="3494"/>
              <a:ext cx="49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   0</a:t>
              </a:r>
            </a:p>
          </p:txBody>
        </p:sp>
        <p:sp>
          <p:nvSpPr>
            <p:cNvPr id="30795" name="Rectangle 34">
              <a:extLst>
                <a:ext uri="{FF2B5EF4-FFF2-40B4-BE49-F238E27FC236}">
                  <a16:creationId xmlns:a16="http://schemas.microsoft.com/office/drawing/2014/main" id="{62B669AA-4AA4-A805-8CCB-6DF581842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3494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    1</a:t>
              </a:r>
            </a:p>
          </p:txBody>
        </p:sp>
        <p:sp>
          <p:nvSpPr>
            <p:cNvPr id="30796" name="Rectangle 35">
              <a:extLst>
                <a:ext uri="{FF2B5EF4-FFF2-40B4-BE49-F238E27FC236}">
                  <a16:creationId xmlns:a16="http://schemas.microsoft.com/office/drawing/2014/main" id="{246986A4-F306-EFB0-FD48-A134DD352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494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    1</a:t>
              </a:r>
            </a:p>
          </p:txBody>
        </p:sp>
        <p:sp>
          <p:nvSpPr>
            <p:cNvPr id="30797" name="Rectangle 36">
              <a:extLst>
                <a:ext uri="{FF2B5EF4-FFF2-40B4-BE49-F238E27FC236}">
                  <a16:creationId xmlns:a16="http://schemas.microsoft.com/office/drawing/2014/main" id="{2F304A30-7B3A-CF0A-B780-A055AE55D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3168"/>
              <a:ext cx="49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 </a:t>
              </a:r>
              <a:endParaRPr lang="en-US" altLang="zh-CN" sz="2000" b="1">
                <a:latin typeface="宋体" panose="02010600030101010101" pitchFamily="2" charset="-122"/>
              </a:endParaRPr>
            </a:p>
          </p:txBody>
        </p:sp>
        <p:sp>
          <p:nvSpPr>
            <p:cNvPr id="30798" name="Rectangle 37">
              <a:extLst>
                <a:ext uri="{FF2B5EF4-FFF2-40B4-BE49-F238E27FC236}">
                  <a16:creationId xmlns:a16="http://schemas.microsoft.com/office/drawing/2014/main" id="{2CB5612A-9E86-7746-3916-A503E5489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" y="3168"/>
              <a:ext cx="49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   1</a:t>
              </a:r>
            </a:p>
          </p:txBody>
        </p:sp>
        <p:sp>
          <p:nvSpPr>
            <p:cNvPr id="30799" name="Rectangle 38">
              <a:extLst>
                <a:ext uri="{FF2B5EF4-FFF2-40B4-BE49-F238E27FC236}">
                  <a16:creationId xmlns:a16="http://schemas.microsoft.com/office/drawing/2014/main" id="{F48FFBE1-D182-FBEC-0AFA-95E1B2C5F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3168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    0</a:t>
              </a:r>
            </a:p>
          </p:txBody>
        </p:sp>
        <p:sp>
          <p:nvSpPr>
            <p:cNvPr id="30800" name="Rectangle 39">
              <a:extLst>
                <a:ext uri="{FF2B5EF4-FFF2-40B4-BE49-F238E27FC236}">
                  <a16:creationId xmlns:a16="http://schemas.microsoft.com/office/drawing/2014/main" id="{F0A27DC5-F648-A748-CE5F-67B0CA821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168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    1</a:t>
              </a:r>
            </a:p>
          </p:txBody>
        </p:sp>
        <p:sp>
          <p:nvSpPr>
            <p:cNvPr id="30801" name="Rectangle 40">
              <a:extLst>
                <a:ext uri="{FF2B5EF4-FFF2-40B4-BE49-F238E27FC236}">
                  <a16:creationId xmlns:a16="http://schemas.microsoft.com/office/drawing/2014/main" id="{6FD68CE1-9E32-83FD-F64A-592C7C5A6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2842"/>
              <a:ext cx="49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   </a:t>
              </a:r>
            </a:p>
          </p:txBody>
        </p:sp>
        <p:sp>
          <p:nvSpPr>
            <p:cNvPr id="30802" name="Rectangle 41">
              <a:extLst>
                <a:ext uri="{FF2B5EF4-FFF2-40B4-BE49-F238E27FC236}">
                  <a16:creationId xmlns:a16="http://schemas.microsoft.com/office/drawing/2014/main" id="{EB12FF87-88E7-33A6-2ABA-67D4BED7D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" y="2842"/>
              <a:ext cx="49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   0</a:t>
              </a:r>
            </a:p>
          </p:txBody>
        </p:sp>
        <p:sp>
          <p:nvSpPr>
            <p:cNvPr id="30803" name="Rectangle 42">
              <a:extLst>
                <a:ext uri="{FF2B5EF4-FFF2-40B4-BE49-F238E27FC236}">
                  <a16:creationId xmlns:a16="http://schemas.microsoft.com/office/drawing/2014/main" id="{04D39209-A1B7-46FE-9B3F-498909F3B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2842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    0</a:t>
              </a:r>
            </a:p>
          </p:txBody>
        </p:sp>
        <p:sp>
          <p:nvSpPr>
            <p:cNvPr id="30804" name="Rectangle 43">
              <a:extLst>
                <a:ext uri="{FF2B5EF4-FFF2-40B4-BE49-F238E27FC236}">
                  <a16:creationId xmlns:a16="http://schemas.microsoft.com/office/drawing/2014/main" id="{DDF86648-F00A-5C2B-45F7-988795C55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842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    1</a:t>
              </a:r>
            </a:p>
          </p:txBody>
        </p:sp>
        <p:sp>
          <p:nvSpPr>
            <p:cNvPr id="30805" name="Rectangle 44">
              <a:extLst>
                <a:ext uri="{FF2B5EF4-FFF2-40B4-BE49-F238E27FC236}">
                  <a16:creationId xmlns:a16="http://schemas.microsoft.com/office/drawing/2014/main" id="{46FB972F-39A3-69FB-2C14-2D00BAB6D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541"/>
              <a:ext cx="404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    0</a:t>
              </a:r>
            </a:p>
          </p:txBody>
        </p:sp>
        <p:sp>
          <p:nvSpPr>
            <p:cNvPr id="30806" name="Rectangle 45">
              <a:extLst>
                <a:ext uri="{FF2B5EF4-FFF2-40B4-BE49-F238E27FC236}">
                  <a16:creationId xmlns:a16="http://schemas.microsoft.com/office/drawing/2014/main" id="{B471C1BF-B78A-9F1E-B12A-1BEF7A16E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254"/>
              <a:ext cx="40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    0</a:t>
              </a:r>
            </a:p>
          </p:txBody>
        </p:sp>
        <p:sp>
          <p:nvSpPr>
            <p:cNvPr id="30807" name="Rectangle 46">
              <a:extLst>
                <a:ext uri="{FF2B5EF4-FFF2-40B4-BE49-F238E27FC236}">
                  <a16:creationId xmlns:a16="http://schemas.microsoft.com/office/drawing/2014/main" id="{7D96E2E3-A043-E8E8-0D4F-6E40960C9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967"/>
              <a:ext cx="40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    0</a:t>
              </a:r>
            </a:p>
          </p:txBody>
        </p:sp>
        <p:sp>
          <p:nvSpPr>
            <p:cNvPr id="30808" name="Rectangle 47">
              <a:extLst>
                <a:ext uri="{FF2B5EF4-FFF2-40B4-BE49-F238E27FC236}">
                  <a16:creationId xmlns:a16="http://schemas.microsoft.com/office/drawing/2014/main" id="{DB1F923E-F2B0-4E28-6A67-1757F7E13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680"/>
              <a:ext cx="40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    0</a:t>
              </a:r>
            </a:p>
          </p:txBody>
        </p:sp>
        <p:sp>
          <p:nvSpPr>
            <p:cNvPr id="30809" name="Rectangle 48">
              <a:extLst>
                <a:ext uri="{FF2B5EF4-FFF2-40B4-BE49-F238E27FC236}">
                  <a16:creationId xmlns:a16="http://schemas.microsoft.com/office/drawing/2014/main" id="{BE8A85E4-05E2-D925-BB09-2AFBEE2B7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344"/>
              <a:ext cx="40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   A</a:t>
              </a:r>
            </a:p>
          </p:txBody>
        </p:sp>
        <p:sp>
          <p:nvSpPr>
            <p:cNvPr id="30810" name="Rectangle 49">
              <a:extLst>
                <a:ext uri="{FF2B5EF4-FFF2-40B4-BE49-F238E27FC236}">
                  <a16:creationId xmlns:a16="http://schemas.microsoft.com/office/drawing/2014/main" id="{4980C51B-B7B8-D008-640A-CD984EE63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" y="2541"/>
              <a:ext cx="494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   1</a:t>
              </a:r>
            </a:p>
          </p:txBody>
        </p:sp>
        <p:sp>
          <p:nvSpPr>
            <p:cNvPr id="30811" name="Rectangle 50">
              <a:extLst>
                <a:ext uri="{FF2B5EF4-FFF2-40B4-BE49-F238E27FC236}">
                  <a16:creationId xmlns:a16="http://schemas.microsoft.com/office/drawing/2014/main" id="{919C4C46-8C84-6F66-2D35-6B13D7C2C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" y="2254"/>
              <a:ext cx="49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   0</a:t>
              </a:r>
            </a:p>
          </p:txBody>
        </p:sp>
        <p:sp>
          <p:nvSpPr>
            <p:cNvPr id="30812" name="Rectangle 51">
              <a:extLst>
                <a:ext uri="{FF2B5EF4-FFF2-40B4-BE49-F238E27FC236}">
                  <a16:creationId xmlns:a16="http://schemas.microsoft.com/office/drawing/2014/main" id="{677A8DA4-6C11-1C2B-DE33-FF1F48DE6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" y="1967"/>
              <a:ext cx="49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   1</a:t>
              </a:r>
            </a:p>
          </p:txBody>
        </p:sp>
        <p:sp>
          <p:nvSpPr>
            <p:cNvPr id="30813" name="Rectangle 52">
              <a:extLst>
                <a:ext uri="{FF2B5EF4-FFF2-40B4-BE49-F238E27FC236}">
                  <a16:creationId xmlns:a16="http://schemas.microsoft.com/office/drawing/2014/main" id="{7B86267B-43A3-2413-E368-4A342CDF8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" y="1680"/>
              <a:ext cx="49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   0</a:t>
              </a:r>
            </a:p>
          </p:txBody>
        </p:sp>
        <p:sp>
          <p:nvSpPr>
            <p:cNvPr id="30814" name="Rectangle 53">
              <a:extLst>
                <a:ext uri="{FF2B5EF4-FFF2-40B4-BE49-F238E27FC236}">
                  <a16:creationId xmlns:a16="http://schemas.microsoft.com/office/drawing/2014/main" id="{1160B855-41E4-D422-BCD0-2139DB541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" y="1344"/>
              <a:ext cx="49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   C</a:t>
              </a:r>
            </a:p>
          </p:txBody>
        </p:sp>
        <p:sp>
          <p:nvSpPr>
            <p:cNvPr id="30815" name="Rectangle 54">
              <a:extLst>
                <a:ext uri="{FF2B5EF4-FFF2-40B4-BE49-F238E27FC236}">
                  <a16:creationId xmlns:a16="http://schemas.microsoft.com/office/drawing/2014/main" id="{47F7368A-8E99-F07C-FC85-0BF746FB9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2541"/>
              <a:ext cx="494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  </a:t>
              </a:r>
              <a:endParaRPr lang="en-US" altLang="zh-CN" sz="2000" b="1">
                <a:latin typeface="宋体" panose="02010600030101010101" pitchFamily="2" charset="-122"/>
              </a:endParaRPr>
            </a:p>
          </p:txBody>
        </p:sp>
        <p:sp>
          <p:nvSpPr>
            <p:cNvPr id="30816" name="Rectangle 55">
              <a:extLst>
                <a:ext uri="{FF2B5EF4-FFF2-40B4-BE49-F238E27FC236}">
                  <a16:creationId xmlns:a16="http://schemas.microsoft.com/office/drawing/2014/main" id="{84B1CEC7-3C3C-7610-D6C9-5A75758E9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2541"/>
              <a:ext cx="404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    1</a:t>
              </a:r>
            </a:p>
          </p:txBody>
        </p:sp>
        <p:sp>
          <p:nvSpPr>
            <p:cNvPr id="30817" name="Rectangle 56">
              <a:extLst>
                <a:ext uri="{FF2B5EF4-FFF2-40B4-BE49-F238E27FC236}">
                  <a16:creationId xmlns:a16="http://schemas.microsoft.com/office/drawing/2014/main" id="{FB145215-69B4-874F-BE15-F1FDFAC2D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2254"/>
              <a:ext cx="49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   </a:t>
              </a:r>
            </a:p>
          </p:txBody>
        </p:sp>
        <p:sp>
          <p:nvSpPr>
            <p:cNvPr id="30818" name="Rectangle 57">
              <a:extLst>
                <a:ext uri="{FF2B5EF4-FFF2-40B4-BE49-F238E27FC236}">
                  <a16:creationId xmlns:a16="http://schemas.microsoft.com/office/drawing/2014/main" id="{4CFAEE0D-6242-D12D-3CFA-15D1CC6CB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2254"/>
              <a:ext cx="40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    1</a:t>
              </a:r>
            </a:p>
          </p:txBody>
        </p:sp>
        <p:sp>
          <p:nvSpPr>
            <p:cNvPr id="30819" name="Rectangle 58">
              <a:extLst>
                <a:ext uri="{FF2B5EF4-FFF2-40B4-BE49-F238E27FC236}">
                  <a16:creationId xmlns:a16="http://schemas.microsoft.com/office/drawing/2014/main" id="{AFD476B3-3775-E9ED-1CF0-53CDAA6AE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1967"/>
              <a:ext cx="49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   </a:t>
              </a:r>
            </a:p>
          </p:txBody>
        </p:sp>
        <p:sp>
          <p:nvSpPr>
            <p:cNvPr id="30820" name="Rectangle 59">
              <a:extLst>
                <a:ext uri="{FF2B5EF4-FFF2-40B4-BE49-F238E27FC236}">
                  <a16:creationId xmlns:a16="http://schemas.microsoft.com/office/drawing/2014/main" id="{1FF9BA55-52B6-3F7D-05A8-42F9415A1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1967"/>
              <a:ext cx="40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    0</a:t>
              </a:r>
            </a:p>
          </p:txBody>
        </p:sp>
        <p:sp>
          <p:nvSpPr>
            <p:cNvPr id="30821" name="Rectangle 60">
              <a:extLst>
                <a:ext uri="{FF2B5EF4-FFF2-40B4-BE49-F238E27FC236}">
                  <a16:creationId xmlns:a16="http://schemas.microsoft.com/office/drawing/2014/main" id="{F8801BDD-18AC-C73C-FB9E-E7D7B142C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1680"/>
              <a:ext cx="49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   </a:t>
              </a:r>
            </a:p>
          </p:txBody>
        </p:sp>
        <p:sp>
          <p:nvSpPr>
            <p:cNvPr id="30822" name="Rectangle 61">
              <a:extLst>
                <a:ext uri="{FF2B5EF4-FFF2-40B4-BE49-F238E27FC236}">
                  <a16:creationId xmlns:a16="http://schemas.microsoft.com/office/drawing/2014/main" id="{791EC802-8C28-9CFB-9DE1-373F4E26F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1680"/>
              <a:ext cx="40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    0</a:t>
              </a:r>
            </a:p>
          </p:txBody>
        </p:sp>
        <p:sp>
          <p:nvSpPr>
            <p:cNvPr id="30823" name="Rectangle 62">
              <a:extLst>
                <a:ext uri="{FF2B5EF4-FFF2-40B4-BE49-F238E27FC236}">
                  <a16:creationId xmlns:a16="http://schemas.microsoft.com/office/drawing/2014/main" id="{6392C853-9F8E-BF59-564F-34B5CD61F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1344"/>
              <a:ext cx="49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  L</a:t>
              </a:r>
            </a:p>
          </p:txBody>
        </p:sp>
        <p:sp>
          <p:nvSpPr>
            <p:cNvPr id="30824" name="Rectangle 63">
              <a:extLst>
                <a:ext uri="{FF2B5EF4-FFF2-40B4-BE49-F238E27FC236}">
                  <a16:creationId xmlns:a16="http://schemas.microsoft.com/office/drawing/2014/main" id="{5ED05534-2477-A4E6-0D1F-DB4CCB6F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1344"/>
              <a:ext cx="40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   B</a:t>
              </a:r>
            </a:p>
          </p:txBody>
        </p:sp>
        <p:sp>
          <p:nvSpPr>
            <p:cNvPr id="30825" name="Line 64">
              <a:extLst>
                <a:ext uri="{FF2B5EF4-FFF2-40B4-BE49-F238E27FC236}">
                  <a16:creationId xmlns:a16="http://schemas.microsoft.com/office/drawing/2014/main" id="{768851B0-3979-888D-D269-EA025923E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344"/>
              <a:ext cx="17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6" name="Line 65">
              <a:extLst>
                <a:ext uri="{FF2B5EF4-FFF2-40B4-BE49-F238E27FC236}">
                  <a16:creationId xmlns:a16="http://schemas.microsoft.com/office/drawing/2014/main" id="{05EA00A3-C142-9494-577C-F465F4D29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680"/>
              <a:ext cx="17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7" name="Line 66">
              <a:extLst>
                <a:ext uri="{FF2B5EF4-FFF2-40B4-BE49-F238E27FC236}">
                  <a16:creationId xmlns:a16="http://schemas.microsoft.com/office/drawing/2014/main" id="{2786BCBB-7289-B328-42F5-0747141D0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967"/>
              <a:ext cx="17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8" name="Line 67">
              <a:extLst>
                <a:ext uri="{FF2B5EF4-FFF2-40B4-BE49-F238E27FC236}">
                  <a16:creationId xmlns:a16="http://schemas.microsoft.com/office/drawing/2014/main" id="{3A3FCECA-B2A3-C5FA-FF23-FBEDBAB52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254"/>
              <a:ext cx="17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9" name="Line 68">
              <a:extLst>
                <a:ext uri="{FF2B5EF4-FFF2-40B4-BE49-F238E27FC236}">
                  <a16:creationId xmlns:a16="http://schemas.microsoft.com/office/drawing/2014/main" id="{C5EE0E30-192B-BF86-E074-71D2F7661A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541"/>
              <a:ext cx="17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0" name="Line 69">
              <a:extLst>
                <a:ext uri="{FF2B5EF4-FFF2-40B4-BE49-F238E27FC236}">
                  <a16:creationId xmlns:a16="http://schemas.microsoft.com/office/drawing/2014/main" id="{09D44E3D-DD7C-F6E7-0807-5540FE68B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4107"/>
              <a:ext cx="17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1" name="Line 70">
              <a:extLst>
                <a:ext uri="{FF2B5EF4-FFF2-40B4-BE49-F238E27FC236}">
                  <a16:creationId xmlns:a16="http://schemas.microsoft.com/office/drawing/2014/main" id="{4A86FEF3-9269-5964-48B4-17AED2EE92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344"/>
              <a:ext cx="0" cy="276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2" name="Line 71">
              <a:extLst>
                <a:ext uri="{FF2B5EF4-FFF2-40B4-BE49-F238E27FC236}">
                  <a16:creationId xmlns:a16="http://schemas.microsoft.com/office/drawing/2014/main" id="{DC77A777-E31C-2A36-7835-AC07705590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0" y="1344"/>
              <a:ext cx="0" cy="2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3" name="Line 72">
              <a:extLst>
                <a:ext uri="{FF2B5EF4-FFF2-40B4-BE49-F238E27FC236}">
                  <a16:creationId xmlns:a16="http://schemas.microsoft.com/office/drawing/2014/main" id="{7D5DD77D-192B-2C19-1121-28B05FB85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" y="1344"/>
              <a:ext cx="0" cy="276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4" name="Line 73">
              <a:extLst>
                <a:ext uri="{FF2B5EF4-FFF2-40B4-BE49-F238E27FC236}">
                  <a16:creationId xmlns:a16="http://schemas.microsoft.com/office/drawing/2014/main" id="{CB829A6B-86A9-FC9C-8218-25B5C69F1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842"/>
              <a:ext cx="17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5" name="Line 74">
              <a:extLst>
                <a:ext uri="{FF2B5EF4-FFF2-40B4-BE49-F238E27FC236}">
                  <a16:creationId xmlns:a16="http://schemas.microsoft.com/office/drawing/2014/main" id="{B51147EF-FDDF-D770-1AA9-67B32AF41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168"/>
              <a:ext cx="17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6" name="Line 75">
              <a:extLst>
                <a:ext uri="{FF2B5EF4-FFF2-40B4-BE49-F238E27FC236}">
                  <a16:creationId xmlns:a16="http://schemas.microsoft.com/office/drawing/2014/main" id="{518C8DC5-1463-8B6D-6FDE-4D79BB2D9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494"/>
              <a:ext cx="17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7" name="Line 76">
              <a:extLst>
                <a:ext uri="{FF2B5EF4-FFF2-40B4-BE49-F238E27FC236}">
                  <a16:creationId xmlns:a16="http://schemas.microsoft.com/office/drawing/2014/main" id="{3A3AEFED-5A9E-4392-440F-EDC60684D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820"/>
              <a:ext cx="17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663" name="Rectangle 79">
            <a:extLst>
              <a:ext uri="{FF2B5EF4-FFF2-40B4-BE49-F238E27FC236}">
                <a16:creationId xmlns:a16="http://schemas.microsoft.com/office/drawing/2014/main" id="{993573FB-398F-4558-4820-0D689E79C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495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7664" name="Rectangle 80">
            <a:extLst>
              <a:ext uri="{FF2B5EF4-FFF2-40B4-BE49-F238E27FC236}">
                <a16:creationId xmlns:a16="http://schemas.microsoft.com/office/drawing/2014/main" id="{D80A410A-E008-FC82-1F43-9E08631B2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12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7665" name="Rectangle 81">
            <a:extLst>
              <a:ext uri="{FF2B5EF4-FFF2-40B4-BE49-F238E27FC236}">
                <a16:creationId xmlns:a16="http://schemas.microsoft.com/office/drawing/2014/main" id="{44032239-6385-AB9B-BBB1-8016C8751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7666" name="Rectangle 82">
            <a:extLst>
              <a:ext uri="{FF2B5EF4-FFF2-40B4-BE49-F238E27FC236}">
                <a16:creationId xmlns:a16="http://schemas.microsoft.com/office/drawing/2014/main" id="{DAA2AE21-6CC7-7FBB-6499-43AFD4B43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698750"/>
            <a:ext cx="442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×</a:t>
            </a:r>
          </a:p>
        </p:txBody>
      </p:sp>
      <p:sp>
        <p:nvSpPr>
          <p:cNvPr id="67667" name="Rectangle 83">
            <a:extLst>
              <a:ext uri="{FF2B5EF4-FFF2-40B4-BE49-F238E27FC236}">
                <a16:creationId xmlns:a16="http://schemas.microsoft.com/office/drawing/2014/main" id="{9E66A35E-1C36-8EDC-1720-E5E0D3149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038601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宋体" panose="02010600030101010101" pitchFamily="2" charset="-122"/>
              </a:rPr>
              <a:t>×</a:t>
            </a:r>
          </a:p>
        </p:txBody>
      </p:sp>
      <p:sp>
        <p:nvSpPr>
          <p:cNvPr id="67669" name="Rectangle 85">
            <a:extLst>
              <a:ext uri="{FF2B5EF4-FFF2-40B4-BE49-F238E27FC236}">
                <a16:creationId xmlns:a16="http://schemas.microsoft.com/office/drawing/2014/main" id="{C11E0BB6-8A7F-4D79-4FB2-8CFF3A45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105401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宋体" panose="02010600030101010101" pitchFamily="2" charset="-122"/>
              </a:rPr>
              <a:t>×</a:t>
            </a:r>
          </a:p>
        </p:txBody>
      </p:sp>
      <p:sp>
        <p:nvSpPr>
          <p:cNvPr id="67670" name="Rectangle 86">
            <a:extLst>
              <a:ext uri="{FF2B5EF4-FFF2-40B4-BE49-F238E27FC236}">
                <a16:creationId xmlns:a16="http://schemas.microsoft.com/office/drawing/2014/main" id="{957DADB1-BDE8-3B80-C959-9E2A233BD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638801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宋体" panose="02010600030101010101" pitchFamily="2" charset="-122"/>
              </a:rPr>
              <a:t>×</a:t>
            </a:r>
          </a:p>
        </p:txBody>
      </p:sp>
      <p:sp>
        <p:nvSpPr>
          <p:cNvPr id="67671" name="Rectangle 87">
            <a:extLst>
              <a:ext uri="{FF2B5EF4-FFF2-40B4-BE49-F238E27FC236}">
                <a16:creationId xmlns:a16="http://schemas.microsoft.com/office/drawing/2014/main" id="{A075CFAE-2AA0-58FE-AC13-192F73A80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6096001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宋体" panose="02010600030101010101" pitchFamily="2" charset="-122"/>
              </a:rPr>
              <a:t>×</a:t>
            </a:r>
          </a:p>
        </p:txBody>
      </p:sp>
      <p:graphicFrame>
        <p:nvGraphicFramePr>
          <p:cNvPr id="67672" name="Object 88">
            <a:extLst>
              <a:ext uri="{FF2B5EF4-FFF2-40B4-BE49-F238E27FC236}">
                <a16:creationId xmlns:a16="http://schemas.microsoft.com/office/drawing/2014/main" id="{2FE90DC8-9A1D-0854-11A1-F7804176EA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7439" y="2205039"/>
          <a:ext cx="152082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710891" imgH="253890" progId="Equation.3">
                  <p:embed/>
                </p:oleObj>
              </mc:Choice>
              <mc:Fallback>
                <p:oleObj name="公式" r:id="rId3" imgW="710891" imgH="253890" progId="Equation.3">
                  <p:embed/>
                  <p:pic>
                    <p:nvPicPr>
                      <p:cNvPr id="67672" name="Object 88">
                        <a:extLst>
                          <a:ext uri="{FF2B5EF4-FFF2-40B4-BE49-F238E27FC236}">
                            <a16:creationId xmlns:a16="http://schemas.microsoft.com/office/drawing/2014/main" id="{2FE90DC8-9A1D-0854-11A1-F7804176EA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9" y="2205039"/>
                        <a:ext cx="152082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74" name="AutoShape 90">
            <a:extLst>
              <a:ext uri="{FF2B5EF4-FFF2-40B4-BE49-F238E27FC236}">
                <a16:creationId xmlns:a16="http://schemas.microsoft.com/office/drawing/2014/main" id="{0F4AC7A2-8C8D-678C-78DC-879FB16DB914}"/>
              </a:ext>
            </a:extLst>
          </p:cNvPr>
          <p:cNvSpPr>
            <a:spLocks/>
          </p:cNvSpPr>
          <p:nvPr/>
        </p:nvSpPr>
        <p:spPr bwMode="auto">
          <a:xfrm>
            <a:off x="5862638" y="2357438"/>
            <a:ext cx="228600" cy="685800"/>
          </a:xfrm>
          <a:prstGeom prst="leftBrace">
            <a:avLst>
              <a:gd name="adj1" fmla="val 25000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67729" name="Group 145">
            <a:extLst>
              <a:ext uri="{FF2B5EF4-FFF2-40B4-BE49-F238E27FC236}">
                <a16:creationId xmlns:a16="http://schemas.microsoft.com/office/drawing/2014/main" id="{9089159F-0981-F2CE-BC5E-94B8039D6605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3200401"/>
            <a:ext cx="4572000" cy="2759075"/>
            <a:chOff x="2640" y="2016"/>
            <a:chExt cx="2880" cy="1738"/>
          </a:xfrm>
        </p:grpSpPr>
        <p:grpSp>
          <p:nvGrpSpPr>
            <p:cNvPr id="30760" name="Group 91">
              <a:extLst>
                <a:ext uri="{FF2B5EF4-FFF2-40B4-BE49-F238E27FC236}">
                  <a16:creationId xmlns:a16="http://schemas.microsoft.com/office/drawing/2014/main" id="{FC365724-E447-CB51-73BB-C021577FC8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2208"/>
              <a:ext cx="2688" cy="1104"/>
              <a:chOff x="1728" y="2640"/>
              <a:chExt cx="2880" cy="1200"/>
            </a:xfrm>
          </p:grpSpPr>
          <p:grpSp>
            <p:nvGrpSpPr>
              <p:cNvPr id="30771" name="Group 92">
                <a:extLst>
                  <a:ext uri="{FF2B5EF4-FFF2-40B4-BE49-F238E27FC236}">
                    <a16:creationId xmlns:a16="http://schemas.microsoft.com/office/drawing/2014/main" id="{49A3DBD6-3CD6-5513-4966-B6382289B8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6" y="2784"/>
                <a:ext cx="2832" cy="1056"/>
                <a:chOff x="2832" y="2208"/>
                <a:chExt cx="2832" cy="1056"/>
              </a:xfrm>
            </p:grpSpPr>
            <p:sp>
              <p:nvSpPr>
                <p:cNvPr id="30780" name="Rectangle 93">
                  <a:extLst>
                    <a:ext uri="{FF2B5EF4-FFF2-40B4-BE49-F238E27FC236}">
                      <a16:creationId xmlns:a16="http://schemas.microsoft.com/office/drawing/2014/main" id="{48425548-26E0-7239-46E5-36F0C2057D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2496"/>
                  <a:ext cx="624" cy="38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0781" name="Rectangle 94">
                  <a:extLst>
                    <a:ext uri="{FF2B5EF4-FFF2-40B4-BE49-F238E27FC236}">
                      <a16:creationId xmlns:a16="http://schemas.microsoft.com/office/drawing/2014/main" id="{CBB918B2-C2B2-46E2-68F5-641E7E1EA0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2" y="2496"/>
                  <a:ext cx="624" cy="38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0782" name="Rectangle 95">
                  <a:extLst>
                    <a:ext uri="{FF2B5EF4-FFF2-40B4-BE49-F238E27FC236}">
                      <a16:creationId xmlns:a16="http://schemas.microsoft.com/office/drawing/2014/main" id="{8E4CD1EB-2844-CBA6-04D3-E55019C047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6" y="2496"/>
                  <a:ext cx="624" cy="38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0783" name="Rectangle 96">
                  <a:extLst>
                    <a:ext uri="{FF2B5EF4-FFF2-40B4-BE49-F238E27FC236}">
                      <a16:creationId xmlns:a16="http://schemas.microsoft.com/office/drawing/2014/main" id="{D3835A03-C553-2F99-4614-DA84E0CFD5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0" y="2496"/>
                  <a:ext cx="624" cy="38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0784" name="Rectangle 97">
                  <a:extLst>
                    <a:ext uri="{FF2B5EF4-FFF2-40B4-BE49-F238E27FC236}">
                      <a16:creationId xmlns:a16="http://schemas.microsoft.com/office/drawing/2014/main" id="{5158C57D-CB0B-BFF3-78D0-CE48A6232D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2880"/>
                  <a:ext cx="624" cy="38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0785" name="Rectangle 98">
                  <a:extLst>
                    <a:ext uri="{FF2B5EF4-FFF2-40B4-BE49-F238E27FC236}">
                      <a16:creationId xmlns:a16="http://schemas.microsoft.com/office/drawing/2014/main" id="{735FFBC2-14A7-56BE-5ED8-CB9AE559F4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2" y="2880"/>
                  <a:ext cx="624" cy="38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0786" name="Rectangle 99">
                  <a:extLst>
                    <a:ext uri="{FF2B5EF4-FFF2-40B4-BE49-F238E27FC236}">
                      <a16:creationId xmlns:a16="http://schemas.microsoft.com/office/drawing/2014/main" id="{4A81F30E-B848-3373-2295-F306F2A75A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6" y="2880"/>
                  <a:ext cx="624" cy="38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0787" name="Rectangle 100">
                  <a:extLst>
                    <a:ext uri="{FF2B5EF4-FFF2-40B4-BE49-F238E27FC236}">
                      <a16:creationId xmlns:a16="http://schemas.microsoft.com/office/drawing/2014/main" id="{43E0B4A8-E136-8AD7-57DC-0E2CF78B3D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0" y="2880"/>
                  <a:ext cx="624" cy="38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0788" name="Line 101">
                  <a:extLst>
                    <a:ext uri="{FF2B5EF4-FFF2-40B4-BE49-F238E27FC236}">
                      <a16:creationId xmlns:a16="http://schemas.microsoft.com/office/drawing/2014/main" id="{56158C7F-16F5-1AAB-334A-E3FBBA9F47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832" y="2208"/>
                  <a:ext cx="336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0772" name="Text Box 102">
                <a:extLst>
                  <a:ext uri="{FF2B5EF4-FFF2-40B4-BE49-F238E27FC236}">
                    <a16:creationId xmlns:a16="http://schemas.microsoft.com/office/drawing/2014/main" id="{31FF3900-18C8-2353-CA2F-6CF16509D6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880"/>
                <a:ext cx="384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0773" name="Text Box 103">
                <a:extLst>
                  <a:ext uri="{FF2B5EF4-FFF2-40B4-BE49-F238E27FC236}">
                    <a16:creationId xmlns:a16="http://schemas.microsoft.com/office/drawing/2014/main" id="{8A0E2856-49FA-8C0B-A33B-22C05475F2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640"/>
                <a:ext cx="480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BC</a:t>
                </a:r>
              </a:p>
            </p:txBody>
          </p:sp>
          <p:sp>
            <p:nvSpPr>
              <p:cNvPr id="30774" name="Text Box 104">
                <a:extLst>
                  <a:ext uri="{FF2B5EF4-FFF2-40B4-BE49-F238E27FC236}">
                    <a16:creationId xmlns:a16="http://schemas.microsoft.com/office/drawing/2014/main" id="{29B640CB-0468-930A-E378-FC8D791BE4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3168"/>
                <a:ext cx="192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0775" name="Text Box 105">
                <a:extLst>
                  <a:ext uri="{FF2B5EF4-FFF2-40B4-BE49-F238E27FC236}">
                    <a16:creationId xmlns:a16="http://schemas.microsoft.com/office/drawing/2014/main" id="{718AB38D-FDE1-530D-9ADE-8CB1E72040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3504"/>
                <a:ext cx="192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0776" name="Text Box 106">
                <a:extLst>
                  <a:ext uri="{FF2B5EF4-FFF2-40B4-BE49-F238E27FC236}">
                    <a16:creationId xmlns:a16="http://schemas.microsoft.com/office/drawing/2014/main" id="{B412801F-724C-0DA4-8D9C-9ADE662D2D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2832"/>
                <a:ext cx="336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00</a:t>
                </a:r>
              </a:p>
            </p:txBody>
          </p:sp>
          <p:sp>
            <p:nvSpPr>
              <p:cNvPr id="30777" name="Text Box 107">
                <a:extLst>
                  <a:ext uri="{FF2B5EF4-FFF2-40B4-BE49-F238E27FC236}">
                    <a16:creationId xmlns:a16="http://schemas.microsoft.com/office/drawing/2014/main" id="{BBD56C4E-C29F-D775-5CA5-BBDC72437B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2832"/>
                <a:ext cx="336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01         </a:t>
                </a:r>
              </a:p>
            </p:txBody>
          </p:sp>
          <p:sp>
            <p:nvSpPr>
              <p:cNvPr id="30778" name="Text Box 108">
                <a:extLst>
                  <a:ext uri="{FF2B5EF4-FFF2-40B4-BE49-F238E27FC236}">
                    <a16:creationId xmlns:a16="http://schemas.microsoft.com/office/drawing/2014/main" id="{AF6F20C8-A497-B813-D2CE-9CD377265F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2832"/>
                <a:ext cx="336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CC0099"/>
                    </a:solidFill>
                    <a:latin typeface="Times New Roman" panose="02020603050405020304" pitchFamily="18" charset="0"/>
                  </a:rPr>
                  <a:t>11         </a:t>
                </a:r>
              </a:p>
            </p:txBody>
          </p:sp>
          <p:sp>
            <p:nvSpPr>
              <p:cNvPr id="30779" name="Text Box 109">
                <a:extLst>
                  <a:ext uri="{FF2B5EF4-FFF2-40B4-BE49-F238E27FC236}">
                    <a16:creationId xmlns:a16="http://schemas.microsoft.com/office/drawing/2014/main" id="{FC75A77E-EEF8-A0AE-9C9C-35B5EB4132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2832"/>
                <a:ext cx="336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CC0099"/>
                    </a:solidFill>
                    <a:latin typeface="Times New Roman" panose="02020603050405020304" pitchFamily="18" charset="0"/>
                  </a:rPr>
                  <a:t>10         </a:t>
                </a:r>
              </a:p>
            </p:txBody>
          </p:sp>
        </p:grpSp>
        <p:sp>
          <p:nvSpPr>
            <p:cNvPr id="30761" name="Text Box 110">
              <a:extLst>
                <a:ext uri="{FF2B5EF4-FFF2-40B4-BE49-F238E27FC236}">
                  <a16:creationId xmlns:a16="http://schemas.microsoft.com/office/drawing/2014/main" id="{86ED0D38-D88F-F3EE-458D-1B0FB0AB0C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06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 </a:t>
              </a:r>
              <a:r>
                <a:rPr lang="en-US" altLang="zh-CN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grpSp>
          <p:nvGrpSpPr>
            <p:cNvPr id="30762" name="Group 143">
              <a:extLst>
                <a:ext uri="{FF2B5EF4-FFF2-40B4-BE49-F238E27FC236}">
                  <a16:creationId xmlns:a16="http://schemas.microsoft.com/office/drawing/2014/main" id="{5AC4E141-0036-9648-2E31-5F69876630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976"/>
              <a:ext cx="384" cy="336"/>
              <a:chOff x="2640" y="2976"/>
              <a:chExt cx="384" cy="336"/>
            </a:xfrm>
          </p:grpSpPr>
          <p:sp>
            <p:nvSpPr>
              <p:cNvPr id="30769" name="AutoShape 122">
                <a:extLst>
                  <a:ext uri="{FF2B5EF4-FFF2-40B4-BE49-F238E27FC236}">
                    <a16:creationId xmlns:a16="http://schemas.microsoft.com/office/drawing/2014/main" id="{07E9DB28-D779-2336-9853-D44EB46773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" y="2976"/>
                <a:ext cx="96" cy="336"/>
              </a:xfrm>
              <a:prstGeom prst="leftBracket">
                <a:avLst>
                  <a:gd name="adj" fmla="val 29167"/>
                </a:avLst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0770" name="Rectangle 123">
                <a:extLst>
                  <a:ext uri="{FF2B5EF4-FFF2-40B4-BE49-F238E27FC236}">
                    <a16:creationId xmlns:a16="http://schemas.microsoft.com/office/drawing/2014/main" id="{1BC90330-50F0-13BF-D80D-577170227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991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30763" name="Group 142">
              <a:extLst>
                <a:ext uri="{FF2B5EF4-FFF2-40B4-BE49-F238E27FC236}">
                  <a16:creationId xmlns:a16="http://schemas.microsoft.com/office/drawing/2014/main" id="{99B87A00-5798-A77B-8B2D-A22A14B9FD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2016"/>
              <a:ext cx="1056" cy="528"/>
              <a:chOff x="4416" y="2016"/>
              <a:chExt cx="1056" cy="528"/>
            </a:xfrm>
          </p:grpSpPr>
          <p:sp>
            <p:nvSpPr>
              <p:cNvPr id="30767" name="AutoShape 125">
                <a:extLst>
                  <a:ext uri="{FF2B5EF4-FFF2-40B4-BE49-F238E27FC236}">
                    <a16:creationId xmlns:a16="http://schemas.microsoft.com/office/drawing/2014/main" id="{5A4DD3DA-034B-8617-1642-6CCACA7EFE28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848" y="1920"/>
                <a:ext cx="192" cy="1056"/>
              </a:xfrm>
              <a:prstGeom prst="leftBracket">
                <a:avLst>
                  <a:gd name="adj" fmla="val 45833"/>
                </a:avLst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0768" name="Text Box 126">
                <a:extLst>
                  <a:ext uri="{FF2B5EF4-FFF2-40B4-BE49-F238E27FC236}">
                    <a16:creationId xmlns:a16="http://schemas.microsoft.com/office/drawing/2014/main" id="{0BF496A4-A368-89EC-0D29-F075FC9953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2016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  <p:grpSp>
          <p:nvGrpSpPr>
            <p:cNvPr id="30764" name="Group 141">
              <a:extLst>
                <a:ext uri="{FF2B5EF4-FFF2-40B4-BE49-F238E27FC236}">
                  <a16:creationId xmlns:a16="http://schemas.microsoft.com/office/drawing/2014/main" id="{B5A7B917-91F3-E584-A393-50E04C7D56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3312"/>
              <a:ext cx="1104" cy="442"/>
              <a:chOff x="3840" y="3312"/>
              <a:chExt cx="1104" cy="442"/>
            </a:xfrm>
          </p:grpSpPr>
          <p:sp>
            <p:nvSpPr>
              <p:cNvPr id="30765" name="AutoShape 128">
                <a:extLst>
                  <a:ext uri="{FF2B5EF4-FFF2-40B4-BE49-F238E27FC236}">
                    <a16:creationId xmlns:a16="http://schemas.microsoft.com/office/drawing/2014/main" id="{72675F30-7123-748E-6725-3C8C996CA29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296" y="2856"/>
                <a:ext cx="192" cy="1104"/>
              </a:xfrm>
              <a:prstGeom prst="rightBracket">
                <a:avLst>
                  <a:gd name="adj" fmla="val 47917"/>
                </a:avLst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0766" name="Text Box 129">
                <a:extLst>
                  <a:ext uri="{FF2B5EF4-FFF2-40B4-BE49-F238E27FC236}">
                    <a16:creationId xmlns:a16="http://schemas.microsoft.com/office/drawing/2014/main" id="{167AAFD5-F9E7-43BB-E491-C0C3CC12CF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3504"/>
                <a:ext cx="40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</p:grpSp>
      </p:grpSp>
      <p:sp>
        <p:nvSpPr>
          <p:cNvPr id="67716" name="Rectangle 132">
            <a:extLst>
              <a:ext uri="{FF2B5EF4-FFF2-40B4-BE49-F238E27FC236}">
                <a16:creationId xmlns:a16="http://schemas.microsoft.com/office/drawing/2014/main" id="{B3C7A0D5-2830-D1B3-3C9A-95B961214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4191001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宋体" panose="02010600030101010101" pitchFamily="2" charset="-122"/>
              </a:rPr>
              <a:t>×</a:t>
            </a:r>
          </a:p>
        </p:txBody>
      </p:sp>
      <p:sp>
        <p:nvSpPr>
          <p:cNvPr id="67717" name="Rectangle 133">
            <a:extLst>
              <a:ext uri="{FF2B5EF4-FFF2-40B4-BE49-F238E27FC236}">
                <a16:creationId xmlns:a16="http://schemas.microsoft.com/office/drawing/2014/main" id="{F16FC8B9-2EA3-8CE6-8A67-D5C5BD066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724401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宋体" panose="02010600030101010101" pitchFamily="2" charset="-122"/>
              </a:rPr>
              <a:t>×</a:t>
            </a:r>
          </a:p>
        </p:txBody>
      </p:sp>
      <p:sp>
        <p:nvSpPr>
          <p:cNvPr id="67718" name="Rectangle 134">
            <a:extLst>
              <a:ext uri="{FF2B5EF4-FFF2-40B4-BE49-F238E27FC236}">
                <a16:creationId xmlns:a16="http://schemas.microsoft.com/office/drawing/2014/main" id="{8FBE28D6-44A1-1E61-0B8A-783232D68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4724401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宋体" panose="02010600030101010101" pitchFamily="2" charset="-122"/>
              </a:rPr>
              <a:t>×</a:t>
            </a:r>
          </a:p>
        </p:txBody>
      </p:sp>
      <p:sp>
        <p:nvSpPr>
          <p:cNvPr id="67719" name="Rectangle 135">
            <a:extLst>
              <a:ext uri="{FF2B5EF4-FFF2-40B4-BE49-F238E27FC236}">
                <a16:creationId xmlns:a16="http://schemas.microsoft.com/office/drawing/2014/main" id="{50FF1A13-2562-79AC-C6A4-9C1C9A58A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4724401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宋体" panose="02010600030101010101" pitchFamily="2" charset="-122"/>
              </a:rPr>
              <a:t>×</a:t>
            </a:r>
          </a:p>
        </p:txBody>
      </p:sp>
      <p:sp>
        <p:nvSpPr>
          <p:cNvPr id="67720" name="AutoShape 136">
            <a:extLst>
              <a:ext uri="{FF2B5EF4-FFF2-40B4-BE49-F238E27FC236}">
                <a16:creationId xmlns:a16="http://schemas.microsoft.com/office/drawing/2014/main" id="{336AECA9-2838-B789-2FF2-7111CACE1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6950" y="4149725"/>
            <a:ext cx="1371600" cy="10668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7722" name="Object 138">
            <a:extLst>
              <a:ext uri="{FF2B5EF4-FFF2-40B4-BE49-F238E27FC236}">
                <a16:creationId xmlns:a16="http://schemas.microsoft.com/office/drawing/2014/main" id="{BE5B0F21-FE26-6270-37D4-83B19C58A1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7800" y="5661025"/>
          <a:ext cx="10048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469696" imgH="241195" progId="Equation.3">
                  <p:embed/>
                </p:oleObj>
              </mc:Choice>
              <mc:Fallback>
                <p:oleObj name="公式" r:id="rId5" imgW="469696" imgH="241195" progId="Equation.3">
                  <p:embed/>
                  <p:pic>
                    <p:nvPicPr>
                      <p:cNvPr id="67722" name="Object 138">
                        <a:extLst>
                          <a:ext uri="{FF2B5EF4-FFF2-40B4-BE49-F238E27FC236}">
                            <a16:creationId xmlns:a16="http://schemas.microsoft.com/office/drawing/2014/main" id="{BE5B0F21-FE26-6270-37D4-83B19C58A1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5661025"/>
                        <a:ext cx="100488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724" name="AutoShape 140">
            <a:extLst>
              <a:ext uri="{FF2B5EF4-FFF2-40B4-BE49-F238E27FC236}">
                <a16:creationId xmlns:a16="http://schemas.microsoft.com/office/drawing/2014/main" id="{4128CABC-502B-42FA-2674-A91303DED979}"/>
              </a:ext>
            </a:extLst>
          </p:cNvPr>
          <p:cNvSpPr>
            <a:spLocks/>
          </p:cNvSpPr>
          <p:nvPr/>
        </p:nvSpPr>
        <p:spPr bwMode="auto">
          <a:xfrm>
            <a:off x="6096000" y="5867400"/>
            <a:ext cx="228600" cy="685800"/>
          </a:xfrm>
          <a:prstGeom prst="leftBrace">
            <a:avLst>
              <a:gd name="adj1" fmla="val 25000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7730" name="Object 146">
            <a:extLst>
              <a:ext uri="{FF2B5EF4-FFF2-40B4-BE49-F238E27FC236}">
                <a16:creationId xmlns:a16="http://schemas.microsoft.com/office/drawing/2014/main" id="{4874D11A-FC0A-BEA7-6174-B3084B1EEA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7439" y="2708276"/>
          <a:ext cx="423227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765300" imgH="228600" progId="Equation.3">
                  <p:embed/>
                </p:oleObj>
              </mc:Choice>
              <mc:Fallback>
                <p:oleObj name="公式" r:id="rId7" imgW="1765300" imgH="228600" progId="Equation.3">
                  <p:embed/>
                  <p:pic>
                    <p:nvPicPr>
                      <p:cNvPr id="67730" name="Object 146">
                        <a:extLst>
                          <a:ext uri="{FF2B5EF4-FFF2-40B4-BE49-F238E27FC236}">
                            <a16:creationId xmlns:a16="http://schemas.microsoft.com/office/drawing/2014/main" id="{4874D11A-FC0A-BEA7-6174-B3084B1EEA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9" y="2708276"/>
                        <a:ext cx="423227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731" name="Text Box 147">
            <a:extLst>
              <a:ext uri="{FF2B5EF4-FFF2-40B4-BE49-F238E27FC236}">
                <a16:creationId xmlns:a16="http://schemas.microsoft.com/office/drawing/2014/main" id="{E4AEA939-9E5D-5E0D-3F3F-AD9E1527B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5013" y="42211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67732" name="Object 148">
            <a:extLst>
              <a:ext uri="{FF2B5EF4-FFF2-40B4-BE49-F238E27FC236}">
                <a16:creationId xmlns:a16="http://schemas.microsoft.com/office/drawing/2014/main" id="{21E21FAE-94BE-47D5-3548-EB4AB60259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35726" y="6165851"/>
          <a:ext cx="423227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765300" imgH="228600" progId="Equation.3">
                  <p:embed/>
                </p:oleObj>
              </mc:Choice>
              <mc:Fallback>
                <p:oleObj name="公式" r:id="rId9" imgW="1765300" imgH="228600" progId="Equation.3">
                  <p:embed/>
                  <p:pic>
                    <p:nvPicPr>
                      <p:cNvPr id="67732" name="Object 148">
                        <a:extLst>
                          <a:ext uri="{FF2B5EF4-FFF2-40B4-BE49-F238E27FC236}">
                            <a16:creationId xmlns:a16="http://schemas.microsoft.com/office/drawing/2014/main" id="{21E21FAE-94BE-47D5-3548-EB4AB60259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5726" y="6165851"/>
                        <a:ext cx="423227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734" name="Group 150">
            <a:extLst>
              <a:ext uri="{FF2B5EF4-FFF2-40B4-BE49-F238E27FC236}">
                <a16:creationId xmlns:a16="http://schemas.microsoft.com/office/drawing/2014/main" id="{4764D10A-12AB-DDF8-CD51-97BEDEC6B385}"/>
              </a:ext>
            </a:extLst>
          </p:cNvPr>
          <p:cNvGrpSpPr>
            <a:grpSpLocks/>
          </p:cNvGrpSpPr>
          <p:nvPr/>
        </p:nvGrpSpPr>
        <p:grpSpPr bwMode="auto">
          <a:xfrm>
            <a:off x="3071814" y="1268413"/>
            <a:ext cx="1584325" cy="813100"/>
            <a:chOff x="1200" y="818"/>
            <a:chExt cx="921" cy="468"/>
          </a:xfrm>
        </p:grpSpPr>
        <p:sp>
          <p:nvSpPr>
            <p:cNvPr id="30758" name="Rectangle 151">
              <a:extLst>
                <a:ext uri="{FF2B5EF4-FFF2-40B4-BE49-F238E27FC236}">
                  <a16:creationId xmlns:a16="http://schemas.microsoft.com/office/drawing/2014/main" id="{FC20275C-F0FF-3150-1741-BA85D6D9C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056"/>
              <a:ext cx="92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rgbClr val="800080"/>
                  </a:solidFill>
                  <a:latin typeface="Times New Roman" panose="02020603050405020304" pitchFamily="18" charset="0"/>
                </a:rPr>
                <a:t>红、绿、黄</a:t>
              </a:r>
            </a:p>
          </p:txBody>
        </p:sp>
        <p:sp>
          <p:nvSpPr>
            <p:cNvPr id="30759" name="Rectangle 152">
              <a:extLst>
                <a:ext uri="{FF2B5EF4-FFF2-40B4-BE49-F238E27FC236}">
                  <a16:creationId xmlns:a16="http://schemas.microsoft.com/office/drawing/2014/main" id="{6B5C4D87-922E-21B5-C117-F8AC83FAD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818"/>
              <a:ext cx="70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solidFill>
                    <a:srgbClr val="800080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2000" b="1">
                  <a:solidFill>
                    <a:srgbClr val="800080"/>
                  </a:solidFill>
                  <a:latin typeface="Times New Roman" panose="02020603050405020304" pitchFamily="18" charset="0"/>
                </a:rPr>
                <a:t>、</a:t>
              </a:r>
              <a:r>
                <a:rPr lang="en-US" altLang="zh-CN" sz="2000" b="1" i="1">
                  <a:solidFill>
                    <a:srgbClr val="800080"/>
                  </a:solidFill>
                  <a:latin typeface="Times New Roman" panose="02020603050405020304" pitchFamily="18" charset="0"/>
                </a:rPr>
                <a:t>B</a:t>
              </a:r>
              <a:r>
                <a:rPr lang="zh-CN" altLang="en-US" sz="2000" b="1">
                  <a:solidFill>
                    <a:srgbClr val="800080"/>
                  </a:solidFill>
                  <a:latin typeface="Times New Roman" panose="02020603050405020304" pitchFamily="18" charset="0"/>
                </a:rPr>
                <a:t>、</a:t>
              </a:r>
              <a:r>
                <a:rPr lang="en-US" altLang="zh-CN" sz="2000" b="1" i="1">
                  <a:solidFill>
                    <a:srgbClr val="80008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67737" name="Group 153">
            <a:extLst>
              <a:ext uri="{FF2B5EF4-FFF2-40B4-BE49-F238E27FC236}">
                <a16:creationId xmlns:a16="http://schemas.microsoft.com/office/drawing/2014/main" id="{E8FC8D9B-2CAA-D336-4EB4-0359ADC1E5FE}"/>
              </a:ext>
            </a:extLst>
          </p:cNvPr>
          <p:cNvGrpSpPr>
            <a:grpSpLocks/>
          </p:cNvGrpSpPr>
          <p:nvPr/>
        </p:nvGrpSpPr>
        <p:grpSpPr bwMode="auto">
          <a:xfrm>
            <a:off x="6888163" y="1268413"/>
            <a:ext cx="1295400" cy="774700"/>
            <a:chOff x="3264" y="818"/>
            <a:chExt cx="760" cy="488"/>
          </a:xfrm>
        </p:grpSpPr>
        <p:sp>
          <p:nvSpPr>
            <p:cNvPr id="30756" name="Rectangle 154">
              <a:extLst>
                <a:ext uri="{FF2B5EF4-FFF2-40B4-BE49-F238E27FC236}">
                  <a16:creationId xmlns:a16="http://schemas.microsoft.com/office/drawing/2014/main" id="{9FD3446D-377E-B951-E62C-45DD71F85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818"/>
              <a:ext cx="2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solidFill>
                    <a:srgbClr val="80008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30757" name="Rectangle 155">
              <a:extLst>
                <a:ext uri="{FF2B5EF4-FFF2-40B4-BE49-F238E27FC236}">
                  <a16:creationId xmlns:a16="http://schemas.microsoft.com/office/drawing/2014/main" id="{56714285-5F26-CA38-6EB9-947C6A03A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056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rgbClr val="800080"/>
                  </a:solidFill>
                  <a:latin typeface="Times New Roman" panose="02020603050405020304" pitchFamily="18" charset="0"/>
                </a:rPr>
                <a:t>是否行车</a:t>
              </a:r>
            </a:p>
          </p:txBody>
        </p:sp>
      </p:grpSp>
      <p:sp>
        <p:nvSpPr>
          <p:cNvPr id="67740" name="Rectangle 156">
            <a:extLst>
              <a:ext uri="{FF2B5EF4-FFF2-40B4-BE49-F238E27FC236}">
                <a16:creationId xmlns:a16="http://schemas.microsoft.com/office/drawing/2014/main" id="{1BE1C5BD-798A-4736-8D26-4E3ECC147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725" y="4202114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67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67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6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6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6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6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67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67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6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67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 autoUpdateAnimBg="0"/>
      <p:bldP spid="67597" grpId="0" autoUpdateAnimBg="0"/>
      <p:bldP spid="67598" grpId="0" autoUpdateAnimBg="0"/>
      <p:bldP spid="67599" grpId="0" autoUpdateAnimBg="0"/>
      <p:bldP spid="67663" grpId="0" autoUpdateAnimBg="0"/>
      <p:bldP spid="67664" grpId="0" autoUpdateAnimBg="0"/>
      <p:bldP spid="67665" grpId="0" autoUpdateAnimBg="0"/>
      <p:bldP spid="67666" grpId="0" autoUpdateAnimBg="0"/>
      <p:bldP spid="67667" grpId="0" autoUpdateAnimBg="0"/>
      <p:bldP spid="67669" grpId="0" autoUpdateAnimBg="0"/>
      <p:bldP spid="67670" grpId="0" autoUpdateAnimBg="0"/>
      <p:bldP spid="67671" grpId="0" autoUpdateAnimBg="0"/>
      <p:bldP spid="67674" grpId="0" animBg="1"/>
      <p:bldP spid="67716" grpId="0" autoUpdateAnimBg="0"/>
      <p:bldP spid="67717" grpId="0" autoUpdateAnimBg="0"/>
      <p:bldP spid="67718" grpId="0" autoUpdateAnimBg="0"/>
      <p:bldP spid="67719" grpId="0" autoUpdateAnimBg="0"/>
      <p:bldP spid="67720" grpId="0" animBg="1"/>
      <p:bldP spid="67724" grpId="0" animBg="1"/>
      <p:bldP spid="67731" grpId="0"/>
      <p:bldP spid="677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32B3035-0E46-984D-AF80-974F816A17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260351"/>
            <a:ext cx="7793038" cy="492125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FF3300"/>
                </a:solidFill>
                <a:latin typeface="宋体" panose="02010600030101010101" pitchFamily="2" charset="-122"/>
              </a:rPr>
              <a:t>基本公式的证明方法：</a:t>
            </a:r>
            <a:endParaRPr lang="zh-CN" altLang="en-US" sz="3600" b="1">
              <a:latin typeface="宋体" panose="02010600030101010101" pitchFamily="2" charset="-122"/>
            </a:endParaRP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2F61A989-7807-46E7-0C1B-F186459E6830}"/>
              </a:ext>
            </a:extLst>
          </p:cNvPr>
          <p:cNvSpPr>
            <a:spLocks noChangeArrowheads="1"/>
          </p:cNvSpPr>
          <p:nvPr>
            <p:ph type="body" sz="half" idx="1"/>
          </p:nvPr>
        </p:nvSpPr>
        <p:spPr>
          <a:xfrm>
            <a:off x="1847850" y="3500438"/>
            <a:ext cx="9793288" cy="431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80008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>
                <a:solidFill>
                  <a:srgbClr val="80008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b="1">
                <a:solidFill>
                  <a:srgbClr val="800080"/>
                </a:solidFill>
                <a:latin typeface="宋体" panose="02010600030101010101" pitchFamily="2" charset="-122"/>
              </a:rPr>
              <a:t>）用真值表证明，即检验等式两边函数的真值表是否一致。</a:t>
            </a:r>
            <a:endParaRPr lang="zh-CN" altLang="en-US" sz="3600"/>
          </a:p>
        </p:txBody>
      </p:sp>
      <p:graphicFrame>
        <p:nvGraphicFramePr>
          <p:cNvPr id="39942" name="Object 6">
            <a:extLst>
              <a:ext uri="{FF2B5EF4-FFF2-40B4-BE49-F238E27FC236}">
                <a16:creationId xmlns:a16="http://schemas.microsoft.com/office/drawing/2014/main" id="{1747D6CC-059D-E83A-6915-8B01384CF1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1" y="3979864"/>
          <a:ext cx="16605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87058" imgH="203112" progId="Equation.3">
                  <p:embed/>
                </p:oleObj>
              </mc:Choice>
              <mc:Fallback>
                <p:oleObj name="Equation" r:id="rId3" imgW="787058" imgH="203112" progId="Equation.3">
                  <p:embed/>
                  <p:pic>
                    <p:nvPicPr>
                      <p:cNvPr id="39942" name="Object 6">
                        <a:extLst>
                          <a:ext uri="{FF2B5EF4-FFF2-40B4-BE49-F238E27FC236}">
                            <a16:creationId xmlns:a16="http://schemas.microsoft.com/office/drawing/2014/main" id="{1747D6CC-059D-E83A-6915-8B01384CF1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1" y="3979864"/>
                        <a:ext cx="16605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Rectangle 8">
            <a:extLst>
              <a:ext uri="{FF2B5EF4-FFF2-40B4-BE49-F238E27FC236}">
                <a16:creationId xmlns:a16="http://schemas.microsoft.com/office/drawing/2014/main" id="{9D2004EF-07D0-DF03-322E-CF0EBEBFC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692150"/>
            <a:ext cx="7239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80008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b="1">
                <a:solidFill>
                  <a:srgbClr val="800080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>
                <a:solidFill>
                  <a:srgbClr val="800080"/>
                </a:solidFill>
                <a:latin typeface="宋体" panose="02010600030101010101" pitchFamily="2" charset="-122"/>
              </a:rPr>
              <a:t>）用简单的公式证明略为复杂的公式。</a:t>
            </a:r>
            <a:endParaRPr lang="zh-CN" altLang="en-US" b="1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39951" name="Text Box 15">
            <a:extLst>
              <a:ext uri="{FF2B5EF4-FFF2-40B4-BE49-F238E27FC236}">
                <a16:creationId xmlns:a16="http://schemas.microsoft.com/office/drawing/2014/main" id="{4C49BFAD-CB87-AB13-35D0-C284488C8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979863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b="1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 </a:t>
            </a:r>
            <a:r>
              <a:rPr lang="en-US" altLang="zh-CN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2.1.2</a:t>
            </a:r>
            <a:r>
              <a:rPr lang="en-US" altLang="zh-CN" b="1">
                <a:solidFill>
                  <a:srgbClr val="CC0099"/>
                </a:solidFill>
                <a:latin typeface="Arial" panose="020B0604020202020204" pitchFamily="34" charset="0"/>
              </a:rPr>
              <a:t>   </a:t>
            </a:r>
            <a:r>
              <a:rPr lang="zh-CN" altLang="en-US" b="1">
                <a:solidFill>
                  <a:srgbClr val="CC0099"/>
                </a:solidFill>
                <a:latin typeface="Arial" panose="020B0604020202020204" pitchFamily="34" charset="0"/>
              </a:rPr>
              <a:t>用真值表证明反演律</a:t>
            </a:r>
          </a:p>
        </p:txBody>
      </p:sp>
      <p:grpSp>
        <p:nvGrpSpPr>
          <p:cNvPr id="39962" name="Group 26">
            <a:extLst>
              <a:ext uri="{FF2B5EF4-FFF2-40B4-BE49-F238E27FC236}">
                <a16:creationId xmlns:a16="http://schemas.microsoft.com/office/drawing/2014/main" id="{E2551DAF-5465-E8B7-65C8-064EAD61C90F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2133600"/>
            <a:ext cx="5029200" cy="457200"/>
            <a:chOff x="528" y="816"/>
            <a:chExt cx="3168" cy="288"/>
          </a:xfrm>
        </p:grpSpPr>
        <p:sp>
          <p:nvSpPr>
            <p:cNvPr id="5167" name="Text Box 16">
              <a:extLst>
                <a:ext uri="{FF2B5EF4-FFF2-40B4-BE49-F238E27FC236}">
                  <a16:creationId xmlns:a16="http://schemas.microsoft.com/office/drawing/2014/main" id="{2E1F2E47-CD85-52BE-406A-1A42177DFA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816"/>
              <a:ext cx="31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例 </a:t>
              </a:r>
              <a:r>
                <a:rPr lang="en-US" altLang="zh-CN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2.1.1    </a:t>
              </a:r>
              <a:r>
                <a:rPr lang="zh-CN" altLang="en-US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证明吸收律  </a:t>
              </a:r>
              <a:r>
                <a:rPr lang="en-US" altLang="zh-CN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+</a:t>
              </a:r>
              <a:r>
                <a:rPr lang="en-US" altLang="zh-CN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AB</a:t>
              </a:r>
              <a:r>
                <a:rPr lang="en-US" altLang="zh-CN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=</a:t>
              </a:r>
              <a:r>
                <a:rPr lang="en-US" altLang="zh-CN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+</a:t>
              </a:r>
              <a:r>
                <a:rPr lang="en-US" altLang="zh-CN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168" name="Line 17">
              <a:extLst>
                <a:ext uri="{FF2B5EF4-FFF2-40B4-BE49-F238E27FC236}">
                  <a16:creationId xmlns:a16="http://schemas.microsoft.com/office/drawing/2014/main" id="{91C167E8-0F46-1F51-D214-E1D870AF7A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864"/>
              <a:ext cx="9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955" name="Text Box 19">
            <a:extLst>
              <a:ext uri="{FF2B5EF4-FFF2-40B4-BE49-F238E27FC236}">
                <a16:creationId xmlns:a16="http://schemas.microsoft.com/office/drawing/2014/main" id="{0A9FD08A-EEA3-ED98-00D4-AE14B1796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2565400"/>
            <a:ext cx="92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663300"/>
                </a:solidFill>
                <a:latin typeface="Times New Roman" panose="02020603050405020304" pitchFamily="18" charset="0"/>
              </a:rPr>
              <a:t>证：</a:t>
            </a:r>
          </a:p>
        </p:txBody>
      </p:sp>
      <p:graphicFrame>
        <p:nvGraphicFramePr>
          <p:cNvPr id="39956" name="Object 20">
            <a:extLst>
              <a:ext uri="{FF2B5EF4-FFF2-40B4-BE49-F238E27FC236}">
                <a16:creationId xmlns:a16="http://schemas.microsoft.com/office/drawing/2014/main" id="{D54C87E7-723E-C43B-7C78-69ACB7E8B9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4" y="2565400"/>
          <a:ext cx="35528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85255" imgH="215806" progId="Equation.3">
                  <p:embed/>
                </p:oleObj>
              </mc:Choice>
              <mc:Fallback>
                <p:oleObj name="Equation" r:id="rId5" imgW="1485255" imgH="215806" progId="Equation.3">
                  <p:embed/>
                  <p:pic>
                    <p:nvPicPr>
                      <p:cNvPr id="39956" name="Object 20">
                        <a:extLst>
                          <a:ext uri="{FF2B5EF4-FFF2-40B4-BE49-F238E27FC236}">
                            <a16:creationId xmlns:a16="http://schemas.microsoft.com/office/drawing/2014/main" id="{D54C87E7-723E-C43B-7C78-69ACB7E8B9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2565400"/>
                        <a:ext cx="35528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7" name="Object 21">
            <a:extLst>
              <a:ext uri="{FF2B5EF4-FFF2-40B4-BE49-F238E27FC236}">
                <a16:creationId xmlns:a16="http://schemas.microsoft.com/office/drawing/2014/main" id="{5608446B-B34A-E380-0FE9-AFC2C24CF1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72264" y="2565400"/>
          <a:ext cx="23955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15559" imgH="177723" progId="Equation.3">
                  <p:embed/>
                </p:oleObj>
              </mc:Choice>
              <mc:Fallback>
                <p:oleObj name="Equation" r:id="rId7" imgW="1015559" imgH="177723" progId="Equation.3">
                  <p:embed/>
                  <p:pic>
                    <p:nvPicPr>
                      <p:cNvPr id="39957" name="Object 21">
                        <a:extLst>
                          <a:ext uri="{FF2B5EF4-FFF2-40B4-BE49-F238E27FC236}">
                            <a16:creationId xmlns:a16="http://schemas.microsoft.com/office/drawing/2014/main" id="{5608446B-B34A-E380-0FE9-AFC2C24CF1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4" y="2565400"/>
                        <a:ext cx="239553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8" name="Object 22">
            <a:extLst>
              <a:ext uri="{FF2B5EF4-FFF2-40B4-BE49-F238E27FC236}">
                <a16:creationId xmlns:a16="http://schemas.microsoft.com/office/drawing/2014/main" id="{4DC221B4-6BE6-37B5-CCE4-2C119044E3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1614" y="3067051"/>
          <a:ext cx="31718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45616" imgH="177723" progId="Equation.3">
                  <p:embed/>
                </p:oleObj>
              </mc:Choice>
              <mc:Fallback>
                <p:oleObj name="Equation" r:id="rId9" imgW="1345616" imgH="177723" progId="Equation.3">
                  <p:embed/>
                  <p:pic>
                    <p:nvPicPr>
                      <p:cNvPr id="39958" name="Object 22">
                        <a:extLst>
                          <a:ext uri="{FF2B5EF4-FFF2-40B4-BE49-F238E27FC236}">
                            <a16:creationId xmlns:a16="http://schemas.microsoft.com/office/drawing/2014/main" id="{4DC221B4-6BE6-37B5-CCE4-2C119044E3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4" y="3067051"/>
                        <a:ext cx="317182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0" name="Object 24">
            <a:extLst>
              <a:ext uri="{FF2B5EF4-FFF2-40B4-BE49-F238E27FC236}">
                <a16:creationId xmlns:a16="http://schemas.microsoft.com/office/drawing/2014/main" id="{E21A662C-5230-6514-48C5-DE2FAFA0D1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2501" y="3067051"/>
          <a:ext cx="317341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345616" imgH="215806" progId="Equation.3">
                  <p:embed/>
                </p:oleObj>
              </mc:Choice>
              <mc:Fallback>
                <p:oleObj name="Equation" r:id="rId11" imgW="1345616" imgH="215806" progId="Equation.3">
                  <p:embed/>
                  <p:pic>
                    <p:nvPicPr>
                      <p:cNvPr id="39960" name="Object 24">
                        <a:extLst>
                          <a:ext uri="{FF2B5EF4-FFF2-40B4-BE49-F238E27FC236}">
                            <a16:creationId xmlns:a16="http://schemas.microsoft.com/office/drawing/2014/main" id="{E21A662C-5230-6514-48C5-DE2FAFA0D1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1" y="3067051"/>
                        <a:ext cx="3173413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1" name="Object 25">
            <a:extLst>
              <a:ext uri="{FF2B5EF4-FFF2-40B4-BE49-F238E27FC236}">
                <a16:creationId xmlns:a16="http://schemas.microsoft.com/office/drawing/2014/main" id="{7DC1BEB2-1C51-AFE0-E4F3-E9D50740BD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26564" y="3144839"/>
          <a:ext cx="11588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82391" imgH="152334" progId="Equation.3">
                  <p:embed/>
                </p:oleObj>
              </mc:Choice>
              <mc:Fallback>
                <p:oleObj name="Equation" r:id="rId13" imgW="482391" imgH="152334" progId="Equation.3">
                  <p:embed/>
                  <p:pic>
                    <p:nvPicPr>
                      <p:cNvPr id="39961" name="Object 25">
                        <a:extLst>
                          <a:ext uri="{FF2B5EF4-FFF2-40B4-BE49-F238E27FC236}">
                            <a16:creationId xmlns:a16="http://schemas.microsoft.com/office/drawing/2014/main" id="{7DC1BEB2-1C51-AFE0-E4F3-E9D50740BD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6564" y="3144839"/>
                        <a:ext cx="115887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031" name="Group 95">
            <a:extLst>
              <a:ext uri="{FF2B5EF4-FFF2-40B4-BE49-F238E27FC236}">
                <a16:creationId xmlns:a16="http://schemas.microsoft.com/office/drawing/2014/main" id="{91EE7D9C-2EAE-2EDF-982A-33B088836C42}"/>
              </a:ext>
            </a:extLst>
          </p:cNvPr>
          <p:cNvGrpSpPr>
            <a:grpSpLocks/>
          </p:cNvGrpSpPr>
          <p:nvPr/>
        </p:nvGrpSpPr>
        <p:grpSpPr bwMode="auto">
          <a:xfrm>
            <a:off x="3432175" y="4581525"/>
            <a:ext cx="5791200" cy="2057400"/>
            <a:chOff x="1200" y="2784"/>
            <a:chExt cx="3648" cy="1296"/>
          </a:xfrm>
        </p:grpSpPr>
        <p:sp>
          <p:nvSpPr>
            <p:cNvPr id="5138" name="Rectangle 47">
              <a:extLst>
                <a:ext uri="{FF2B5EF4-FFF2-40B4-BE49-F238E27FC236}">
                  <a16:creationId xmlns:a16="http://schemas.microsoft.com/office/drawing/2014/main" id="{E8798C92-99BC-14C5-11E9-D754B82CE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821"/>
              <a:ext cx="91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139" name="Rectangle 46">
              <a:extLst>
                <a:ext uri="{FF2B5EF4-FFF2-40B4-BE49-F238E27FC236}">
                  <a16:creationId xmlns:a16="http://schemas.microsoft.com/office/drawing/2014/main" id="{AEE2536B-7BA9-C6C1-BA5E-602625E0E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821"/>
              <a:ext cx="91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140" name="Rectangle 45">
              <a:extLst>
                <a:ext uri="{FF2B5EF4-FFF2-40B4-BE49-F238E27FC236}">
                  <a16:creationId xmlns:a16="http://schemas.microsoft.com/office/drawing/2014/main" id="{F6E32D20-E359-FBA3-5B5B-A8135382D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821"/>
              <a:ext cx="91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141" name="Rectangle 44">
              <a:extLst>
                <a:ext uri="{FF2B5EF4-FFF2-40B4-BE49-F238E27FC236}">
                  <a16:creationId xmlns:a16="http://schemas.microsoft.com/office/drawing/2014/main" id="{BAD83EAD-A13E-D278-F9E5-2C3C40EA6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821"/>
              <a:ext cx="91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142" name="Rectangle 43">
              <a:extLst>
                <a:ext uri="{FF2B5EF4-FFF2-40B4-BE49-F238E27FC236}">
                  <a16:creationId xmlns:a16="http://schemas.microsoft.com/office/drawing/2014/main" id="{FD277944-66AF-E8BA-5046-4BE209E7E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562"/>
              <a:ext cx="91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143" name="Rectangle 42">
              <a:extLst>
                <a:ext uri="{FF2B5EF4-FFF2-40B4-BE49-F238E27FC236}">
                  <a16:creationId xmlns:a16="http://schemas.microsoft.com/office/drawing/2014/main" id="{A456E356-5770-51A2-FACF-B3B94DF49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562"/>
              <a:ext cx="91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144" name="Rectangle 41">
              <a:extLst>
                <a:ext uri="{FF2B5EF4-FFF2-40B4-BE49-F238E27FC236}">
                  <a16:creationId xmlns:a16="http://schemas.microsoft.com/office/drawing/2014/main" id="{B68AA6D0-D476-1E26-31A9-DC547D962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562"/>
              <a:ext cx="91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145" name="Rectangle 40">
              <a:extLst>
                <a:ext uri="{FF2B5EF4-FFF2-40B4-BE49-F238E27FC236}">
                  <a16:creationId xmlns:a16="http://schemas.microsoft.com/office/drawing/2014/main" id="{2DE8782B-9F6F-EBAD-1795-F950CC7B0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562"/>
              <a:ext cx="91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146" name="Rectangle 39">
              <a:extLst>
                <a:ext uri="{FF2B5EF4-FFF2-40B4-BE49-F238E27FC236}">
                  <a16:creationId xmlns:a16="http://schemas.microsoft.com/office/drawing/2014/main" id="{66C30FF9-A3DF-C095-3A3F-78076DDC5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302"/>
              <a:ext cx="912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147" name="Rectangle 38">
              <a:extLst>
                <a:ext uri="{FF2B5EF4-FFF2-40B4-BE49-F238E27FC236}">
                  <a16:creationId xmlns:a16="http://schemas.microsoft.com/office/drawing/2014/main" id="{C7565D7B-AC5D-963F-7232-23C9DBEBF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302"/>
              <a:ext cx="912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148" name="Rectangle 37">
              <a:extLst>
                <a:ext uri="{FF2B5EF4-FFF2-40B4-BE49-F238E27FC236}">
                  <a16:creationId xmlns:a16="http://schemas.microsoft.com/office/drawing/2014/main" id="{BF33EBAC-AC5A-8C6C-C9D7-E7E0D5411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302"/>
              <a:ext cx="912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149" name="Rectangle 36">
              <a:extLst>
                <a:ext uri="{FF2B5EF4-FFF2-40B4-BE49-F238E27FC236}">
                  <a16:creationId xmlns:a16="http://schemas.microsoft.com/office/drawing/2014/main" id="{CFEA4C0D-FD5C-6BFF-3DBC-B743DD39C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302"/>
              <a:ext cx="912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150" name="Rectangle 35">
              <a:extLst>
                <a:ext uri="{FF2B5EF4-FFF2-40B4-BE49-F238E27FC236}">
                  <a16:creationId xmlns:a16="http://schemas.microsoft.com/office/drawing/2014/main" id="{EBDA32AA-E774-3518-7972-80DB289E2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043"/>
              <a:ext cx="91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151" name="Rectangle 34">
              <a:extLst>
                <a:ext uri="{FF2B5EF4-FFF2-40B4-BE49-F238E27FC236}">
                  <a16:creationId xmlns:a16="http://schemas.microsoft.com/office/drawing/2014/main" id="{BC9C42FB-0A86-5844-943F-76B62275F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043"/>
              <a:ext cx="91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152" name="Rectangle 33">
              <a:extLst>
                <a:ext uri="{FF2B5EF4-FFF2-40B4-BE49-F238E27FC236}">
                  <a16:creationId xmlns:a16="http://schemas.microsoft.com/office/drawing/2014/main" id="{C72AA2C3-0E75-DF39-8707-E86A60E72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043"/>
              <a:ext cx="91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153" name="Rectangle 32">
              <a:extLst>
                <a:ext uri="{FF2B5EF4-FFF2-40B4-BE49-F238E27FC236}">
                  <a16:creationId xmlns:a16="http://schemas.microsoft.com/office/drawing/2014/main" id="{A65C7CFA-1321-9186-370A-0DFAAC235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043"/>
              <a:ext cx="91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154" name="Rectangle 31">
              <a:extLst>
                <a:ext uri="{FF2B5EF4-FFF2-40B4-BE49-F238E27FC236}">
                  <a16:creationId xmlns:a16="http://schemas.microsoft.com/office/drawing/2014/main" id="{9DA37850-57E1-6E70-51D4-83BF2443E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784"/>
              <a:ext cx="91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5155" name="Rectangle 30">
              <a:extLst>
                <a:ext uri="{FF2B5EF4-FFF2-40B4-BE49-F238E27FC236}">
                  <a16:creationId xmlns:a16="http://schemas.microsoft.com/office/drawing/2014/main" id="{A1BA5BEB-A547-2930-2644-6D57FBEC3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784"/>
              <a:ext cx="91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5156" name="Rectangle 29">
              <a:extLst>
                <a:ext uri="{FF2B5EF4-FFF2-40B4-BE49-F238E27FC236}">
                  <a16:creationId xmlns:a16="http://schemas.microsoft.com/office/drawing/2014/main" id="{71B2D551-F690-A8AA-C3C5-8A30125F6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784"/>
              <a:ext cx="91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157" name="Rectangle 28">
              <a:extLst>
                <a:ext uri="{FF2B5EF4-FFF2-40B4-BE49-F238E27FC236}">
                  <a16:creationId xmlns:a16="http://schemas.microsoft.com/office/drawing/2014/main" id="{B728E0DC-6E5F-7D76-8003-7EB7ABC88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784"/>
              <a:ext cx="91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158" name="Line 48">
              <a:extLst>
                <a:ext uri="{FF2B5EF4-FFF2-40B4-BE49-F238E27FC236}">
                  <a16:creationId xmlns:a16="http://schemas.microsoft.com/office/drawing/2014/main" id="{0E143DCD-A820-7E6F-AB54-385A691317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784"/>
              <a:ext cx="36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Line 49">
              <a:extLst>
                <a:ext uri="{FF2B5EF4-FFF2-40B4-BE49-F238E27FC236}">
                  <a16:creationId xmlns:a16="http://schemas.microsoft.com/office/drawing/2014/main" id="{C567772B-3FC4-C488-2104-F5D94EA911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043"/>
              <a:ext cx="36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0" name="Line 53">
              <a:extLst>
                <a:ext uri="{FF2B5EF4-FFF2-40B4-BE49-F238E27FC236}">
                  <a16:creationId xmlns:a16="http://schemas.microsoft.com/office/drawing/2014/main" id="{4CD7A00B-0DCC-4DDE-F62D-C4B5FDF57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4080"/>
              <a:ext cx="36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1" name="Line 54">
              <a:extLst>
                <a:ext uri="{FF2B5EF4-FFF2-40B4-BE49-F238E27FC236}">
                  <a16:creationId xmlns:a16="http://schemas.microsoft.com/office/drawing/2014/main" id="{EC0E71F0-7697-096D-F008-A4A7428A4E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784"/>
              <a:ext cx="0" cy="12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2" name="Line 56">
              <a:extLst>
                <a:ext uri="{FF2B5EF4-FFF2-40B4-BE49-F238E27FC236}">
                  <a16:creationId xmlns:a16="http://schemas.microsoft.com/office/drawing/2014/main" id="{76ADB38C-72A9-F615-F781-485BC326A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784"/>
              <a:ext cx="0" cy="1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3" name="Line 57">
              <a:extLst>
                <a:ext uri="{FF2B5EF4-FFF2-40B4-BE49-F238E27FC236}">
                  <a16:creationId xmlns:a16="http://schemas.microsoft.com/office/drawing/2014/main" id="{157A5680-DFF6-FE0A-A9B1-C99665FD8B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784"/>
              <a:ext cx="0" cy="1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4" name="Line 58">
              <a:extLst>
                <a:ext uri="{FF2B5EF4-FFF2-40B4-BE49-F238E27FC236}">
                  <a16:creationId xmlns:a16="http://schemas.microsoft.com/office/drawing/2014/main" id="{2E6B63AF-C0B4-E322-6919-C530BDF46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784"/>
              <a:ext cx="0" cy="12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65" name="Object 60">
              <a:extLst>
                <a:ext uri="{FF2B5EF4-FFF2-40B4-BE49-F238E27FC236}">
                  <a16:creationId xmlns:a16="http://schemas.microsoft.com/office/drawing/2014/main" id="{DD679716-A2E9-0E91-F419-A4CEA12383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2784"/>
            <a:ext cx="28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66469" imgH="203024" progId="Equation.3">
                    <p:embed/>
                  </p:oleObj>
                </mc:Choice>
                <mc:Fallback>
                  <p:oleObj name="Equation" r:id="rId15" imgW="266469" imgH="203024" progId="Equation.3">
                    <p:embed/>
                    <p:pic>
                      <p:nvPicPr>
                        <p:cNvPr id="5165" name="Object 60">
                          <a:extLst>
                            <a:ext uri="{FF2B5EF4-FFF2-40B4-BE49-F238E27FC236}">
                              <a16:creationId xmlns:a16="http://schemas.microsoft.com/office/drawing/2014/main" id="{DD679716-A2E9-0E91-F419-A4CEA12383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784"/>
                          <a:ext cx="288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66" name="Object 61">
              <a:extLst>
                <a:ext uri="{FF2B5EF4-FFF2-40B4-BE49-F238E27FC236}">
                  <a16:creationId xmlns:a16="http://schemas.microsoft.com/office/drawing/2014/main" id="{F73AAF9B-CA04-F301-79EB-4E0076299F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2792"/>
            <a:ext cx="43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406048" imgH="203024" progId="Equation.3">
                    <p:embed/>
                  </p:oleObj>
                </mc:Choice>
                <mc:Fallback>
                  <p:oleObj name="Equation" r:id="rId17" imgW="406048" imgH="203024" progId="Equation.3">
                    <p:embed/>
                    <p:pic>
                      <p:nvPicPr>
                        <p:cNvPr id="5166" name="Object 61">
                          <a:extLst>
                            <a:ext uri="{FF2B5EF4-FFF2-40B4-BE49-F238E27FC236}">
                              <a16:creationId xmlns:a16="http://schemas.microsoft.com/office/drawing/2014/main" id="{F73AAF9B-CA04-F301-79EB-4E0076299F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792"/>
                          <a:ext cx="439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032" name="Object 96">
            <a:extLst>
              <a:ext uri="{FF2B5EF4-FFF2-40B4-BE49-F238E27FC236}">
                <a16:creationId xmlns:a16="http://schemas.microsoft.com/office/drawing/2014/main" id="{71F4B263-BD51-F082-7D09-FF7445B7A856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3071813" y="1700213"/>
          <a:ext cx="33845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485900" imgH="203200" progId="Equation.DSMT4">
                  <p:embed/>
                </p:oleObj>
              </mc:Choice>
              <mc:Fallback>
                <p:oleObj name="Equation" r:id="rId19" imgW="1485900" imgH="203200" progId="Equation.DSMT4">
                  <p:embed/>
                  <p:pic>
                    <p:nvPicPr>
                      <p:cNvPr id="40032" name="Object 96">
                        <a:extLst>
                          <a:ext uri="{FF2B5EF4-FFF2-40B4-BE49-F238E27FC236}">
                            <a16:creationId xmlns:a16="http://schemas.microsoft.com/office/drawing/2014/main" id="{71F4B263-BD51-F082-7D09-FF7445B7A8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1700213"/>
                        <a:ext cx="338455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5" name="Text Box 99">
            <a:extLst>
              <a:ext uri="{FF2B5EF4-FFF2-40B4-BE49-F238E27FC236}">
                <a16:creationId xmlns:a16="http://schemas.microsoft.com/office/drawing/2014/main" id="{6B1A651E-1AB5-5384-34D5-0F0AC5C54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1196975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33CC"/>
                </a:solidFill>
                <a:latin typeface="Times New Roman" panose="02020603050405020304" pitchFamily="18" charset="0"/>
              </a:rPr>
              <a:t>例： 证明吸收律  </a:t>
            </a:r>
            <a:r>
              <a:rPr lang="en-US" altLang="zh-CN" b="1" i="1">
                <a:solidFill>
                  <a:srgbClr val="0033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b="1" i="1">
                <a:solidFill>
                  <a:srgbClr val="0033CC"/>
                </a:solidFill>
                <a:latin typeface="Times New Roman" panose="02020603050405020304" pitchFamily="18" charset="0"/>
              </a:rPr>
              <a:t>AB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="1" i="1">
                <a:solidFill>
                  <a:srgbClr val="0033CC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0037" name="Text Box 101">
            <a:extLst>
              <a:ext uri="{FF2B5EF4-FFF2-40B4-BE49-F238E27FC236}">
                <a16:creationId xmlns:a16="http://schemas.microsoft.com/office/drawing/2014/main" id="{CD3F9280-45B3-B4DA-DD55-8E1E33843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1628775"/>
            <a:ext cx="92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663300"/>
                </a:solidFill>
                <a:latin typeface="Times New Roman" panose="02020603050405020304" pitchFamily="18" charset="0"/>
              </a:rPr>
              <a:t>证：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0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  <p:bldP spid="39944" grpId="0" autoUpdateAnimBg="0"/>
      <p:bldP spid="39951" grpId="0" autoUpdateAnimBg="0"/>
      <p:bldP spid="39955" grpId="0" autoUpdateAnimBg="0"/>
      <p:bldP spid="40035" grpId="0"/>
      <p:bldP spid="400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18" name="Object 22">
            <a:extLst>
              <a:ext uri="{FF2B5EF4-FFF2-40B4-BE49-F238E27FC236}">
                <a16:creationId xmlns:a16="http://schemas.microsoft.com/office/drawing/2014/main" id="{80B93840-AAA2-86C9-EA7A-8EE3B283F5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2667001"/>
          <a:ext cx="19050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87058" imgH="215806" progId="Equation.3">
                  <p:embed/>
                </p:oleObj>
              </mc:Choice>
              <mc:Fallback>
                <p:oleObj name="Equation" r:id="rId3" imgW="787058" imgH="215806" progId="Equation.3">
                  <p:embed/>
                  <p:pic>
                    <p:nvPicPr>
                      <p:cNvPr id="4118" name="Object 22">
                        <a:extLst>
                          <a:ext uri="{FF2B5EF4-FFF2-40B4-BE49-F238E27FC236}">
                            <a16:creationId xmlns:a16="http://schemas.microsoft.com/office/drawing/2014/main" id="{80B93840-AAA2-86C9-EA7A-8EE3B283F5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667001"/>
                        <a:ext cx="19050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Rectangle 2">
            <a:extLst>
              <a:ext uri="{FF2B5EF4-FFF2-40B4-BE49-F238E27FC236}">
                <a16:creationId xmlns:a16="http://schemas.microsoft.com/office/drawing/2014/main" id="{CB717C0E-225E-E05F-23BA-014C6B4B22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381000"/>
            <a:ext cx="7772400" cy="381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2800" b="1">
                <a:solidFill>
                  <a:srgbClr val="FF3300"/>
                </a:solidFill>
                <a:latin typeface="宋体" panose="02010600030101010101" pitchFamily="2" charset="-122"/>
              </a:rPr>
              <a:t>二、逻辑代数的基本规则</a:t>
            </a:r>
            <a:endParaRPr lang="zh-CN" altLang="en-US" sz="3600">
              <a:latin typeface="宋体" panose="02010600030101010101" pitchFamily="2" charset="-122"/>
            </a:endParaRP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6FF3E9C5-379C-F4AD-1EF7-144A039CD6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5029200"/>
            <a:ext cx="7924800" cy="152400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1"/>
              <a:t> </a:t>
            </a:r>
            <a:r>
              <a:rPr lang="zh-CN" altLang="en-US" sz="2400" b="1"/>
              <a:t>对偶规则的基本内容是：</a:t>
            </a:r>
            <a:r>
              <a:rPr lang="zh-CN" altLang="en-US" sz="2400" b="1">
                <a:solidFill>
                  <a:srgbClr val="FF3300"/>
                </a:solidFill>
              </a:rPr>
              <a:t>如果两个逻辑函数表达式相等，那么它们的对偶式也一定相等。</a:t>
            </a:r>
          </a:p>
          <a:p>
            <a:pPr algn="just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CC0099"/>
                </a:solidFill>
              </a:rPr>
              <a:t>         基本公式中的公式</a:t>
            </a:r>
            <a:r>
              <a:rPr lang="en-US" altLang="zh-CN" sz="2400" b="1">
                <a:solidFill>
                  <a:srgbClr val="CC0099"/>
                </a:solidFill>
                <a:latin typeface="Times New Roman" panose="02020603050405020304" pitchFamily="18" charset="0"/>
              </a:rPr>
              <a:t>l </a:t>
            </a:r>
            <a:r>
              <a:rPr lang="zh-CN" altLang="en-US" sz="2400" b="1">
                <a:solidFill>
                  <a:srgbClr val="CC0099"/>
                </a:solidFill>
                <a:latin typeface="Times New Roman" panose="02020603050405020304" pitchFamily="18" charset="0"/>
              </a:rPr>
              <a:t>和公式</a:t>
            </a:r>
            <a:r>
              <a:rPr lang="en-US" altLang="zh-CN" sz="2400" b="1">
                <a:solidFill>
                  <a:srgbClr val="CC0099"/>
                </a:solidFill>
                <a:latin typeface="Times New Roman" panose="02020603050405020304" pitchFamily="18" charset="0"/>
              </a:rPr>
              <a:t>2 </a:t>
            </a:r>
            <a:r>
              <a:rPr lang="zh-CN" altLang="en-US" sz="2400" b="1">
                <a:solidFill>
                  <a:srgbClr val="CC0099"/>
                </a:solidFill>
              </a:rPr>
              <a:t>就互为对偶式。</a:t>
            </a:r>
            <a:endParaRPr lang="zh-CN" altLang="en-US" sz="2400">
              <a:solidFill>
                <a:srgbClr val="CC0099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>
              <a:solidFill>
                <a:srgbClr val="CC0099"/>
              </a:solidFill>
              <a:ea typeface="幼圆" panose="02010509060101010101" pitchFamily="49" charset="-122"/>
            </a:endParaRPr>
          </a:p>
        </p:txBody>
      </p:sp>
      <p:graphicFrame>
        <p:nvGraphicFramePr>
          <p:cNvPr id="4103" name="Object 7">
            <a:extLst>
              <a:ext uri="{FF2B5EF4-FFF2-40B4-BE49-F238E27FC236}">
                <a16:creationId xmlns:a16="http://schemas.microsoft.com/office/drawing/2014/main" id="{084C44B2-1C61-743D-7552-92DD58009A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2687639"/>
          <a:ext cx="24384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15559" imgH="215806" progId="Equation.3">
                  <p:embed/>
                </p:oleObj>
              </mc:Choice>
              <mc:Fallback>
                <p:oleObj name="Equation" r:id="rId5" imgW="1015559" imgH="215806" progId="Equation.3">
                  <p:embed/>
                  <p:pic>
                    <p:nvPicPr>
                      <p:cNvPr id="4103" name="Object 7">
                        <a:extLst>
                          <a:ext uri="{FF2B5EF4-FFF2-40B4-BE49-F238E27FC236}">
                            <a16:creationId xmlns:a16="http://schemas.microsoft.com/office/drawing/2014/main" id="{084C44B2-1C61-743D-7552-92DD58009A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687639"/>
                        <a:ext cx="243840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1" name="Rectangle 15">
            <a:extLst>
              <a:ext uri="{FF2B5EF4-FFF2-40B4-BE49-F238E27FC236}">
                <a16:creationId xmlns:a16="http://schemas.microsoft.com/office/drawing/2014/main" id="{033AD3B6-FC0D-C085-8BF9-9C624E6E1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838200"/>
            <a:ext cx="8610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代入规则</a:t>
            </a:r>
            <a:b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b="1">
                <a:latin typeface="Times New Roman" panose="02020603050405020304" pitchFamily="18" charset="0"/>
              </a:rPr>
              <a:t>     对于任何一个逻辑等式，以某个逻辑变量或逻辑函数同时取代等式两端任何一个逻辑变量后，等式依然成立。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endParaRPr lang="zh-CN" altLang="en-US" b="1">
              <a:solidFill>
                <a:srgbClr val="FF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112" name="Rectangle 16">
            <a:extLst>
              <a:ext uri="{FF2B5EF4-FFF2-40B4-BE49-F238E27FC236}">
                <a16:creationId xmlns:a16="http://schemas.microsoft.com/office/drawing/2014/main" id="{A99A740C-577E-B3AC-5F49-8ECD967A9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00400"/>
            <a:ext cx="7924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2 .</a:t>
            </a:r>
            <a:r>
              <a:rPr lang="zh-CN" altLang="en-US" b="1">
                <a:solidFill>
                  <a:srgbClr val="0033CC"/>
                </a:solidFill>
                <a:latin typeface="Times New Roman" panose="02020603050405020304" pitchFamily="18" charset="0"/>
              </a:rPr>
              <a:t>对偶规则</a:t>
            </a:r>
            <a:r>
              <a:rPr lang="zh-CN" altLang="en-US" b="1">
                <a:latin typeface="Times New Roman" panose="02020603050405020304" pitchFamily="18" charset="0"/>
              </a:rPr>
              <a:t>                                    </a:t>
            </a:r>
            <a:br>
              <a:rPr lang="zh-CN" altLang="en-US" b="1">
                <a:latin typeface="Times New Roman" panose="02020603050405020304" pitchFamily="18" charset="0"/>
              </a:rPr>
            </a:br>
            <a:r>
              <a:rPr lang="zh-CN" altLang="en-US" b="1">
                <a:latin typeface="Times New Roman" panose="02020603050405020304" pitchFamily="18" charset="0"/>
              </a:rPr>
              <a:t>将一个逻辑函数</a:t>
            </a:r>
            <a:r>
              <a:rPr lang="en-US" altLang="zh-CN" b="1" i="1">
                <a:latin typeface="Times New Roman" panose="02020603050405020304" pitchFamily="18" charset="0"/>
              </a:rPr>
              <a:t>L</a:t>
            </a:r>
            <a:r>
              <a:rPr lang="zh-CN" altLang="en-US" b="1">
                <a:latin typeface="Times New Roman" panose="02020603050405020304" pitchFamily="18" charset="0"/>
              </a:rPr>
              <a:t>进行下列变换：</a:t>
            </a:r>
            <a:br>
              <a:rPr lang="zh-CN" altLang="en-US" b="1">
                <a:latin typeface="Times New Roman" panose="02020603050405020304" pitchFamily="18" charset="0"/>
              </a:rPr>
            </a:br>
            <a:r>
              <a:rPr lang="zh-CN" altLang="en-US" b="1">
                <a:latin typeface="Times New Roman" panose="02020603050405020304" pitchFamily="18" charset="0"/>
              </a:rPr>
              <a:t>                         </a:t>
            </a:r>
            <a:r>
              <a:rPr lang="en-US" altLang="zh-CN" b="1">
                <a:latin typeface="Times New Roman" panose="02020603050405020304" pitchFamily="18" charset="0"/>
              </a:rPr>
              <a:t>·→</a:t>
            </a:r>
            <a:r>
              <a:rPr lang="zh-CN" altLang="en-US" b="1">
                <a:latin typeface="Times New Roman" panose="02020603050405020304" pitchFamily="18" charset="0"/>
              </a:rPr>
              <a:t>＋，＋ →</a:t>
            </a:r>
            <a:r>
              <a:rPr lang="en-US" altLang="zh-CN" b="1">
                <a:latin typeface="Times New Roman" panose="02020603050405020304" pitchFamily="18" charset="0"/>
              </a:rPr>
              <a:t>·</a:t>
            </a:r>
            <a:br>
              <a:rPr lang="en-US" altLang="zh-CN" b="1">
                <a:latin typeface="Times New Roman" panose="02020603050405020304" pitchFamily="18" charset="0"/>
              </a:rPr>
            </a:br>
            <a:r>
              <a:rPr lang="en-US" altLang="zh-CN" b="1">
                <a:latin typeface="Times New Roman" panose="02020603050405020304" pitchFamily="18" charset="0"/>
              </a:rPr>
              <a:t>                         0 → 1</a:t>
            </a:r>
            <a:r>
              <a:rPr lang="zh-CN" altLang="en-US" b="1">
                <a:latin typeface="Times New Roman" panose="02020603050405020304" pitchFamily="18" charset="0"/>
              </a:rPr>
              <a:t>，</a:t>
            </a:r>
            <a:r>
              <a:rPr lang="en-US" altLang="zh-CN" b="1">
                <a:latin typeface="Times New Roman" panose="02020603050405020304" pitchFamily="18" charset="0"/>
              </a:rPr>
              <a:t>1 → 0</a:t>
            </a:r>
            <a:br>
              <a:rPr lang="en-US" altLang="zh-CN" b="1">
                <a:latin typeface="Times New Roman" panose="02020603050405020304" pitchFamily="18" charset="0"/>
              </a:rPr>
            </a:br>
            <a:r>
              <a:rPr lang="zh-CN" altLang="en-US" b="1">
                <a:latin typeface="Times New Roman" panose="02020603050405020304" pitchFamily="18" charset="0"/>
              </a:rPr>
              <a:t>所得新函数表达式叫做</a:t>
            </a:r>
            <a:r>
              <a:rPr lang="en-US" altLang="zh-CN" b="1" i="1">
                <a:latin typeface="Times New Roman" panose="02020603050405020304" pitchFamily="18" charset="0"/>
              </a:rPr>
              <a:t>L</a:t>
            </a:r>
            <a:r>
              <a:rPr lang="zh-CN" altLang="en-US" b="1">
                <a:latin typeface="Times New Roman" panose="02020603050405020304" pitchFamily="18" charset="0"/>
              </a:rPr>
              <a:t>的</a:t>
            </a: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对偶式</a:t>
            </a:r>
            <a:r>
              <a:rPr lang="zh-CN" altLang="en-US" b="1">
                <a:latin typeface="Times New Roman" panose="02020603050405020304" pitchFamily="18" charset="0"/>
              </a:rPr>
              <a:t>，用 </a:t>
            </a:r>
            <a:r>
              <a:rPr lang="en-US" altLang="zh-CN" b="1" i="1">
                <a:latin typeface="Times New Roman" panose="02020603050405020304" pitchFamily="18" charset="0"/>
              </a:rPr>
              <a:t>L′</a:t>
            </a:r>
            <a:r>
              <a:rPr lang="en-US" altLang="zh-CN" b="1">
                <a:latin typeface="Times New Roman" panose="02020603050405020304" pitchFamily="18" charset="0"/>
              </a:rPr>
              <a:t>  </a:t>
            </a:r>
            <a:r>
              <a:rPr lang="zh-CN" altLang="en-US" b="1">
                <a:latin typeface="Times New Roman" panose="02020603050405020304" pitchFamily="18" charset="0"/>
              </a:rPr>
              <a:t>表示。</a:t>
            </a:r>
          </a:p>
        </p:txBody>
      </p:sp>
      <p:sp>
        <p:nvSpPr>
          <p:cNvPr id="4114" name="Rectangle 18">
            <a:extLst>
              <a:ext uri="{FF2B5EF4-FFF2-40B4-BE49-F238E27FC236}">
                <a16:creationId xmlns:a16="http://schemas.microsoft.com/office/drawing/2014/main" id="{34F44728-F72E-AE46-C5CD-FC499756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2209800"/>
            <a:ext cx="8801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800080"/>
                </a:solidFill>
                <a:latin typeface="Times New Roman" panose="02020603050405020304" pitchFamily="18" charset="0"/>
              </a:rPr>
              <a:t>例如，在反演律中用</a:t>
            </a:r>
            <a:r>
              <a:rPr lang="en-US" altLang="zh-CN" b="1" i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zh-CN" altLang="en-US" b="1">
                <a:solidFill>
                  <a:srgbClr val="800080"/>
                </a:solidFill>
                <a:latin typeface="Times New Roman" panose="02020603050405020304" pitchFamily="18" charset="0"/>
              </a:rPr>
              <a:t>去代替等式中的</a:t>
            </a:r>
            <a:r>
              <a:rPr lang="en-US" altLang="zh-CN" b="1" i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b="1">
                <a:solidFill>
                  <a:srgbClr val="800080"/>
                </a:solidFill>
                <a:latin typeface="Times New Roman" panose="02020603050405020304" pitchFamily="18" charset="0"/>
              </a:rPr>
              <a:t>，则新的等式仍成立：</a:t>
            </a:r>
          </a:p>
        </p:txBody>
      </p:sp>
      <p:graphicFrame>
        <p:nvGraphicFramePr>
          <p:cNvPr id="4116" name="Object 20">
            <a:extLst>
              <a:ext uri="{FF2B5EF4-FFF2-40B4-BE49-F238E27FC236}">
                <a16:creationId xmlns:a16="http://schemas.microsoft.com/office/drawing/2014/main" id="{43E4DC48-09FC-E385-CC41-3CCE5384C6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8700" y="2667001"/>
          <a:ext cx="19685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87058" imgH="203112" progId="Equation.3">
                  <p:embed/>
                </p:oleObj>
              </mc:Choice>
              <mc:Fallback>
                <p:oleObj name="Equation" r:id="rId7" imgW="787058" imgH="203112" progId="Equation.3">
                  <p:embed/>
                  <p:pic>
                    <p:nvPicPr>
                      <p:cNvPr id="4116" name="Object 20">
                        <a:extLst>
                          <a:ext uri="{FF2B5EF4-FFF2-40B4-BE49-F238E27FC236}">
                            <a16:creationId xmlns:a16="http://schemas.microsoft.com/office/drawing/2014/main" id="{43E4DC48-09FC-E385-CC41-3CCE5384C6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2667001"/>
                        <a:ext cx="19685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6" name="Group 100">
            <a:extLst>
              <a:ext uri="{FF2B5EF4-FFF2-40B4-BE49-F238E27FC236}">
                <a16:creationId xmlns:a16="http://schemas.microsoft.com/office/drawing/2014/main" id="{15BEA1B0-47B1-0E5E-0322-285F4227C445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28600"/>
            <a:ext cx="8305800" cy="4800600"/>
            <a:chOff x="288" y="144"/>
            <a:chExt cx="5232" cy="3024"/>
          </a:xfrm>
        </p:grpSpPr>
        <p:sp>
          <p:nvSpPr>
            <p:cNvPr id="6155" name="Rectangle 99">
              <a:extLst>
                <a:ext uri="{FF2B5EF4-FFF2-40B4-BE49-F238E27FC236}">
                  <a16:creationId xmlns:a16="http://schemas.microsoft.com/office/drawing/2014/main" id="{97B4C8A6-6C9A-C3F1-0D6E-64E2CC9CA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44"/>
              <a:ext cx="5232" cy="30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6156" name="Group 23">
              <a:extLst>
                <a:ext uri="{FF2B5EF4-FFF2-40B4-BE49-F238E27FC236}">
                  <a16:creationId xmlns:a16="http://schemas.microsoft.com/office/drawing/2014/main" id="{34B42B8A-71A9-BEA0-4BC0-F2D5E47F46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44"/>
              <a:ext cx="5232" cy="3024"/>
              <a:chOff x="288" y="1056"/>
              <a:chExt cx="5232" cy="3024"/>
            </a:xfrm>
          </p:grpSpPr>
          <p:sp>
            <p:nvSpPr>
              <p:cNvPr id="6157" name="Rectangle 24">
                <a:extLst>
                  <a:ext uri="{FF2B5EF4-FFF2-40B4-BE49-F238E27FC236}">
                    <a16:creationId xmlns:a16="http://schemas.microsoft.com/office/drawing/2014/main" id="{D750EAEB-B0EE-3BD0-B45D-E3FB8DA15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3816"/>
                <a:ext cx="2112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lang="zh-CN" altLang="zh-CN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8" name="Rectangle 25">
                <a:extLst>
                  <a:ext uri="{FF2B5EF4-FFF2-40B4-BE49-F238E27FC236}">
                    <a16:creationId xmlns:a16="http://schemas.microsoft.com/office/drawing/2014/main" id="{7EC72BBC-F3E0-47D2-B8E9-F2B5A5E37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3816"/>
                <a:ext cx="2304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lang="zh-CN" altLang="zh-CN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9" name="Rectangle 26">
                <a:extLst>
                  <a:ext uri="{FF2B5EF4-FFF2-40B4-BE49-F238E27FC236}">
                    <a16:creationId xmlns:a16="http://schemas.microsoft.com/office/drawing/2014/main" id="{BFB2E8FF-0918-559D-C3E7-3B0FA7FFD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3816"/>
                <a:ext cx="816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</a:rPr>
                  <a:t>对合律</a:t>
                </a:r>
              </a:p>
            </p:txBody>
          </p:sp>
          <p:sp>
            <p:nvSpPr>
              <p:cNvPr id="6160" name="Rectangle 27">
                <a:extLst>
                  <a:ext uri="{FF2B5EF4-FFF2-40B4-BE49-F238E27FC236}">
                    <a16:creationId xmlns:a16="http://schemas.microsoft.com/office/drawing/2014/main" id="{62080C7C-FB35-64CB-25F4-3AFD216BA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3586"/>
                <a:ext cx="211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lang="zh-CN" altLang="zh-CN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61" name="Rectangle 28">
                <a:extLst>
                  <a:ext uri="{FF2B5EF4-FFF2-40B4-BE49-F238E27FC236}">
                    <a16:creationId xmlns:a16="http://schemas.microsoft.com/office/drawing/2014/main" id="{77D857CF-24A1-16B5-97EF-F2D9BE51A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3586"/>
                <a:ext cx="23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lang="zh-CN" altLang="zh-CN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62" name="Rectangle 29">
                <a:extLst>
                  <a:ext uri="{FF2B5EF4-FFF2-40B4-BE49-F238E27FC236}">
                    <a16:creationId xmlns:a16="http://schemas.microsoft.com/office/drawing/2014/main" id="{5963800F-B11F-BEDF-44AC-41265EDB23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3356"/>
                <a:ext cx="211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lang="zh-CN" altLang="zh-CN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63" name="Rectangle 30">
                <a:extLst>
                  <a:ext uri="{FF2B5EF4-FFF2-40B4-BE49-F238E27FC236}">
                    <a16:creationId xmlns:a16="http://schemas.microsoft.com/office/drawing/2014/main" id="{85541A84-F60F-57AF-3CF1-CB56A086A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3356"/>
                <a:ext cx="23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lang="zh-CN" altLang="zh-CN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64" name="Rectangle 31">
                <a:extLst>
                  <a:ext uri="{FF2B5EF4-FFF2-40B4-BE49-F238E27FC236}">
                    <a16:creationId xmlns:a16="http://schemas.microsoft.com/office/drawing/2014/main" id="{E98B9225-CFB7-CB72-88E2-80919BB20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3126"/>
                <a:ext cx="211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lang="zh-CN" altLang="zh-CN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65" name="Rectangle 32">
                <a:extLst>
                  <a:ext uri="{FF2B5EF4-FFF2-40B4-BE49-F238E27FC236}">
                    <a16:creationId xmlns:a16="http://schemas.microsoft.com/office/drawing/2014/main" id="{FA023A07-B528-3364-D671-47D070EDF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3126"/>
                <a:ext cx="23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lang="zh-CN" altLang="zh-CN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66" name="Rectangle 33">
                <a:extLst>
                  <a:ext uri="{FF2B5EF4-FFF2-40B4-BE49-F238E27FC236}">
                    <a16:creationId xmlns:a16="http://schemas.microsoft.com/office/drawing/2014/main" id="{4C3579E8-9D04-DCE3-E7EB-C9AF4D87F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3126"/>
                <a:ext cx="816" cy="6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</a:rPr>
                  <a:t>吸收律</a:t>
                </a:r>
              </a:p>
            </p:txBody>
          </p:sp>
          <p:sp>
            <p:nvSpPr>
              <p:cNvPr id="6167" name="Rectangle 34">
                <a:extLst>
                  <a:ext uri="{FF2B5EF4-FFF2-40B4-BE49-F238E27FC236}">
                    <a16:creationId xmlns:a16="http://schemas.microsoft.com/office/drawing/2014/main" id="{B84C7D7A-120F-7FE7-CC95-0EB7E0C85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896"/>
                <a:ext cx="211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lang="zh-CN" altLang="zh-CN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68" name="Rectangle 35">
                <a:extLst>
                  <a:ext uri="{FF2B5EF4-FFF2-40B4-BE49-F238E27FC236}">
                    <a16:creationId xmlns:a16="http://schemas.microsoft.com/office/drawing/2014/main" id="{0B2F626D-1A02-7083-FBFB-B3DBACEDF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896"/>
                <a:ext cx="23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lang="zh-CN" altLang="zh-CN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69" name="Rectangle 36">
                <a:extLst>
                  <a:ext uri="{FF2B5EF4-FFF2-40B4-BE49-F238E27FC236}">
                    <a16:creationId xmlns:a16="http://schemas.microsoft.com/office/drawing/2014/main" id="{A2FD2579-C64E-FA8A-8237-340E532A72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896"/>
                <a:ext cx="816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</a:rPr>
                  <a:t>反演律</a:t>
                </a:r>
              </a:p>
            </p:txBody>
          </p:sp>
          <p:sp>
            <p:nvSpPr>
              <p:cNvPr id="6170" name="Rectangle 37">
                <a:extLst>
                  <a:ext uri="{FF2B5EF4-FFF2-40B4-BE49-F238E27FC236}">
                    <a16:creationId xmlns:a16="http://schemas.microsoft.com/office/drawing/2014/main" id="{631E45B2-5158-A57C-5F77-A70D91413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666"/>
                <a:ext cx="211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lang="zh-CN" altLang="zh-CN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71" name="Rectangle 38">
                <a:extLst>
                  <a:ext uri="{FF2B5EF4-FFF2-40B4-BE49-F238E27FC236}">
                    <a16:creationId xmlns:a16="http://schemas.microsoft.com/office/drawing/2014/main" id="{024C5B23-7A34-CF69-FC11-9177B338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666"/>
                <a:ext cx="23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lang="zh-CN" altLang="zh-CN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72" name="Rectangle 39">
                <a:extLst>
                  <a:ext uri="{FF2B5EF4-FFF2-40B4-BE49-F238E27FC236}">
                    <a16:creationId xmlns:a16="http://schemas.microsoft.com/office/drawing/2014/main" id="{F2F0D1BA-6CB8-68A1-093E-DE3DB330F3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666"/>
                <a:ext cx="816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</a:rPr>
                  <a:t>分配律</a:t>
                </a:r>
              </a:p>
            </p:txBody>
          </p:sp>
          <p:sp>
            <p:nvSpPr>
              <p:cNvPr id="6173" name="Rectangle 40">
                <a:extLst>
                  <a:ext uri="{FF2B5EF4-FFF2-40B4-BE49-F238E27FC236}">
                    <a16:creationId xmlns:a16="http://schemas.microsoft.com/office/drawing/2014/main" id="{EDACCF72-058E-D496-CF73-042478BF5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436"/>
                <a:ext cx="211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lang="zh-CN" altLang="zh-CN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74" name="Rectangle 41">
                <a:extLst>
                  <a:ext uri="{FF2B5EF4-FFF2-40B4-BE49-F238E27FC236}">
                    <a16:creationId xmlns:a16="http://schemas.microsoft.com/office/drawing/2014/main" id="{1F33C09E-26CE-934B-11DA-9133B49FA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436"/>
                <a:ext cx="23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lang="zh-CN" altLang="zh-CN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75" name="Rectangle 42">
                <a:extLst>
                  <a:ext uri="{FF2B5EF4-FFF2-40B4-BE49-F238E27FC236}">
                    <a16:creationId xmlns:a16="http://schemas.microsoft.com/office/drawing/2014/main" id="{193DA6DF-33BC-2678-428A-C98D2135A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436"/>
                <a:ext cx="816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</a:rPr>
                  <a:t>结合律</a:t>
                </a:r>
              </a:p>
            </p:txBody>
          </p:sp>
          <p:sp>
            <p:nvSpPr>
              <p:cNvPr id="6176" name="Rectangle 43">
                <a:extLst>
                  <a:ext uri="{FF2B5EF4-FFF2-40B4-BE49-F238E27FC236}">
                    <a16:creationId xmlns:a16="http://schemas.microsoft.com/office/drawing/2014/main" id="{3D3D55F7-CBDB-885A-ED90-A101E438B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206"/>
                <a:ext cx="211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lang="zh-CN" altLang="zh-CN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77" name="Rectangle 44">
                <a:extLst>
                  <a:ext uri="{FF2B5EF4-FFF2-40B4-BE49-F238E27FC236}">
                    <a16:creationId xmlns:a16="http://schemas.microsoft.com/office/drawing/2014/main" id="{AB0E1137-7ED2-3693-1E96-DE20F0B6F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206"/>
                <a:ext cx="23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lang="zh-CN" altLang="zh-CN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78" name="Rectangle 45">
                <a:extLst>
                  <a:ext uri="{FF2B5EF4-FFF2-40B4-BE49-F238E27FC236}">
                    <a16:creationId xmlns:a16="http://schemas.microsoft.com/office/drawing/2014/main" id="{462B6A58-D5B0-2852-1916-A60BA9C84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206"/>
                <a:ext cx="816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</a:rPr>
                  <a:t>交换律</a:t>
                </a:r>
              </a:p>
            </p:txBody>
          </p:sp>
          <p:sp>
            <p:nvSpPr>
              <p:cNvPr id="6179" name="Rectangle 46">
                <a:extLst>
                  <a:ext uri="{FF2B5EF4-FFF2-40B4-BE49-F238E27FC236}">
                    <a16:creationId xmlns:a16="http://schemas.microsoft.com/office/drawing/2014/main" id="{5D0764F8-AFD2-4902-5721-09390AA61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976"/>
                <a:ext cx="211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lang="zh-CN" altLang="zh-CN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80" name="Rectangle 47">
                <a:extLst>
                  <a:ext uri="{FF2B5EF4-FFF2-40B4-BE49-F238E27FC236}">
                    <a16:creationId xmlns:a16="http://schemas.microsoft.com/office/drawing/2014/main" id="{D586BDA3-FF25-B435-99CF-EE5FAFB88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976"/>
                <a:ext cx="23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lang="zh-CN" altLang="zh-CN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81" name="Rectangle 48">
                <a:extLst>
                  <a:ext uri="{FF2B5EF4-FFF2-40B4-BE49-F238E27FC236}">
                    <a16:creationId xmlns:a16="http://schemas.microsoft.com/office/drawing/2014/main" id="{24AEAFDD-E2FD-C33B-618D-18F2C1291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976"/>
                <a:ext cx="816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</a:rPr>
                  <a:t>重叠律</a:t>
                </a:r>
              </a:p>
            </p:txBody>
          </p:sp>
          <p:sp>
            <p:nvSpPr>
              <p:cNvPr id="6182" name="Rectangle 49">
                <a:extLst>
                  <a:ext uri="{FF2B5EF4-FFF2-40B4-BE49-F238E27FC236}">
                    <a16:creationId xmlns:a16="http://schemas.microsoft.com/office/drawing/2014/main" id="{6CDAF111-B70C-C354-1D54-977FF25B8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746"/>
                <a:ext cx="211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lang="zh-CN" altLang="zh-CN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83" name="Rectangle 50">
                <a:extLst>
                  <a:ext uri="{FF2B5EF4-FFF2-40B4-BE49-F238E27FC236}">
                    <a16:creationId xmlns:a16="http://schemas.microsoft.com/office/drawing/2014/main" id="{C2C8FF3E-4AEB-5523-DF9B-80B501EB90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746"/>
                <a:ext cx="23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lang="zh-CN" altLang="zh-CN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84" name="Rectangle 51">
                <a:extLst>
                  <a:ext uri="{FF2B5EF4-FFF2-40B4-BE49-F238E27FC236}">
                    <a16:creationId xmlns:a16="http://schemas.microsoft.com/office/drawing/2014/main" id="{CEB7AA74-864B-7363-127C-579A36499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746"/>
                <a:ext cx="816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</a:rPr>
                  <a:t>互补律</a:t>
                </a:r>
              </a:p>
            </p:txBody>
          </p:sp>
          <p:sp>
            <p:nvSpPr>
              <p:cNvPr id="6185" name="Rectangle 52">
                <a:extLst>
                  <a:ext uri="{FF2B5EF4-FFF2-40B4-BE49-F238E27FC236}">
                    <a16:creationId xmlns:a16="http://schemas.microsoft.com/office/drawing/2014/main" id="{930ADBEB-BDC5-BCF4-22A5-637BE3760D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516"/>
                <a:ext cx="211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lang="zh-CN" altLang="zh-CN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86" name="Rectangle 53">
                <a:extLst>
                  <a:ext uri="{FF2B5EF4-FFF2-40B4-BE49-F238E27FC236}">
                    <a16:creationId xmlns:a16="http://schemas.microsoft.com/office/drawing/2014/main" id="{1F95997F-2E4A-89C4-EC1C-05C0F21773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516"/>
                <a:ext cx="23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lang="zh-CN" altLang="zh-CN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87" name="Rectangle 54">
                <a:extLst>
                  <a:ext uri="{FF2B5EF4-FFF2-40B4-BE49-F238E27FC236}">
                    <a16:creationId xmlns:a16="http://schemas.microsoft.com/office/drawing/2014/main" id="{6CBD01EC-FBE6-91EA-39EA-F612C0771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286"/>
                <a:ext cx="211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lang="zh-CN" altLang="zh-CN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88" name="Rectangle 55">
                <a:extLst>
                  <a:ext uri="{FF2B5EF4-FFF2-40B4-BE49-F238E27FC236}">
                    <a16:creationId xmlns:a16="http://schemas.microsoft.com/office/drawing/2014/main" id="{F78FA6E5-ACE2-8CBD-04ED-496C5DBC3A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286"/>
                <a:ext cx="23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lang="zh-CN" altLang="zh-CN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89" name="Rectangle 56">
                <a:extLst>
                  <a:ext uri="{FF2B5EF4-FFF2-40B4-BE49-F238E27FC236}">
                    <a16:creationId xmlns:a16="http://schemas.microsoft.com/office/drawing/2014/main" id="{20A4A72A-09EE-10FC-52DA-F05C936CA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286"/>
                <a:ext cx="816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latin typeface="Times New Roman" panose="02020603050405020304" pitchFamily="18" charset="0"/>
                  </a:rPr>
                  <a:t>0</a:t>
                </a:r>
                <a:r>
                  <a:rPr lang="zh-CN" altLang="en-US" sz="1800" b="1">
                    <a:latin typeface="Times New Roman" panose="02020603050405020304" pitchFamily="18" charset="0"/>
                  </a:rPr>
                  <a:t>－</a:t>
                </a:r>
                <a:r>
                  <a:rPr lang="en-US" altLang="zh-CN" sz="1800" b="1">
                    <a:latin typeface="Times New Roman" panose="02020603050405020304" pitchFamily="18" charset="0"/>
                  </a:rPr>
                  <a:t>1</a:t>
                </a:r>
                <a:r>
                  <a:rPr lang="zh-CN" altLang="en-US" sz="1800" b="1">
                    <a:latin typeface="Times New Roman" panose="02020603050405020304" pitchFamily="18" charset="0"/>
                  </a:rPr>
                  <a:t>律</a:t>
                </a:r>
              </a:p>
            </p:txBody>
          </p:sp>
          <p:sp>
            <p:nvSpPr>
              <p:cNvPr id="6190" name="Rectangle 57">
                <a:extLst>
                  <a:ext uri="{FF2B5EF4-FFF2-40B4-BE49-F238E27FC236}">
                    <a16:creationId xmlns:a16="http://schemas.microsoft.com/office/drawing/2014/main" id="{14E323E1-31E8-1B90-CA6E-AB6FC3729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056"/>
                <a:ext cx="2112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</a:rPr>
                  <a:t>公式</a:t>
                </a:r>
                <a:r>
                  <a:rPr lang="en-US" altLang="zh-CN" sz="1800" b="1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6191" name="Rectangle 58">
                <a:extLst>
                  <a:ext uri="{FF2B5EF4-FFF2-40B4-BE49-F238E27FC236}">
                    <a16:creationId xmlns:a16="http://schemas.microsoft.com/office/drawing/2014/main" id="{3762C791-BF82-445D-9ADF-9116578F2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056"/>
                <a:ext cx="23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</a:rPr>
                  <a:t>公式</a:t>
                </a:r>
                <a:r>
                  <a:rPr lang="en-US" altLang="zh-CN" sz="1800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6192" name="Rectangle 59">
                <a:extLst>
                  <a:ext uri="{FF2B5EF4-FFF2-40B4-BE49-F238E27FC236}">
                    <a16:creationId xmlns:a16="http://schemas.microsoft.com/office/drawing/2014/main" id="{EB639755-2328-6A7A-A826-C75326836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056"/>
                <a:ext cx="816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</a:rPr>
                  <a:t>名称</a:t>
                </a:r>
              </a:p>
            </p:txBody>
          </p:sp>
          <p:sp>
            <p:nvSpPr>
              <p:cNvPr id="6193" name="Line 60">
                <a:extLst>
                  <a:ext uri="{FF2B5EF4-FFF2-40B4-BE49-F238E27FC236}">
                    <a16:creationId xmlns:a16="http://schemas.microsoft.com/office/drawing/2014/main" id="{6B4E1DD7-9C18-786D-9E46-2C9ACA24DB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056"/>
                <a:ext cx="8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4" name="Line 61">
                <a:extLst>
                  <a:ext uri="{FF2B5EF4-FFF2-40B4-BE49-F238E27FC236}">
                    <a16:creationId xmlns:a16="http://schemas.microsoft.com/office/drawing/2014/main" id="{8370CB14-61E3-E4D1-E625-AA3D632EF5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286"/>
                <a:ext cx="52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5" name="Line 62">
                <a:extLst>
                  <a:ext uri="{FF2B5EF4-FFF2-40B4-BE49-F238E27FC236}">
                    <a16:creationId xmlns:a16="http://schemas.microsoft.com/office/drawing/2014/main" id="{11D9125F-AE7F-2875-35B8-2204256017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46"/>
                <a:ext cx="52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6" name="Line 63">
                <a:extLst>
                  <a:ext uri="{FF2B5EF4-FFF2-40B4-BE49-F238E27FC236}">
                    <a16:creationId xmlns:a16="http://schemas.microsoft.com/office/drawing/2014/main" id="{84751B0F-6285-4701-E3FE-293D27AF21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976"/>
                <a:ext cx="52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7" name="Line 64">
                <a:extLst>
                  <a:ext uri="{FF2B5EF4-FFF2-40B4-BE49-F238E27FC236}">
                    <a16:creationId xmlns:a16="http://schemas.microsoft.com/office/drawing/2014/main" id="{382C96DC-22BC-8591-85B0-5878ABA1F2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206"/>
                <a:ext cx="52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8" name="Line 65">
                <a:extLst>
                  <a:ext uri="{FF2B5EF4-FFF2-40B4-BE49-F238E27FC236}">
                    <a16:creationId xmlns:a16="http://schemas.microsoft.com/office/drawing/2014/main" id="{95867DF7-3B18-ADC7-1020-2856A457A2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436"/>
                <a:ext cx="52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9" name="Line 66">
                <a:extLst>
                  <a:ext uri="{FF2B5EF4-FFF2-40B4-BE49-F238E27FC236}">
                    <a16:creationId xmlns:a16="http://schemas.microsoft.com/office/drawing/2014/main" id="{4537DF8A-B397-5AFC-0C4B-584A4A2A2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666"/>
                <a:ext cx="52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0" name="Line 67">
                <a:extLst>
                  <a:ext uri="{FF2B5EF4-FFF2-40B4-BE49-F238E27FC236}">
                    <a16:creationId xmlns:a16="http://schemas.microsoft.com/office/drawing/2014/main" id="{A6481DCE-DC88-7BC1-220C-D3CC12562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896"/>
                <a:ext cx="52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1" name="Line 68">
                <a:extLst>
                  <a:ext uri="{FF2B5EF4-FFF2-40B4-BE49-F238E27FC236}">
                    <a16:creationId xmlns:a16="http://schemas.microsoft.com/office/drawing/2014/main" id="{95B54C72-F485-66A2-9D1E-2BCC9D3051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3126"/>
                <a:ext cx="52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2" name="Line 69">
                <a:extLst>
                  <a:ext uri="{FF2B5EF4-FFF2-40B4-BE49-F238E27FC236}">
                    <a16:creationId xmlns:a16="http://schemas.microsoft.com/office/drawing/2014/main" id="{8CECF202-B41D-FCE8-ECB5-D31F53D151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3816"/>
                <a:ext cx="52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3" name="Line 70">
                <a:extLst>
                  <a:ext uri="{FF2B5EF4-FFF2-40B4-BE49-F238E27FC236}">
                    <a16:creationId xmlns:a16="http://schemas.microsoft.com/office/drawing/2014/main" id="{5F95B39E-7390-FE9C-6AED-A12DD1578F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4080"/>
                <a:ext cx="52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4" name="Line 71">
                <a:extLst>
                  <a:ext uri="{FF2B5EF4-FFF2-40B4-BE49-F238E27FC236}">
                    <a16:creationId xmlns:a16="http://schemas.microsoft.com/office/drawing/2014/main" id="{8891285B-AA9C-FDA3-C486-520A49169A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056"/>
                <a:ext cx="0" cy="302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5" name="Line 72">
                <a:extLst>
                  <a:ext uri="{FF2B5EF4-FFF2-40B4-BE49-F238E27FC236}">
                    <a16:creationId xmlns:a16="http://schemas.microsoft.com/office/drawing/2014/main" id="{EBC1FA4D-C7B0-51B3-A106-BE4207F898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1056"/>
                <a:ext cx="0" cy="30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6" name="Line 73">
                <a:extLst>
                  <a:ext uri="{FF2B5EF4-FFF2-40B4-BE49-F238E27FC236}">
                    <a16:creationId xmlns:a16="http://schemas.microsoft.com/office/drawing/2014/main" id="{9E9983AF-BF37-F317-C5A7-6522D02CD3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056"/>
                <a:ext cx="0" cy="30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7" name="Line 74">
                <a:extLst>
                  <a:ext uri="{FF2B5EF4-FFF2-40B4-BE49-F238E27FC236}">
                    <a16:creationId xmlns:a16="http://schemas.microsoft.com/office/drawing/2014/main" id="{A892E4B4-8721-B71F-D42C-5C99533A1A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0" y="1056"/>
                <a:ext cx="0" cy="302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8" name="Line 75">
                <a:extLst>
                  <a:ext uri="{FF2B5EF4-FFF2-40B4-BE49-F238E27FC236}">
                    <a16:creationId xmlns:a16="http://schemas.microsoft.com/office/drawing/2014/main" id="{E78735E3-E2C1-FD40-E0D0-EE0159AA55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1056"/>
                <a:ext cx="441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209" name="Object 76">
                <a:extLst>
                  <a:ext uri="{FF2B5EF4-FFF2-40B4-BE49-F238E27FC236}">
                    <a16:creationId xmlns:a16="http://schemas.microsoft.com/office/drawing/2014/main" id="{0393DA7E-D021-F154-7C05-B0CA5306AAA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68" y="1296"/>
              <a:ext cx="624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571252" imgH="165028" progId="Equation.3">
                      <p:embed/>
                    </p:oleObj>
                  </mc:Choice>
                  <mc:Fallback>
                    <p:oleObj name="Equation" r:id="rId9" imgW="571252" imgH="165028" progId="Equation.3">
                      <p:embed/>
                      <p:pic>
                        <p:nvPicPr>
                          <p:cNvPr id="6209" name="Object 76">
                            <a:extLst>
                              <a:ext uri="{FF2B5EF4-FFF2-40B4-BE49-F238E27FC236}">
                                <a16:creationId xmlns:a16="http://schemas.microsoft.com/office/drawing/2014/main" id="{0393DA7E-D021-F154-7C05-B0CA5306AAA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8" y="1296"/>
                            <a:ext cx="624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10" name="Object 77">
                <a:extLst>
                  <a:ext uri="{FF2B5EF4-FFF2-40B4-BE49-F238E27FC236}">
                    <a16:creationId xmlns:a16="http://schemas.microsoft.com/office/drawing/2014/main" id="{971C214C-0AA1-3911-EF25-CECF37D05AA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68" y="1536"/>
              <a:ext cx="596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545626" imgH="177646" progId="Equation.3">
                      <p:embed/>
                    </p:oleObj>
                  </mc:Choice>
                  <mc:Fallback>
                    <p:oleObj name="Equation" r:id="rId11" imgW="545626" imgH="177646" progId="Equation.3">
                      <p:embed/>
                      <p:pic>
                        <p:nvPicPr>
                          <p:cNvPr id="6210" name="Object 77">
                            <a:extLst>
                              <a:ext uri="{FF2B5EF4-FFF2-40B4-BE49-F238E27FC236}">
                                <a16:creationId xmlns:a16="http://schemas.microsoft.com/office/drawing/2014/main" id="{971C214C-0AA1-3911-EF25-CECF37D05AA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8" y="1536"/>
                            <a:ext cx="596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11" name="Object 78">
                <a:extLst>
                  <a:ext uri="{FF2B5EF4-FFF2-40B4-BE49-F238E27FC236}">
                    <a16:creationId xmlns:a16="http://schemas.microsoft.com/office/drawing/2014/main" id="{646A25C6-D257-2AF4-0908-86784CCA559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80" y="1296"/>
              <a:ext cx="707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647419" imgH="177723" progId="Equation.3">
                      <p:embed/>
                    </p:oleObj>
                  </mc:Choice>
                  <mc:Fallback>
                    <p:oleObj name="Equation" r:id="rId13" imgW="647419" imgH="177723" progId="Equation.3">
                      <p:embed/>
                      <p:pic>
                        <p:nvPicPr>
                          <p:cNvPr id="6211" name="Object 78">
                            <a:extLst>
                              <a:ext uri="{FF2B5EF4-FFF2-40B4-BE49-F238E27FC236}">
                                <a16:creationId xmlns:a16="http://schemas.microsoft.com/office/drawing/2014/main" id="{646A25C6-D257-2AF4-0908-86784CCA559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1296"/>
                            <a:ext cx="707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12" name="Object 79">
                <a:extLst>
                  <a:ext uri="{FF2B5EF4-FFF2-40B4-BE49-F238E27FC236}">
                    <a16:creationId xmlns:a16="http://schemas.microsoft.com/office/drawing/2014/main" id="{8A3A7677-DD76-C310-9102-13A52068535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80" y="1536"/>
              <a:ext cx="638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583693" imgH="164957" progId="Equation.3">
                      <p:embed/>
                    </p:oleObj>
                  </mc:Choice>
                  <mc:Fallback>
                    <p:oleObj name="Equation" r:id="rId15" imgW="583693" imgH="164957" progId="Equation.3">
                      <p:embed/>
                      <p:pic>
                        <p:nvPicPr>
                          <p:cNvPr id="6212" name="Object 79">
                            <a:extLst>
                              <a:ext uri="{FF2B5EF4-FFF2-40B4-BE49-F238E27FC236}">
                                <a16:creationId xmlns:a16="http://schemas.microsoft.com/office/drawing/2014/main" id="{8A3A7677-DD76-C310-9102-13A52068535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1536"/>
                            <a:ext cx="638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13" name="Object 80">
                <a:extLst>
                  <a:ext uri="{FF2B5EF4-FFF2-40B4-BE49-F238E27FC236}">
                    <a16:creationId xmlns:a16="http://schemas.microsoft.com/office/drawing/2014/main" id="{47FF3A1B-AA93-B8BE-B3B3-1FEC3B2A55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68" y="1728"/>
              <a:ext cx="638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583693" imgH="215713" progId="Equation.3">
                      <p:embed/>
                    </p:oleObj>
                  </mc:Choice>
                  <mc:Fallback>
                    <p:oleObj name="Equation" r:id="rId17" imgW="583693" imgH="215713" progId="Equation.3">
                      <p:embed/>
                      <p:pic>
                        <p:nvPicPr>
                          <p:cNvPr id="6213" name="Object 80">
                            <a:extLst>
                              <a:ext uri="{FF2B5EF4-FFF2-40B4-BE49-F238E27FC236}">
                                <a16:creationId xmlns:a16="http://schemas.microsoft.com/office/drawing/2014/main" id="{47FF3A1B-AA93-B8BE-B3B3-1FEC3B2A557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8" y="1728"/>
                            <a:ext cx="638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14" name="Object 81">
                <a:extLst>
                  <a:ext uri="{FF2B5EF4-FFF2-40B4-BE49-F238E27FC236}">
                    <a16:creationId xmlns:a16="http://schemas.microsoft.com/office/drawing/2014/main" id="{2EF5790E-14BF-E7BB-60CF-B2A1469C573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80" y="1728"/>
              <a:ext cx="694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9" imgW="634725" imgH="203112" progId="Equation.3">
                      <p:embed/>
                    </p:oleObj>
                  </mc:Choice>
                  <mc:Fallback>
                    <p:oleObj name="Equation" r:id="rId19" imgW="634725" imgH="203112" progId="Equation.3">
                      <p:embed/>
                      <p:pic>
                        <p:nvPicPr>
                          <p:cNvPr id="6214" name="Object 81">
                            <a:extLst>
                              <a:ext uri="{FF2B5EF4-FFF2-40B4-BE49-F238E27FC236}">
                                <a16:creationId xmlns:a16="http://schemas.microsoft.com/office/drawing/2014/main" id="{2EF5790E-14BF-E7BB-60CF-B2A1469C57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1728"/>
                            <a:ext cx="694" cy="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15" name="Object 82">
                <a:extLst>
                  <a:ext uri="{FF2B5EF4-FFF2-40B4-BE49-F238E27FC236}">
                    <a16:creationId xmlns:a16="http://schemas.microsoft.com/office/drawing/2014/main" id="{F680FBEC-67D1-929C-F723-D4E976FF3E9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68" y="1968"/>
              <a:ext cx="679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1" imgW="622030" imgH="165028" progId="Equation.3">
                      <p:embed/>
                    </p:oleObj>
                  </mc:Choice>
                  <mc:Fallback>
                    <p:oleObj name="Equation" r:id="rId21" imgW="622030" imgH="165028" progId="Equation.3">
                      <p:embed/>
                      <p:pic>
                        <p:nvPicPr>
                          <p:cNvPr id="6215" name="Object 82">
                            <a:extLst>
                              <a:ext uri="{FF2B5EF4-FFF2-40B4-BE49-F238E27FC236}">
                                <a16:creationId xmlns:a16="http://schemas.microsoft.com/office/drawing/2014/main" id="{F680FBEC-67D1-929C-F723-D4E976FF3E9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8" y="1968"/>
                            <a:ext cx="679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16" name="Object 83">
                <a:extLst>
                  <a:ext uri="{FF2B5EF4-FFF2-40B4-BE49-F238E27FC236}">
                    <a16:creationId xmlns:a16="http://schemas.microsoft.com/office/drawing/2014/main" id="{5CB1623F-225D-89C4-77BE-B57E9955219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80" y="2016"/>
              <a:ext cx="748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3" imgW="685502" imgH="165028" progId="Equation.3">
                      <p:embed/>
                    </p:oleObj>
                  </mc:Choice>
                  <mc:Fallback>
                    <p:oleObj name="Equation" r:id="rId23" imgW="685502" imgH="165028" progId="Equation.3">
                      <p:embed/>
                      <p:pic>
                        <p:nvPicPr>
                          <p:cNvPr id="6216" name="Object 83">
                            <a:extLst>
                              <a:ext uri="{FF2B5EF4-FFF2-40B4-BE49-F238E27FC236}">
                                <a16:creationId xmlns:a16="http://schemas.microsoft.com/office/drawing/2014/main" id="{5CB1623F-225D-89C4-77BE-B57E9955219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016"/>
                            <a:ext cx="748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17" name="Object 84">
                <a:extLst>
                  <a:ext uri="{FF2B5EF4-FFF2-40B4-BE49-F238E27FC236}">
                    <a16:creationId xmlns:a16="http://schemas.microsoft.com/office/drawing/2014/main" id="{BE9E11FE-14ED-A766-ADA3-ABA5BD792F6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36" y="2224"/>
              <a:ext cx="692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5" imgW="634449" imgH="164957" progId="Equation.3">
                      <p:embed/>
                    </p:oleObj>
                  </mc:Choice>
                  <mc:Fallback>
                    <p:oleObj name="Equation" r:id="rId25" imgW="634449" imgH="164957" progId="Equation.3">
                      <p:embed/>
                      <p:pic>
                        <p:nvPicPr>
                          <p:cNvPr id="6217" name="Object 84">
                            <a:extLst>
                              <a:ext uri="{FF2B5EF4-FFF2-40B4-BE49-F238E27FC236}">
                                <a16:creationId xmlns:a16="http://schemas.microsoft.com/office/drawing/2014/main" id="{BE9E11FE-14ED-A766-ADA3-ABA5BD792F6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36" y="2224"/>
                            <a:ext cx="692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18" name="Object 85">
                <a:extLst>
                  <a:ext uri="{FF2B5EF4-FFF2-40B4-BE49-F238E27FC236}">
                    <a16:creationId xmlns:a16="http://schemas.microsoft.com/office/drawing/2014/main" id="{D83AB4D6-D59F-2092-6990-6588DE3F872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36" y="2240"/>
              <a:ext cx="1011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7" imgW="926698" imgH="165028" progId="Equation.3">
                      <p:embed/>
                    </p:oleObj>
                  </mc:Choice>
                  <mc:Fallback>
                    <p:oleObj name="Equation" r:id="rId27" imgW="926698" imgH="165028" progId="Equation.3">
                      <p:embed/>
                      <p:pic>
                        <p:nvPicPr>
                          <p:cNvPr id="6218" name="Object 85">
                            <a:extLst>
                              <a:ext uri="{FF2B5EF4-FFF2-40B4-BE49-F238E27FC236}">
                                <a16:creationId xmlns:a16="http://schemas.microsoft.com/office/drawing/2014/main" id="{D83AB4D6-D59F-2092-6990-6588DE3F872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2240"/>
                            <a:ext cx="1011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19" name="Object 86">
                <a:extLst>
                  <a:ext uri="{FF2B5EF4-FFF2-40B4-BE49-F238E27FC236}">
                    <a16:creationId xmlns:a16="http://schemas.microsoft.com/office/drawing/2014/main" id="{CFF37793-83DA-B1FD-0CEA-B1C73546FA3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76" y="2448"/>
              <a:ext cx="1190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9" imgW="1091726" imgH="203112" progId="Equation.3">
                      <p:embed/>
                    </p:oleObj>
                  </mc:Choice>
                  <mc:Fallback>
                    <p:oleObj name="Equation" r:id="rId29" imgW="1091726" imgH="203112" progId="Equation.3">
                      <p:embed/>
                      <p:pic>
                        <p:nvPicPr>
                          <p:cNvPr id="6219" name="Object 86">
                            <a:extLst>
                              <a:ext uri="{FF2B5EF4-FFF2-40B4-BE49-F238E27FC236}">
                                <a16:creationId xmlns:a16="http://schemas.microsoft.com/office/drawing/2014/main" id="{CFF37793-83DA-B1FD-0CEA-B1C73546FA3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6" y="2448"/>
                            <a:ext cx="1190" cy="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20" name="Object 87">
                <a:extLst>
                  <a:ext uri="{FF2B5EF4-FFF2-40B4-BE49-F238E27FC236}">
                    <a16:creationId xmlns:a16="http://schemas.microsoft.com/office/drawing/2014/main" id="{14D4B905-C527-86FF-0013-4F4B293CBEA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52" y="2448"/>
              <a:ext cx="1799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1" imgW="1651000" imgH="203200" progId="Equation.3">
                      <p:embed/>
                    </p:oleObj>
                  </mc:Choice>
                  <mc:Fallback>
                    <p:oleObj name="Equation" r:id="rId31" imgW="1651000" imgH="203200" progId="Equation.3">
                      <p:embed/>
                      <p:pic>
                        <p:nvPicPr>
                          <p:cNvPr id="6220" name="Object 87">
                            <a:extLst>
                              <a:ext uri="{FF2B5EF4-FFF2-40B4-BE49-F238E27FC236}">
                                <a16:creationId xmlns:a16="http://schemas.microsoft.com/office/drawing/2014/main" id="{14D4B905-C527-86FF-0013-4F4B293CBEA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48"/>
                            <a:ext cx="1799" cy="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21" name="Object 88">
                <a:extLst>
                  <a:ext uri="{FF2B5EF4-FFF2-40B4-BE49-F238E27FC236}">
                    <a16:creationId xmlns:a16="http://schemas.microsoft.com/office/drawing/2014/main" id="{DC2569A5-A338-15D9-51EF-1181DFDE050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32" y="2688"/>
              <a:ext cx="1509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3" imgW="1384300" imgH="203200" progId="Equation.3">
                      <p:embed/>
                    </p:oleObj>
                  </mc:Choice>
                  <mc:Fallback>
                    <p:oleObj name="Equation" r:id="rId33" imgW="1384300" imgH="203200" progId="Equation.3">
                      <p:embed/>
                      <p:pic>
                        <p:nvPicPr>
                          <p:cNvPr id="6221" name="Object 88">
                            <a:extLst>
                              <a:ext uri="{FF2B5EF4-FFF2-40B4-BE49-F238E27FC236}">
                                <a16:creationId xmlns:a16="http://schemas.microsoft.com/office/drawing/2014/main" id="{DC2569A5-A338-15D9-51EF-1181DFDE050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2" y="2688"/>
                            <a:ext cx="1509" cy="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22" name="Object 89">
                <a:extLst>
                  <a:ext uri="{FF2B5EF4-FFF2-40B4-BE49-F238E27FC236}">
                    <a16:creationId xmlns:a16="http://schemas.microsoft.com/office/drawing/2014/main" id="{32E60EE5-0A8B-1360-477B-89BA188A2F1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52" y="2688"/>
              <a:ext cx="1771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5" imgW="1625600" imgH="203200" progId="Equation.3">
                      <p:embed/>
                    </p:oleObj>
                  </mc:Choice>
                  <mc:Fallback>
                    <p:oleObj name="Equation" r:id="rId35" imgW="1625600" imgH="203200" progId="Equation.3">
                      <p:embed/>
                      <p:pic>
                        <p:nvPicPr>
                          <p:cNvPr id="6222" name="Object 89">
                            <a:extLst>
                              <a:ext uri="{FF2B5EF4-FFF2-40B4-BE49-F238E27FC236}">
                                <a16:creationId xmlns:a16="http://schemas.microsoft.com/office/drawing/2014/main" id="{32E60EE5-0A8B-1360-477B-89BA188A2F1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688"/>
                            <a:ext cx="1771" cy="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23" name="Object 90">
                <a:extLst>
                  <a:ext uri="{FF2B5EF4-FFF2-40B4-BE49-F238E27FC236}">
                    <a16:creationId xmlns:a16="http://schemas.microsoft.com/office/drawing/2014/main" id="{0E520135-4098-A401-170A-C40C640A0C3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64" y="2896"/>
              <a:ext cx="858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7" imgW="787058" imgH="203112" progId="Equation.3">
                      <p:embed/>
                    </p:oleObj>
                  </mc:Choice>
                  <mc:Fallback>
                    <p:oleObj name="Equation" r:id="rId37" imgW="787058" imgH="203112" progId="Equation.3">
                      <p:embed/>
                      <p:pic>
                        <p:nvPicPr>
                          <p:cNvPr id="6223" name="Object 90">
                            <a:extLst>
                              <a:ext uri="{FF2B5EF4-FFF2-40B4-BE49-F238E27FC236}">
                                <a16:creationId xmlns:a16="http://schemas.microsoft.com/office/drawing/2014/main" id="{0E520135-4098-A401-170A-C40C640A0C3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64" y="2896"/>
                            <a:ext cx="858" cy="2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24" name="Object 91">
                <a:extLst>
                  <a:ext uri="{FF2B5EF4-FFF2-40B4-BE49-F238E27FC236}">
                    <a16:creationId xmlns:a16="http://schemas.microsoft.com/office/drawing/2014/main" id="{0D8A2670-2A27-FE0A-CB17-76383587603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52" y="2904"/>
              <a:ext cx="955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9" imgW="876300" imgH="203200" progId="Equation.3">
                      <p:embed/>
                    </p:oleObj>
                  </mc:Choice>
                  <mc:Fallback>
                    <p:oleObj name="Equation" r:id="rId39" imgW="876300" imgH="203200" progId="Equation.3">
                      <p:embed/>
                      <p:pic>
                        <p:nvPicPr>
                          <p:cNvPr id="6224" name="Object 91">
                            <a:extLst>
                              <a:ext uri="{FF2B5EF4-FFF2-40B4-BE49-F238E27FC236}">
                                <a16:creationId xmlns:a16="http://schemas.microsoft.com/office/drawing/2014/main" id="{0D8A2670-2A27-FE0A-CB17-76383587603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2" y="2904"/>
                            <a:ext cx="955" cy="2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25" name="Object 92">
                <a:extLst>
                  <a:ext uri="{FF2B5EF4-FFF2-40B4-BE49-F238E27FC236}">
                    <a16:creationId xmlns:a16="http://schemas.microsoft.com/office/drawing/2014/main" id="{7018F9D7-FAAD-67EE-A78C-7F13799F0C4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24" y="3168"/>
              <a:ext cx="983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1" imgW="901309" imgH="203112" progId="Equation.3">
                      <p:embed/>
                    </p:oleObj>
                  </mc:Choice>
                  <mc:Fallback>
                    <p:oleObj name="Equation" r:id="rId41" imgW="901309" imgH="203112" progId="Equation.3">
                      <p:embed/>
                      <p:pic>
                        <p:nvPicPr>
                          <p:cNvPr id="6225" name="Object 92">
                            <a:extLst>
                              <a:ext uri="{FF2B5EF4-FFF2-40B4-BE49-F238E27FC236}">
                                <a16:creationId xmlns:a16="http://schemas.microsoft.com/office/drawing/2014/main" id="{7018F9D7-FAAD-67EE-A78C-7F13799F0C4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3168"/>
                            <a:ext cx="983" cy="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26" name="Object 93">
                <a:extLst>
                  <a:ext uri="{FF2B5EF4-FFF2-40B4-BE49-F238E27FC236}">
                    <a16:creationId xmlns:a16="http://schemas.microsoft.com/office/drawing/2014/main" id="{F47AFA21-6A28-C2EA-0E82-23ED83EEAEC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76" y="3360"/>
              <a:ext cx="1094" cy="2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3" imgW="1002865" imgH="241195" progId="Equation.3">
                      <p:embed/>
                    </p:oleObj>
                  </mc:Choice>
                  <mc:Fallback>
                    <p:oleObj name="Equation" r:id="rId43" imgW="1002865" imgH="241195" progId="Equation.3">
                      <p:embed/>
                      <p:pic>
                        <p:nvPicPr>
                          <p:cNvPr id="6226" name="Object 93">
                            <a:extLst>
                              <a:ext uri="{FF2B5EF4-FFF2-40B4-BE49-F238E27FC236}">
                                <a16:creationId xmlns:a16="http://schemas.microsoft.com/office/drawing/2014/main" id="{F47AFA21-6A28-C2EA-0E82-23ED83EEAEC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6" y="3360"/>
                            <a:ext cx="1094" cy="2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27" name="Object 94">
                <a:extLst>
                  <a:ext uri="{FF2B5EF4-FFF2-40B4-BE49-F238E27FC236}">
                    <a16:creationId xmlns:a16="http://schemas.microsoft.com/office/drawing/2014/main" id="{1819BCAF-14BD-03E9-C91E-8CF80D9AEFB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32" y="3168"/>
              <a:ext cx="859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5" imgW="787058" imgH="165028" progId="Equation.3">
                      <p:embed/>
                    </p:oleObj>
                  </mc:Choice>
                  <mc:Fallback>
                    <p:oleObj name="Equation" r:id="rId45" imgW="787058" imgH="165028" progId="Equation.3">
                      <p:embed/>
                      <p:pic>
                        <p:nvPicPr>
                          <p:cNvPr id="6227" name="Object 94">
                            <a:extLst>
                              <a:ext uri="{FF2B5EF4-FFF2-40B4-BE49-F238E27FC236}">
                                <a16:creationId xmlns:a16="http://schemas.microsoft.com/office/drawing/2014/main" id="{1819BCAF-14BD-03E9-C91E-8CF80D9AEFB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3168"/>
                            <a:ext cx="859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28" name="Object 95">
                <a:extLst>
                  <a:ext uri="{FF2B5EF4-FFF2-40B4-BE49-F238E27FC236}">
                    <a16:creationId xmlns:a16="http://schemas.microsoft.com/office/drawing/2014/main" id="{4C065032-3454-8405-A524-EF6659B8F5F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88" y="3360"/>
              <a:ext cx="1136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7" imgW="1040948" imgH="203112" progId="Equation.3">
                      <p:embed/>
                    </p:oleObj>
                  </mc:Choice>
                  <mc:Fallback>
                    <p:oleObj name="Equation" r:id="rId47" imgW="1040948" imgH="203112" progId="Equation.3">
                      <p:embed/>
                      <p:pic>
                        <p:nvPicPr>
                          <p:cNvPr id="6228" name="Object 95">
                            <a:extLst>
                              <a:ext uri="{FF2B5EF4-FFF2-40B4-BE49-F238E27FC236}">
                                <a16:creationId xmlns:a16="http://schemas.microsoft.com/office/drawing/2014/main" id="{4C065032-3454-8405-A524-EF6659B8F5F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3360"/>
                            <a:ext cx="1136" cy="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29" name="Object 96">
                <a:extLst>
                  <a:ext uri="{FF2B5EF4-FFF2-40B4-BE49-F238E27FC236}">
                    <a16:creationId xmlns:a16="http://schemas.microsoft.com/office/drawing/2014/main" id="{4176FB51-2004-F309-07D1-2576C1C9647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16" y="3824"/>
              <a:ext cx="471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9" imgW="431613" imgH="228501" progId="Equation.3">
                      <p:embed/>
                    </p:oleObj>
                  </mc:Choice>
                  <mc:Fallback>
                    <p:oleObj name="Equation" r:id="rId49" imgW="431613" imgH="228501" progId="Equation.3">
                      <p:embed/>
                      <p:pic>
                        <p:nvPicPr>
                          <p:cNvPr id="6229" name="Object 96">
                            <a:extLst>
                              <a:ext uri="{FF2B5EF4-FFF2-40B4-BE49-F238E27FC236}">
                                <a16:creationId xmlns:a16="http://schemas.microsoft.com/office/drawing/2014/main" id="{4176FB51-2004-F309-07D1-2576C1C9647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3824"/>
                            <a:ext cx="471" cy="2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30" name="Object 97">
                <a:extLst>
                  <a:ext uri="{FF2B5EF4-FFF2-40B4-BE49-F238E27FC236}">
                    <a16:creationId xmlns:a16="http://schemas.microsoft.com/office/drawing/2014/main" id="{84FE8668-2A6A-41BC-628B-1938E12529D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52" y="3600"/>
              <a:ext cx="2208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1" imgW="2565400" imgH="241300" progId="Equation.3">
                      <p:embed/>
                    </p:oleObj>
                  </mc:Choice>
                  <mc:Fallback>
                    <p:oleObj name="Equation" r:id="rId51" imgW="2565400" imgH="241300" progId="Equation.3">
                      <p:embed/>
                      <p:pic>
                        <p:nvPicPr>
                          <p:cNvPr id="6230" name="Object 97">
                            <a:extLst>
                              <a:ext uri="{FF2B5EF4-FFF2-40B4-BE49-F238E27FC236}">
                                <a16:creationId xmlns:a16="http://schemas.microsoft.com/office/drawing/2014/main" id="{84FE8668-2A6A-41BC-628B-1938E12529D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3600"/>
                            <a:ext cx="2208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31" name="Object 98">
                <a:extLst>
                  <a:ext uri="{FF2B5EF4-FFF2-40B4-BE49-F238E27FC236}">
                    <a16:creationId xmlns:a16="http://schemas.microsoft.com/office/drawing/2014/main" id="{D26CE11A-9C30-0413-D328-3884A64FD89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96" y="3600"/>
              <a:ext cx="1488" cy="1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3" imgW="1726451" imgH="215806" progId="Equation.3">
                      <p:embed/>
                    </p:oleObj>
                  </mc:Choice>
                  <mc:Fallback>
                    <p:oleObj name="Equation" r:id="rId53" imgW="1726451" imgH="215806" progId="Equation.3">
                      <p:embed/>
                      <p:pic>
                        <p:nvPicPr>
                          <p:cNvPr id="6231" name="Object 98">
                            <a:extLst>
                              <a:ext uri="{FF2B5EF4-FFF2-40B4-BE49-F238E27FC236}">
                                <a16:creationId xmlns:a16="http://schemas.microsoft.com/office/drawing/2014/main" id="{D26CE11A-9C30-0413-D328-3884A64FD89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3600"/>
                            <a:ext cx="1488" cy="1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p" autoUpdateAnimBg="0"/>
      <p:bldP spid="4111" grpId="0" build="p" autoUpdateAnimBg="0"/>
      <p:bldP spid="4112" grpId="0" build="p" autoUpdateAnimBg="0"/>
      <p:bldP spid="411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BF6759A-8C04-EC65-8255-B0D2DCA9DC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7924800" cy="2362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/>
              <a:t>将一个逻辑函数</a:t>
            </a:r>
            <a:r>
              <a:rPr lang="en-US" altLang="zh-CN" sz="2400" b="1" i="1">
                <a:latin typeface="Times New Roman" panose="02020603050405020304" pitchFamily="18" charset="0"/>
              </a:rPr>
              <a:t>L</a:t>
            </a:r>
            <a:r>
              <a:rPr lang="zh-CN" altLang="en-US" sz="2400" b="1"/>
              <a:t>进行下列变换：</a:t>
            </a:r>
            <a:br>
              <a:rPr lang="zh-CN" altLang="en-US" sz="2400" b="1"/>
            </a:br>
            <a:r>
              <a:rPr lang="zh-CN" altLang="en-US" sz="2400" b="1"/>
              <a:t>                    </a:t>
            </a:r>
            <a:r>
              <a:rPr lang="en-US" altLang="zh-CN" sz="2400" b="1">
                <a:solidFill>
                  <a:srgbClr val="CC0099"/>
                </a:solidFill>
                <a:latin typeface="Times New Roman" panose="02020603050405020304" pitchFamily="18" charset="0"/>
              </a:rPr>
              <a:t>· →</a:t>
            </a:r>
            <a:r>
              <a:rPr lang="zh-CN" altLang="en-US" sz="2400" b="1">
                <a:solidFill>
                  <a:srgbClr val="CC0099"/>
                </a:solidFill>
                <a:latin typeface="Times New Roman" panose="02020603050405020304" pitchFamily="18" charset="0"/>
              </a:rPr>
              <a:t>＋             ＋ → </a:t>
            </a:r>
            <a:r>
              <a:rPr lang="en-US" altLang="zh-CN" sz="2400" b="1">
                <a:solidFill>
                  <a:srgbClr val="CC0099"/>
                </a:solidFill>
                <a:latin typeface="Times New Roman" panose="02020603050405020304" pitchFamily="18" charset="0"/>
              </a:rPr>
              <a:t>· </a:t>
            </a:r>
            <a:br>
              <a:rPr lang="en-US" altLang="zh-CN" sz="2400" b="1">
                <a:solidFill>
                  <a:srgbClr val="CC0099"/>
                </a:solidFill>
                <a:latin typeface="Times New Roman" panose="02020603050405020304" pitchFamily="18" charset="0"/>
              </a:rPr>
            </a:br>
            <a:r>
              <a:rPr lang="en-US" altLang="zh-CN" sz="2400" b="1">
                <a:solidFill>
                  <a:srgbClr val="CC0099"/>
                </a:solidFill>
              </a:rPr>
              <a:t>                    </a:t>
            </a:r>
            <a:r>
              <a:rPr lang="en-US" altLang="zh-CN" sz="2400" b="1">
                <a:solidFill>
                  <a:srgbClr val="CC0099"/>
                </a:solidFill>
                <a:latin typeface="Times New Roman" panose="02020603050405020304" pitchFamily="18" charset="0"/>
              </a:rPr>
              <a:t>0 → 1              1 → 0</a:t>
            </a:r>
            <a:br>
              <a:rPr lang="en-US" altLang="zh-CN" sz="2400" b="1">
                <a:solidFill>
                  <a:srgbClr val="CC0099"/>
                </a:solidFill>
              </a:rPr>
            </a:br>
            <a:r>
              <a:rPr lang="en-US" altLang="zh-CN" sz="2400" b="1">
                <a:solidFill>
                  <a:srgbClr val="CC0099"/>
                </a:solidFill>
              </a:rPr>
              <a:t>        </a:t>
            </a:r>
            <a:r>
              <a:rPr lang="zh-CN" altLang="en-US" sz="2400" b="1">
                <a:solidFill>
                  <a:srgbClr val="CC0099"/>
                </a:solidFill>
              </a:rPr>
              <a:t>原变量 → 反变量，  反变量 → 原变量</a:t>
            </a:r>
            <a:br>
              <a:rPr lang="zh-CN" altLang="en-US" sz="2400" b="1">
                <a:solidFill>
                  <a:srgbClr val="CC0099"/>
                </a:solidFill>
              </a:rPr>
            </a:br>
            <a:r>
              <a:rPr lang="zh-CN" altLang="en-US" sz="2400" b="1"/>
              <a:t>所得新函数表达式叫做</a:t>
            </a:r>
            <a:r>
              <a:rPr lang="en-US" altLang="zh-CN" sz="2400" b="1" i="1">
                <a:latin typeface="Times New Roman" panose="02020603050405020304" pitchFamily="18" charset="0"/>
              </a:rPr>
              <a:t>L</a:t>
            </a:r>
            <a:r>
              <a:rPr lang="zh-CN" altLang="en-US" sz="2400" b="1"/>
              <a:t>的</a:t>
            </a:r>
            <a:r>
              <a:rPr lang="zh-CN" altLang="en-US" sz="2400" b="1">
                <a:solidFill>
                  <a:srgbClr val="FF3300"/>
                </a:solidFill>
              </a:rPr>
              <a:t>反函数</a:t>
            </a:r>
            <a:r>
              <a:rPr lang="zh-CN" altLang="en-US" sz="2400" b="1"/>
              <a:t>，用    表示。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8B4C9F6D-B633-2A28-CF40-DB2A259E24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5334000"/>
            <a:ext cx="8610600" cy="1295400"/>
          </a:xfrm>
        </p:spPr>
        <p:txBody>
          <a:bodyPr/>
          <a:lstStyle/>
          <a:p>
            <a:pPr algn="just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/>
              <a:t>         </a:t>
            </a:r>
            <a:r>
              <a:rPr lang="zh-CN" altLang="en-US" sz="2000" b="1">
                <a:solidFill>
                  <a:srgbClr val="800080"/>
                </a:solidFill>
              </a:rPr>
              <a:t>在应用反演规则求反函数时要注意以下两点：</a:t>
            </a:r>
          </a:p>
          <a:p>
            <a:pPr algn="just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（</a:t>
            </a:r>
            <a:r>
              <a:rPr lang="en-US" altLang="zh-CN" sz="2000" b="1">
                <a:solidFill>
                  <a:srgbClr val="800080"/>
                </a:solidFill>
              </a:rPr>
              <a:t>1</a:t>
            </a:r>
            <a:r>
              <a:rPr lang="zh-CN" altLang="en-US" sz="2000" b="1">
                <a:solidFill>
                  <a:srgbClr val="800080"/>
                </a:solidFill>
              </a:rPr>
              <a:t>）保持原函数的运算顺序，必要时加括号表明，如例</a:t>
            </a:r>
            <a:r>
              <a:rPr lang="en-US" altLang="zh-CN" sz="2000" b="1">
                <a:solidFill>
                  <a:srgbClr val="800080"/>
                </a:solidFill>
              </a:rPr>
              <a:t>2.1.3</a:t>
            </a:r>
            <a:r>
              <a:rPr lang="zh-CN" altLang="en-US" sz="2000" b="1">
                <a:solidFill>
                  <a:srgbClr val="800080"/>
                </a:solidFill>
              </a:rPr>
              <a:t>。</a:t>
            </a:r>
          </a:p>
          <a:p>
            <a:pPr algn="just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（</a:t>
            </a:r>
            <a:r>
              <a:rPr lang="en-US" altLang="zh-CN" sz="2000" b="1">
                <a:solidFill>
                  <a:srgbClr val="800080"/>
                </a:solidFill>
              </a:rPr>
              <a:t>2</a:t>
            </a:r>
            <a:r>
              <a:rPr lang="zh-CN" altLang="en-US" sz="2000" b="1">
                <a:solidFill>
                  <a:srgbClr val="800080"/>
                </a:solidFill>
              </a:rPr>
              <a:t>）变换中，几个变量（一个以上）的公共非号保持不变， 如例 </a:t>
            </a:r>
            <a:r>
              <a:rPr lang="en-US" altLang="zh-CN" sz="2000" b="1">
                <a:solidFill>
                  <a:srgbClr val="800080"/>
                </a:solidFill>
              </a:rPr>
              <a:t>2.1.4</a:t>
            </a:r>
            <a:r>
              <a:rPr lang="zh-CN" altLang="en-US" sz="2000" b="1">
                <a:solidFill>
                  <a:srgbClr val="800080"/>
                </a:solidFill>
              </a:rPr>
              <a:t>。 </a:t>
            </a:r>
          </a:p>
        </p:txBody>
      </p:sp>
      <p:graphicFrame>
        <p:nvGraphicFramePr>
          <p:cNvPr id="5130" name="Object 10">
            <a:extLst>
              <a:ext uri="{FF2B5EF4-FFF2-40B4-BE49-F238E27FC236}">
                <a16:creationId xmlns:a16="http://schemas.microsoft.com/office/drawing/2014/main" id="{0628262F-FD56-C2B0-66B5-7AEAAF0970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31101" y="2197100"/>
          <a:ext cx="2968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26890" imgH="190335" progId="Equation.3">
                  <p:embed/>
                </p:oleObj>
              </mc:Choice>
              <mc:Fallback>
                <p:oleObj name="公式" r:id="rId3" imgW="126890" imgH="190335" progId="Equation.3">
                  <p:embed/>
                  <p:pic>
                    <p:nvPicPr>
                      <p:cNvPr id="5130" name="Object 10">
                        <a:extLst>
                          <a:ext uri="{FF2B5EF4-FFF2-40B4-BE49-F238E27FC236}">
                            <a16:creationId xmlns:a16="http://schemas.microsoft.com/office/drawing/2014/main" id="{0628262F-FD56-C2B0-66B5-7AEAAF0970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1101" y="2197100"/>
                        <a:ext cx="2968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3" name="Object 13">
            <a:extLst>
              <a:ext uri="{FF2B5EF4-FFF2-40B4-BE49-F238E27FC236}">
                <a16:creationId xmlns:a16="http://schemas.microsoft.com/office/drawing/2014/main" id="{09D0AC15-8E24-A270-5D3D-B3FE211B1C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5464" y="3262313"/>
          <a:ext cx="20986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88614" imgH="215806" progId="Equation.3">
                  <p:embed/>
                </p:oleObj>
              </mc:Choice>
              <mc:Fallback>
                <p:oleObj name="Equation" r:id="rId5" imgW="888614" imgH="215806" progId="Equation.3">
                  <p:embed/>
                  <p:pic>
                    <p:nvPicPr>
                      <p:cNvPr id="5133" name="Object 13">
                        <a:extLst>
                          <a:ext uri="{FF2B5EF4-FFF2-40B4-BE49-F238E27FC236}">
                            <a16:creationId xmlns:a16="http://schemas.microsoft.com/office/drawing/2014/main" id="{09D0AC15-8E24-A270-5D3D-B3FE211B1C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4" y="3262313"/>
                        <a:ext cx="209867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6" name="Object 16">
            <a:extLst>
              <a:ext uri="{FF2B5EF4-FFF2-40B4-BE49-F238E27FC236}">
                <a16:creationId xmlns:a16="http://schemas.microsoft.com/office/drawing/2014/main" id="{59A7C782-72FB-885D-6B4D-3527A4A296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3225" y="3810001"/>
          <a:ext cx="280193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33500" imgH="241300" progId="Equation.3">
                  <p:embed/>
                </p:oleObj>
              </mc:Choice>
              <mc:Fallback>
                <p:oleObj name="Equation" r:id="rId7" imgW="1333500" imgH="241300" progId="Equation.3">
                  <p:embed/>
                  <p:pic>
                    <p:nvPicPr>
                      <p:cNvPr id="5136" name="Object 16">
                        <a:extLst>
                          <a:ext uri="{FF2B5EF4-FFF2-40B4-BE49-F238E27FC236}">
                            <a16:creationId xmlns:a16="http://schemas.microsoft.com/office/drawing/2014/main" id="{59A7C782-72FB-885D-6B4D-3527A4A296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25" y="3810001"/>
                        <a:ext cx="2801938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8" name="Object 18">
            <a:extLst>
              <a:ext uri="{FF2B5EF4-FFF2-40B4-BE49-F238E27FC236}">
                <a16:creationId xmlns:a16="http://schemas.microsoft.com/office/drawing/2014/main" id="{55024740-7613-5644-E671-C31ED8AF16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4191001"/>
          <a:ext cx="264318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17600" imgH="241300" progId="Equation.3">
                  <p:embed/>
                </p:oleObj>
              </mc:Choice>
              <mc:Fallback>
                <p:oleObj name="Equation" r:id="rId9" imgW="1117600" imgH="241300" progId="Equation.3">
                  <p:embed/>
                  <p:pic>
                    <p:nvPicPr>
                      <p:cNvPr id="5138" name="Object 18">
                        <a:extLst>
                          <a:ext uri="{FF2B5EF4-FFF2-40B4-BE49-F238E27FC236}">
                            <a16:creationId xmlns:a16="http://schemas.microsoft.com/office/drawing/2014/main" id="{55024740-7613-5644-E671-C31ED8AF16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191001"/>
                        <a:ext cx="264318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" name="Object 20">
            <a:extLst>
              <a:ext uri="{FF2B5EF4-FFF2-40B4-BE49-F238E27FC236}">
                <a16:creationId xmlns:a16="http://schemas.microsoft.com/office/drawing/2014/main" id="{DCA1E46B-FE34-0C3F-1867-E423E89A76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5250" y="4786313"/>
          <a:ext cx="247808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54100" imgH="241300" progId="Equation.3">
                  <p:embed/>
                </p:oleObj>
              </mc:Choice>
              <mc:Fallback>
                <p:oleObj name="Equation" r:id="rId11" imgW="1054100" imgH="241300" progId="Equation.3">
                  <p:embed/>
                  <p:pic>
                    <p:nvPicPr>
                      <p:cNvPr id="5140" name="Object 20">
                        <a:extLst>
                          <a:ext uri="{FF2B5EF4-FFF2-40B4-BE49-F238E27FC236}">
                            <a16:creationId xmlns:a16="http://schemas.microsoft.com/office/drawing/2014/main" id="{DCA1E46B-FE34-0C3F-1867-E423E89A76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4786313"/>
                        <a:ext cx="2478088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3" name="Rectangle 23">
            <a:extLst>
              <a:ext uri="{FF2B5EF4-FFF2-40B4-BE49-F238E27FC236}">
                <a16:creationId xmlns:a16="http://schemas.microsoft.com/office/drawing/2014/main" id="{9EE3A055-47F2-F6B3-FB32-65C1EE45D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5908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b="1">
                <a:solidFill>
                  <a:srgbClr val="CC0099"/>
                </a:solidFill>
                <a:latin typeface="Times New Roman" panose="02020603050405020304" pitchFamily="18" charset="0"/>
              </a:rPr>
              <a:t>利用反演规则，可以非常方便地求得一个函数的反函数</a:t>
            </a:r>
            <a:r>
              <a:rPr lang="zh-CN" altLang="en-US" b="1">
                <a:latin typeface="Times New Roman" panose="02020603050405020304" pitchFamily="18" charset="0"/>
              </a:rPr>
              <a:t>        </a:t>
            </a:r>
            <a:endParaRPr lang="zh-CN" altLang="en-US" b="1">
              <a:solidFill>
                <a:srgbClr val="FF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44" name="Rectangle 24">
            <a:extLst>
              <a:ext uri="{FF2B5EF4-FFF2-40B4-BE49-F238E27FC236}">
                <a16:creationId xmlns:a16="http://schemas.microsoft.com/office/drawing/2014/main" id="{5A1B3965-8442-3FAB-7AD2-FFD4552EB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8862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0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解：</a:t>
            </a:r>
            <a:endParaRPr lang="zh-CN" altLang="en-US" sz="2800" b="1">
              <a:solidFill>
                <a:srgbClr val="FF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45" name="Rectangle 25">
            <a:extLst>
              <a:ext uri="{FF2B5EF4-FFF2-40B4-BE49-F238E27FC236}">
                <a16:creationId xmlns:a16="http://schemas.microsoft.com/office/drawing/2014/main" id="{534ADB11-0DF4-9FFF-72A0-4081057AA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91000"/>
            <a:ext cx="48133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 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2.1.4</a:t>
            </a:r>
            <a:r>
              <a:rPr lang="en-US" altLang="zh-CN" b="1">
                <a:latin typeface="Times New Roman" panose="02020603050405020304" pitchFamily="18" charset="0"/>
              </a:rPr>
              <a:t>  </a:t>
            </a:r>
            <a:r>
              <a:rPr lang="zh-CN" altLang="en-US" b="1">
                <a:latin typeface="Times New Roman" panose="02020603050405020304" pitchFamily="18" charset="0"/>
              </a:rPr>
              <a:t>求以下函数的反函数：</a:t>
            </a:r>
            <a:endParaRPr lang="zh-CN" altLang="en-US" b="1">
              <a:solidFill>
                <a:srgbClr val="FF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46" name="Rectangle 26">
            <a:extLst>
              <a:ext uri="{FF2B5EF4-FFF2-40B4-BE49-F238E27FC236}">
                <a16:creationId xmlns:a16="http://schemas.microsoft.com/office/drawing/2014/main" id="{653112CE-D4E5-F93F-7E81-9CFE6EE1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530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解：</a:t>
            </a:r>
            <a:endParaRPr lang="zh-CN" altLang="en-US" sz="2800" b="1">
              <a:solidFill>
                <a:srgbClr val="FF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48" name="Rectangle 28">
            <a:extLst>
              <a:ext uri="{FF2B5EF4-FFF2-40B4-BE49-F238E27FC236}">
                <a16:creationId xmlns:a16="http://schemas.microsoft.com/office/drawing/2014/main" id="{69335342-8A18-12AF-C18C-B711C8E43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3352801"/>
            <a:ext cx="43572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2.1.3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求以下函数的反函数：</a:t>
            </a:r>
          </a:p>
        </p:txBody>
      </p:sp>
      <p:sp>
        <p:nvSpPr>
          <p:cNvPr id="7182" name="Rectangle 31">
            <a:extLst>
              <a:ext uri="{FF2B5EF4-FFF2-40B4-BE49-F238E27FC236}">
                <a16:creationId xmlns:a16="http://schemas.microsoft.com/office/drawing/2014/main" id="{EC7EB609-E0F3-E253-A862-5648DF358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0"/>
            <a:ext cx="1951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3300"/>
                </a:solidFill>
              </a:rPr>
              <a:t>3 </a:t>
            </a:r>
            <a:r>
              <a:rPr lang="en-US" altLang="zh-CN" b="1">
                <a:solidFill>
                  <a:srgbClr val="FF3300"/>
                </a:solidFill>
              </a:rPr>
              <a:t>.  </a:t>
            </a:r>
            <a:r>
              <a:rPr lang="zh-CN" altLang="en-US" b="1">
                <a:solidFill>
                  <a:srgbClr val="FF3300"/>
                </a:solidFill>
              </a:rPr>
              <a:t>反演规则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4" grpId="0" build="p" autoUpdateAnimBg="0"/>
      <p:bldP spid="5143" grpId="0" build="p" autoUpdateAnimBg="0"/>
      <p:bldP spid="5144" grpId="0" autoUpdateAnimBg="0"/>
      <p:bldP spid="5145" grpId="0" autoUpdateAnimBg="0"/>
      <p:bldP spid="5146" grpId="0" autoUpdateAnimBg="0"/>
      <p:bldP spid="514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A844FAD-641C-A0E7-2499-D7FA29FA1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9650" y="404813"/>
            <a:ext cx="7620000" cy="533400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FF3300"/>
                </a:solidFill>
              </a:rPr>
              <a:t>三、逻辑函数的代数化简法</a:t>
            </a:r>
            <a:endParaRPr lang="zh-CN" altLang="en-US" sz="2800" b="1"/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23B4FEB9-6AC3-82BE-8FC6-1D33CE91A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908050"/>
            <a:ext cx="56356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33CC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>
                <a:solidFill>
                  <a:srgbClr val="0033CC"/>
                </a:solidFill>
                <a:latin typeface="宋体" panose="02010600030101010101" pitchFamily="2" charset="-122"/>
              </a:rPr>
              <a:t>．逻辑函数式的常见形式</a:t>
            </a:r>
            <a:endParaRPr lang="zh-CN" altLang="en-US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1991" name="Object 7">
            <a:extLst>
              <a:ext uri="{FF2B5EF4-FFF2-40B4-BE49-F238E27FC236}">
                <a16:creationId xmlns:a16="http://schemas.microsoft.com/office/drawing/2014/main" id="{7941A813-D477-3E19-E011-084551A9C4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8388" y="2743200"/>
          <a:ext cx="21780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41991" name="Object 7">
                        <a:extLst>
                          <a:ext uri="{FF2B5EF4-FFF2-40B4-BE49-F238E27FC236}">
                            <a16:creationId xmlns:a16="http://schemas.microsoft.com/office/drawing/2014/main" id="{7941A813-D477-3E19-E011-084551A9C4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388" y="2743200"/>
                        <a:ext cx="21780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Text Box 8">
            <a:extLst>
              <a:ext uri="{FF2B5EF4-FFF2-40B4-BE49-F238E27FC236}">
                <a16:creationId xmlns:a16="http://schemas.microsoft.com/office/drawing/2014/main" id="{602AE507-FE74-0C7F-0341-C39B4F675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2708275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CC0099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b="1">
                <a:solidFill>
                  <a:srgbClr val="CC0099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b="1">
                <a:solidFill>
                  <a:srgbClr val="CC0099"/>
                </a:solidFill>
                <a:latin typeface="Times New Roman" panose="02020603050405020304" pitchFamily="18" charset="0"/>
              </a:rPr>
              <a:t>或表达式</a:t>
            </a:r>
          </a:p>
        </p:txBody>
      </p:sp>
      <p:graphicFrame>
        <p:nvGraphicFramePr>
          <p:cNvPr id="41993" name="Object 9">
            <a:extLst>
              <a:ext uri="{FF2B5EF4-FFF2-40B4-BE49-F238E27FC236}">
                <a16:creationId xmlns:a16="http://schemas.microsoft.com/office/drawing/2014/main" id="{27EA4168-A66D-11F8-1CCE-9FFC221419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3976" y="3357564"/>
          <a:ext cx="26320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30300" imgH="228600" progId="Equation.3">
                  <p:embed/>
                </p:oleObj>
              </mc:Choice>
              <mc:Fallback>
                <p:oleObj name="Equation" r:id="rId5" imgW="1130300" imgH="228600" progId="Equation.3">
                  <p:embed/>
                  <p:pic>
                    <p:nvPicPr>
                      <p:cNvPr id="41993" name="Object 9">
                        <a:extLst>
                          <a:ext uri="{FF2B5EF4-FFF2-40B4-BE49-F238E27FC236}">
                            <a16:creationId xmlns:a16="http://schemas.microsoft.com/office/drawing/2014/main" id="{27EA4168-A66D-11F8-1CCE-9FFC221419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6" y="3357564"/>
                        <a:ext cx="26320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Text Box 10">
            <a:extLst>
              <a:ext uri="{FF2B5EF4-FFF2-40B4-BE49-F238E27FC236}">
                <a16:creationId xmlns:a16="http://schemas.microsoft.com/office/drawing/2014/main" id="{49281F87-A4FA-3904-BC89-D86553299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3357563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CC0099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b="1">
                <a:solidFill>
                  <a:srgbClr val="CC0099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b="1">
                <a:solidFill>
                  <a:srgbClr val="CC0099"/>
                </a:solidFill>
                <a:latin typeface="Times New Roman" panose="02020603050405020304" pitchFamily="18" charset="0"/>
              </a:rPr>
              <a:t>与表达式</a:t>
            </a:r>
          </a:p>
        </p:txBody>
      </p:sp>
      <p:graphicFrame>
        <p:nvGraphicFramePr>
          <p:cNvPr id="41995" name="Object 11">
            <a:extLst>
              <a:ext uri="{FF2B5EF4-FFF2-40B4-BE49-F238E27FC236}">
                <a16:creationId xmlns:a16="http://schemas.microsoft.com/office/drawing/2014/main" id="{C4FD5E7D-F33C-AADD-F37C-793F71A3C5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3976" y="4005263"/>
          <a:ext cx="1655763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10891" imgH="253890" progId="Equation.3">
                  <p:embed/>
                </p:oleObj>
              </mc:Choice>
              <mc:Fallback>
                <p:oleObj name="Equation" r:id="rId7" imgW="710891" imgH="253890" progId="Equation.3">
                  <p:embed/>
                  <p:pic>
                    <p:nvPicPr>
                      <p:cNvPr id="41995" name="Object 11">
                        <a:extLst>
                          <a:ext uri="{FF2B5EF4-FFF2-40B4-BE49-F238E27FC236}">
                            <a16:creationId xmlns:a16="http://schemas.microsoft.com/office/drawing/2014/main" id="{C4FD5E7D-F33C-AADD-F37C-793F71A3C5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6" y="4005263"/>
                        <a:ext cx="1655763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6" name="Text Box 12">
            <a:extLst>
              <a:ext uri="{FF2B5EF4-FFF2-40B4-BE49-F238E27FC236}">
                <a16:creationId xmlns:a16="http://schemas.microsoft.com/office/drawing/2014/main" id="{0BBCD7C2-E4C0-BE49-FD20-9C3B69373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8575" y="408146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CC0099"/>
                </a:solidFill>
                <a:latin typeface="Times New Roman" panose="02020603050405020304" pitchFamily="18" charset="0"/>
              </a:rPr>
              <a:t>与非</a:t>
            </a:r>
            <a:r>
              <a:rPr lang="en-US" altLang="zh-CN" b="1">
                <a:solidFill>
                  <a:srgbClr val="CC0099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b="1">
                <a:solidFill>
                  <a:srgbClr val="CC0099"/>
                </a:solidFill>
                <a:latin typeface="Times New Roman" panose="02020603050405020304" pitchFamily="18" charset="0"/>
              </a:rPr>
              <a:t>与非表达式</a:t>
            </a:r>
          </a:p>
        </p:txBody>
      </p:sp>
      <p:graphicFrame>
        <p:nvGraphicFramePr>
          <p:cNvPr id="41997" name="Object 13">
            <a:extLst>
              <a:ext uri="{FF2B5EF4-FFF2-40B4-BE49-F238E27FC236}">
                <a16:creationId xmlns:a16="http://schemas.microsoft.com/office/drawing/2014/main" id="{6898AB29-1A6E-C8AE-208D-DDBC6FC313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3975" y="4724401"/>
          <a:ext cx="24526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54100" imgH="254000" progId="Equation.3">
                  <p:embed/>
                </p:oleObj>
              </mc:Choice>
              <mc:Fallback>
                <p:oleObj name="Equation" r:id="rId9" imgW="1054100" imgH="254000" progId="Equation.3">
                  <p:embed/>
                  <p:pic>
                    <p:nvPicPr>
                      <p:cNvPr id="41997" name="Object 13">
                        <a:extLst>
                          <a:ext uri="{FF2B5EF4-FFF2-40B4-BE49-F238E27FC236}">
                            <a16:creationId xmlns:a16="http://schemas.microsoft.com/office/drawing/2014/main" id="{6898AB29-1A6E-C8AE-208D-DDBC6FC313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4724401"/>
                        <a:ext cx="2452688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8" name="Text Box 14">
            <a:extLst>
              <a:ext uri="{FF2B5EF4-FFF2-40B4-BE49-F238E27FC236}">
                <a16:creationId xmlns:a16="http://schemas.microsoft.com/office/drawing/2014/main" id="{3E913DDB-6092-B76F-BF8F-A5475B58B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363" y="486886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CC0099"/>
                </a:solidFill>
                <a:latin typeface="Times New Roman" panose="02020603050405020304" pitchFamily="18" charset="0"/>
              </a:rPr>
              <a:t>或非</a:t>
            </a:r>
            <a:r>
              <a:rPr lang="en-US" altLang="zh-CN" b="1">
                <a:solidFill>
                  <a:srgbClr val="CC0099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b="1">
                <a:solidFill>
                  <a:srgbClr val="CC0099"/>
                </a:solidFill>
                <a:latin typeface="Times New Roman" panose="02020603050405020304" pitchFamily="18" charset="0"/>
              </a:rPr>
              <a:t>或非表达式</a:t>
            </a:r>
          </a:p>
        </p:txBody>
      </p:sp>
      <p:graphicFrame>
        <p:nvGraphicFramePr>
          <p:cNvPr id="41999" name="Object 15">
            <a:extLst>
              <a:ext uri="{FF2B5EF4-FFF2-40B4-BE49-F238E27FC236}">
                <a16:creationId xmlns:a16="http://schemas.microsoft.com/office/drawing/2014/main" id="{B9E2C9FF-D6FC-E4A9-45CC-3FAA1ED2E4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5413" y="5516564"/>
          <a:ext cx="18605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00100" imgH="228600" progId="Equation.3">
                  <p:embed/>
                </p:oleObj>
              </mc:Choice>
              <mc:Fallback>
                <p:oleObj name="Equation" r:id="rId11" imgW="800100" imgH="228600" progId="Equation.3">
                  <p:embed/>
                  <p:pic>
                    <p:nvPicPr>
                      <p:cNvPr id="41999" name="Object 15">
                        <a:extLst>
                          <a:ext uri="{FF2B5EF4-FFF2-40B4-BE49-F238E27FC236}">
                            <a16:creationId xmlns:a16="http://schemas.microsoft.com/office/drawing/2014/main" id="{B9E2C9FF-D6FC-E4A9-45CC-3FAA1ED2E4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5516564"/>
                        <a:ext cx="18605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0" name="Text Box 16">
            <a:extLst>
              <a:ext uri="{FF2B5EF4-FFF2-40B4-BE49-F238E27FC236}">
                <a16:creationId xmlns:a16="http://schemas.microsoft.com/office/drawing/2014/main" id="{3FC3E129-D98B-3B42-CE62-9030C3FBD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8" y="5589588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CC0099"/>
                </a:solidFill>
                <a:latin typeface="Times New Roman" panose="02020603050405020304" pitchFamily="18" charset="0"/>
              </a:rPr>
              <a:t>与或非表达式</a:t>
            </a:r>
          </a:p>
        </p:txBody>
      </p:sp>
      <p:sp>
        <p:nvSpPr>
          <p:cNvPr id="42002" name="Rectangle 18">
            <a:extLst>
              <a:ext uri="{FF2B5EF4-FFF2-40B4-BE49-F238E27FC236}">
                <a16:creationId xmlns:a16="http://schemas.microsoft.com/office/drawing/2014/main" id="{FF7E3C87-62A6-4BF5-DC13-405867E83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1700213"/>
            <a:ext cx="77755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一个逻辑函数的表达式不是唯一的，可以有多种形式，并且能互相转换。如：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utoUpdateAnimBg="0"/>
      <p:bldP spid="41992" grpId="0" autoUpdateAnimBg="0"/>
      <p:bldP spid="41994" grpId="0" autoUpdateAnimBg="0"/>
      <p:bldP spid="41996" grpId="0" autoUpdateAnimBg="0"/>
      <p:bldP spid="41998" grpId="0" autoUpdateAnimBg="0"/>
      <p:bldP spid="4200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4" name="Text Box 6">
            <a:extLst>
              <a:ext uri="{FF2B5EF4-FFF2-40B4-BE49-F238E27FC236}">
                <a16:creationId xmlns:a16="http://schemas.microsoft.com/office/drawing/2014/main" id="{E36485D8-4730-E189-C268-BB4448D8D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692150"/>
            <a:ext cx="6049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CC0099"/>
                </a:solidFill>
              </a:rPr>
              <a:t>与</a:t>
            </a:r>
            <a:r>
              <a:rPr lang="en-US" altLang="zh-CN" b="1">
                <a:solidFill>
                  <a:srgbClr val="CC0099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b="1">
                <a:solidFill>
                  <a:srgbClr val="CC0099"/>
                </a:solidFill>
              </a:rPr>
              <a:t>或表达式  </a:t>
            </a:r>
            <a:r>
              <a:rPr lang="zh-CN" altLang="en-US" b="1">
                <a:latin typeface="Times New Roman" panose="02020603050405020304" pitchFamily="18" charset="0"/>
              </a:rPr>
              <a:t>→</a:t>
            </a:r>
            <a:r>
              <a:rPr lang="zh-CN" altLang="en-US" b="1">
                <a:solidFill>
                  <a:srgbClr val="CC0099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b="1">
                <a:solidFill>
                  <a:srgbClr val="CC0099"/>
                </a:solidFill>
              </a:rPr>
              <a:t>与非</a:t>
            </a:r>
            <a:r>
              <a:rPr lang="en-US" altLang="zh-CN" b="1">
                <a:solidFill>
                  <a:srgbClr val="CC0099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b="1">
                <a:solidFill>
                  <a:srgbClr val="CC0099"/>
                </a:solidFill>
              </a:rPr>
              <a:t>与非表达式</a:t>
            </a:r>
          </a:p>
        </p:txBody>
      </p:sp>
      <p:sp>
        <p:nvSpPr>
          <p:cNvPr id="160776" name="Text Box 8">
            <a:extLst>
              <a:ext uri="{FF2B5EF4-FFF2-40B4-BE49-F238E27FC236}">
                <a16:creationId xmlns:a16="http://schemas.microsoft.com/office/drawing/2014/main" id="{73F11839-3694-2754-E740-24D000C8F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2205039"/>
            <a:ext cx="756126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CC0099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b="1">
                <a:solidFill>
                  <a:srgbClr val="CC0099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b="1">
                <a:solidFill>
                  <a:srgbClr val="CC0099"/>
                </a:solidFill>
                <a:latin typeface="Times New Roman" panose="02020603050405020304" pitchFamily="18" charset="0"/>
              </a:rPr>
              <a:t>与表达式 </a:t>
            </a:r>
            <a:r>
              <a:rPr lang="zh-CN" altLang="en-US" b="1"/>
              <a:t>→ </a:t>
            </a:r>
            <a:r>
              <a:rPr lang="zh-CN" altLang="en-US" b="1">
                <a:solidFill>
                  <a:srgbClr val="CC0099"/>
                </a:solidFill>
              </a:rPr>
              <a:t>或非</a:t>
            </a:r>
            <a:r>
              <a:rPr lang="en-US" altLang="zh-CN" b="1">
                <a:solidFill>
                  <a:srgbClr val="CC0099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b="1">
                <a:solidFill>
                  <a:srgbClr val="CC0099"/>
                </a:solidFill>
              </a:rPr>
              <a:t>或非表达式 </a:t>
            </a:r>
            <a:r>
              <a:rPr lang="zh-CN" altLang="en-US" b="1"/>
              <a:t>→ </a:t>
            </a:r>
            <a:r>
              <a:rPr lang="zh-CN" altLang="en-US" b="1">
                <a:solidFill>
                  <a:srgbClr val="CC0099"/>
                </a:solidFill>
              </a:rPr>
              <a:t>与或非表达式</a:t>
            </a:r>
          </a:p>
          <a:p>
            <a:pPr eaLnBrk="1" hangingPunct="1">
              <a:spcBef>
                <a:spcPct val="50000"/>
              </a:spcBef>
            </a:pPr>
            <a:endParaRPr lang="en-US" altLang="zh-CN" b="1"/>
          </a:p>
        </p:txBody>
      </p:sp>
      <p:sp>
        <p:nvSpPr>
          <p:cNvPr id="160777" name="Rectangle 9">
            <a:extLst>
              <a:ext uri="{FF2B5EF4-FFF2-40B4-BE49-F238E27FC236}">
                <a16:creationId xmlns:a16="http://schemas.microsoft.com/office/drawing/2014/main" id="{C65F6247-145F-A0F0-EAE2-B26A695F5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4292600"/>
            <a:ext cx="7298793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b="1">
                <a:solidFill>
                  <a:srgbClr val="FF3300"/>
                </a:solidFill>
                <a:latin typeface="Arial" panose="020B0604020202020204" pitchFamily="34" charset="0"/>
              </a:rPr>
              <a:t>其中，与</a:t>
            </a:r>
            <a:r>
              <a:rPr lang="en-US" altLang="zh-CN" b="1">
                <a:solidFill>
                  <a:srgbClr val="FF3300"/>
                </a:solidFill>
                <a:latin typeface="Arial" panose="020B0604020202020204" pitchFamily="34" charset="0"/>
              </a:rPr>
              <a:t>—</a:t>
            </a:r>
            <a:r>
              <a:rPr lang="zh-CN" altLang="en-US" b="1">
                <a:solidFill>
                  <a:srgbClr val="FF3300"/>
                </a:solidFill>
                <a:latin typeface="Arial" panose="020B0604020202020204" pitchFamily="34" charset="0"/>
              </a:rPr>
              <a:t>或表达式是逻辑函数的最基本表达形式。</a:t>
            </a:r>
          </a:p>
        </p:txBody>
      </p:sp>
      <p:sp>
        <p:nvSpPr>
          <p:cNvPr id="160778" name="Rectangle 10">
            <a:extLst>
              <a:ext uri="{FF2B5EF4-FFF2-40B4-BE49-F238E27FC236}">
                <a16:creationId xmlns:a16="http://schemas.microsoft.com/office/drawing/2014/main" id="{D8394BFE-B959-CB1A-52EF-CBF7C4694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4941888"/>
            <a:ext cx="83058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33CC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>
                <a:solidFill>
                  <a:srgbClr val="0033CC"/>
                </a:solidFill>
                <a:latin typeface="宋体" panose="02010600030101010101" pitchFamily="2" charset="-122"/>
              </a:rPr>
              <a:t>．逻辑函数的最简</a:t>
            </a:r>
            <a:r>
              <a:rPr lang="zh-CN" altLang="en-US" b="1">
                <a:solidFill>
                  <a:srgbClr val="0033CC"/>
                </a:solidFill>
                <a:latin typeface="Courier New" panose="02070309020205020404" pitchFamily="49" charset="0"/>
              </a:rPr>
              <a:t>“</a:t>
            </a:r>
            <a:r>
              <a:rPr lang="zh-CN" altLang="en-US" b="1">
                <a:solidFill>
                  <a:srgbClr val="0033CC"/>
                </a:solidFill>
                <a:latin typeface="宋体" panose="02010600030101010101" pitchFamily="2" charset="-122"/>
              </a:rPr>
              <a:t>与</a:t>
            </a:r>
            <a:r>
              <a:rPr lang="en-US" altLang="zh-CN" b="1">
                <a:solidFill>
                  <a:srgbClr val="0033CC"/>
                </a:solidFill>
                <a:latin typeface="Courier New" panose="02070309020205020404" pitchFamily="49" charset="0"/>
              </a:rPr>
              <a:t>—</a:t>
            </a:r>
            <a:r>
              <a:rPr lang="zh-CN" altLang="en-US" b="1">
                <a:solidFill>
                  <a:srgbClr val="0033CC"/>
                </a:solidFill>
                <a:latin typeface="宋体" panose="02010600030101010101" pitchFamily="2" charset="-122"/>
              </a:rPr>
              <a:t>或表达式</a:t>
            </a:r>
            <a:r>
              <a:rPr lang="zh-CN" altLang="en-US" b="1">
                <a:solidFill>
                  <a:srgbClr val="0033CC"/>
                </a:solidFill>
                <a:latin typeface="Courier New" panose="02070309020205020404" pitchFamily="49" charset="0"/>
              </a:rPr>
              <a:t>”</a:t>
            </a:r>
            <a:r>
              <a:rPr lang="zh-CN" altLang="en-US" b="1">
                <a:solidFill>
                  <a:srgbClr val="0033CC"/>
                </a:solidFill>
                <a:latin typeface="宋体" panose="02010600030101010101" pitchFamily="2" charset="-122"/>
              </a:rPr>
              <a:t> 的标准</a:t>
            </a:r>
            <a:endParaRPr lang="zh-CN" altLang="en-US" b="1"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 </a:t>
            </a:r>
            <a:r>
              <a:rPr lang="zh-CN" altLang="en-US" b="1">
                <a:solidFill>
                  <a:srgbClr val="80008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b="1">
                <a:solidFill>
                  <a:srgbClr val="800080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>
                <a:solidFill>
                  <a:srgbClr val="800080"/>
                </a:solidFill>
                <a:latin typeface="宋体" panose="02010600030101010101" pitchFamily="2" charset="-122"/>
              </a:rPr>
              <a:t>）与项最少，即表达式中</a:t>
            </a:r>
            <a:r>
              <a:rPr lang="zh-CN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“</a:t>
            </a:r>
            <a:r>
              <a:rPr lang="en-US" altLang="zh-CN" b="1">
                <a:solidFill>
                  <a:srgbClr val="800080"/>
                </a:solidFill>
                <a:latin typeface="宋体" panose="02010600030101010101" pitchFamily="2" charset="-122"/>
              </a:rPr>
              <a:t>+</a:t>
            </a:r>
            <a:r>
              <a:rPr lang="en-US" altLang="zh-CN" b="1">
                <a:solidFill>
                  <a:srgbClr val="800080"/>
                </a:solidFill>
                <a:latin typeface="Courier New" panose="02070309020205020404" pitchFamily="49" charset="0"/>
              </a:rPr>
              <a:t>”</a:t>
            </a:r>
            <a:r>
              <a:rPr lang="zh-CN" altLang="en-US" b="1">
                <a:solidFill>
                  <a:srgbClr val="800080"/>
                </a:solidFill>
                <a:latin typeface="宋体" panose="02010600030101010101" pitchFamily="2" charset="-122"/>
              </a:rPr>
              <a:t>号最少。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800080"/>
                </a:solidFill>
                <a:latin typeface="宋体" panose="02010600030101010101" pitchFamily="2" charset="-122"/>
              </a:rPr>
              <a:t> （</a:t>
            </a:r>
            <a:r>
              <a:rPr lang="en-US" altLang="zh-CN" b="1">
                <a:solidFill>
                  <a:srgbClr val="800080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>
                <a:solidFill>
                  <a:srgbClr val="800080"/>
                </a:solidFill>
                <a:latin typeface="宋体" panose="02010600030101010101" pitchFamily="2" charset="-122"/>
              </a:rPr>
              <a:t>）每个与项中的变量数最少，即表达式中</a:t>
            </a:r>
            <a:r>
              <a:rPr lang="zh-CN" altLang="en-US" b="1">
                <a:solidFill>
                  <a:srgbClr val="800080"/>
                </a:solidFill>
                <a:latin typeface="Courier New" panose="02070309020205020404" pitchFamily="49" charset="0"/>
              </a:rPr>
              <a:t>“</a:t>
            </a:r>
            <a:r>
              <a:rPr lang="en-US" altLang="zh-CN" b="1">
                <a:solidFill>
                  <a:srgbClr val="800080"/>
                </a:solidFill>
                <a:latin typeface="Courier New" panose="02070309020205020404" pitchFamily="49" charset="0"/>
              </a:rPr>
              <a:t>·</a:t>
            </a:r>
            <a:r>
              <a:rPr lang="en-US" altLang="zh-CN" b="1">
                <a:solidFill>
                  <a:srgbClr val="80008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800080"/>
                </a:solidFill>
                <a:latin typeface="Courier New" panose="02070309020205020404" pitchFamily="49" charset="0"/>
              </a:rPr>
              <a:t>”</a:t>
            </a:r>
            <a:r>
              <a:rPr lang="zh-CN" altLang="en-US" b="1">
                <a:solidFill>
                  <a:srgbClr val="800080"/>
                </a:solidFill>
                <a:latin typeface="宋体" panose="02010600030101010101" pitchFamily="2" charset="-122"/>
              </a:rPr>
              <a:t>号最少。</a:t>
            </a:r>
            <a:endParaRPr lang="zh-CN" altLang="en-US"/>
          </a:p>
        </p:txBody>
      </p:sp>
      <p:grpSp>
        <p:nvGrpSpPr>
          <p:cNvPr id="160786" name="Group 18">
            <a:extLst>
              <a:ext uri="{FF2B5EF4-FFF2-40B4-BE49-F238E27FC236}">
                <a16:creationId xmlns:a16="http://schemas.microsoft.com/office/drawing/2014/main" id="{1A8EBF66-A707-0AC7-4050-56DD5BAFF200}"/>
              </a:ext>
            </a:extLst>
          </p:cNvPr>
          <p:cNvGrpSpPr>
            <a:grpSpLocks/>
          </p:cNvGrpSpPr>
          <p:nvPr/>
        </p:nvGrpSpPr>
        <p:grpSpPr bwMode="auto">
          <a:xfrm>
            <a:off x="3143250" y="1412876"/>
            <a:ext cx="4826000" cy="544513"/>
            <a:chOff x="884" y="845"/>
            <a:chExt cx="3040" cy="343"/>
          </a:xfrm>
        </p:grpSpPr>
        <p:graphicFrame>
          <p:nvGraphicFramePr>
            <p:cNvPr id="9227" name="Object 4">
              <a:extLst>
                <a:ext uri="{FF2B5EF4-FFF2-40B4-BE49-F238E27FC236}">
                  <a16:creationId xmlns:a16="http://schemas.microsoft.com/office/drawing/2014/main" id="{A2B15FC2-9414-DAC1-0A55-3C9775CE86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4" y="891"/>
            <a:ext cx="3040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336800" imgH="228600" progId="Equation.DSMT4">
                    <p:embed/>
                  </p:oleObj>
                </mc:Choice>
                <mc:Fallback>
                  <p:oleObj name="Equation" r:id="rId2" imgW="2336800" imgH="228600" progId="Equation.DSMT4">
                    <p:embed/>
                    <p:pic>
                      <p:nvPicPr>
                        <p:cNvPr id="9227" name="Object 4">
                          <a:extLst>
                            <a:ext uri="{FF2B5EF4-FFF2-40B4-BE49-F238E27FC236}">
                              <a16:creationId xmlns:a16="http://schemas.microsoft.com/office/drawing/2014/main" id="{A2B15FC2-9414-DAC1-0A55-3C9775CE86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891"/>
                          <a:ext cx="3040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8" name="Line 11">
              <a:extLst>
                <a:ext uri="{FF2B5EF4-FFF2-40B4-BE49-F238E27FC236}">
                  <a16:creationId xmlns:a16="http://schemas.microsoft.com/office/drawing/2014/main" id="{999CB1B6-8F87-D2EB-2097-D6297CDA1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845"/>
              <a:ext cx="725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9" name="Line 12">
              <a:extLst>
                <a:ext uri="{FF2B5EF4-FFF2-40B4-BE49-F238E27FC236}">
                  <a16:creationId xmlns:a16="http://schemas.microsoft.com/office/drawing/2014/main" id="{271DEC2D-C40E-A675-63F3-9BD0E3A39B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845"/>
              <a:ext cx="681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0789" name="Group 21">
            <a:extLst>
              <a:ext uri="{FF2B5EF4-FFF2-40B4-BE49-F238E27FC236}">
                <a16:creationId xmlns:a16="http://schemas.microsoft.com/office/drawing/2014/main" id="{BC1CD465-2748-BCB1-6380-FB9D50B2D308}"/>
              </a:ext>
            </a:extLst>
          </p:cNvPr>
          <p:cNvGrpSpPr>
            <a:grpSpLocks/>
          </p:cNvGrpSpPr>
          <p:nvPr/>
        </p:nvGrpSpPr>
        <p:grpSpPr bwMode="auto">
          <a:xfrm>
            <a:off x="2424113" y="2924176"/>
            <a:ext cx="7245350" cy="1177925"/>
            <a:chOff x="567" y="1842"/>
            <a:chExt cx="4564" cy="742"/>
          </a:xfrm>
        </p:grpSpPr>
        <p:graphicFrame>
          <p:nvGraphicFramePr>
            <p:cNvPr id="9224" name="Object 7">
              <a:extLst>
                <a:ext uri="{FF2B5EF4-FFF2-40B4-BE49-F238E27FC236}">
                  <a16:creationId xmlns:a16="http://schemas.microsoft.com/office/drawing/2014/main" id="{50049E09-4A08-38E4-D74D-5E74C9C22A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7" y="1869"/>
            <a:ext cx="4564" cy="7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111500" imgH="495300" progId="Equation.DSMT4">
                    <p:embed/>
                  </p:oleObj>
                </mc:Choice>
                <mc:Fallback>
                  <p:oleObj name="Equation" r:id="rId4" imgW="3111500" imgH="495300" progId="Equation.DSMT4">
                    <p:embed/>
                    <p:pic>
                      <p:nvPicPr>
                        <p:cNvPr id="9224" name="Object 7">
                          <a:extLst>
                            <a:ext uri="{FF2B5EF4-FFF2-40B4-BE49-F238E27FC236}">
                              <a16:creationId xmlns:a16="http://schemas.microsoft.com/office/drawing/2014/main" id="{50049E09-4A08-38E4-D74D-5E74C9C22A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1869"/>
                          <a:ext cx="4564" cy="7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5" name="Line 19">
              <a:extLst>
                <a:ext uri="{FF2B5EF4-FFF2-40B4-BE49-F238E27FC236}">
                  <a16:creationId xmlns:a16="http://schemas.microsoft.com/office/drawing/2014/main" id="{A35EB690-45AB-2E29-817D-13A105DC4B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1842"/>
              <a:ext cx="1315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6" name="Line 20">
              <a:extLst>
                <a:ext uri="{FF2B5EF4-FFF2-40B4-BE49-F238E27FC236}">
                  <a16:creationId xmlns:a16="http://schemas.microsoft.com/office/drawing/2014/main" id="{976D239A-0369-3A14-ED3D-15445D7197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1842"/>
              <a:ext cx="122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0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0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0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4" grpId="0" autoUpdateAnimBg="0"/>
      <p:bldP spid="160776" grpId="0" autoUpdateAnimBg="0"/>
      <p:bldP spid="160777" grpId="0" autoUpdateAnimBg="0"/>
      <p:bldP spid="160778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D60BC5F-885C-CBDE-64FF-2B2C36C76D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457200"/>
            <a:ext cx="7696200" cy="838200"/>
          </a:xfrm>
        </p:spPr>
        <p:txBody>
          <a:bodyPr/>
          <a:lstStyle/>
          <a:p>
            <a:pPr eaLnBrk="1" hangingPunct="1"/>
            <a:r>
              <a:rPr lang="en-US" altLang="zh-CN" sz="2800" b="1">
                <a:solidFill>
                  <a:schemeClr val="accent2"/>
                </a:solidFill>
              </a:rPr>
              <a:t> </a:t>
            </a:r>
            <a:r>
              <a:rPr lang="en-US" altLang="zh-CN" sz="2800" b="1">
                <a:solidFill>
                  <a:srgbClr val="CC00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rgbClr val="CC0099"/>
                </a:solidFill>
                <a:latin typeface="宋体" panose="02010600030101010101" pitchFamily="2" charset="-122"/>
              </a:rPr>
              <a:t>．用代数法化简逻辑函数</a:t>
            </a:r>
          </a:p>
        </p:txBody>
      </p:sp>
      <p:graphicFrame>
        <p:nvGraphicFramePr>
          <p:cNvPr id="6151" name="Object 7">
            <a:extLst>
              <a:ext uri="{FF2B5EF4-FFF2-40B4-BE49-F238E27FC236}">
                <a16:creationId xmlns:a16="http://schemas.microsoft.com/office/drawing/2014/main" id="{67BE9C5C-487D-A54C-9C6D-EFF6472711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8964" y="2703514"/>
          <a:ext cx="4389437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33600" imgH="241300" progId="Equation.3">
                  <p:embed/>
                </p:oleObj>
              </mc:Choice>
              <mc:Fallback>
                <p:oleObj name="Equation" r:id="rId3" imgW="2133600" imgH="241300" progId="Equation.3">
                  <p:embed/>
                  <p:pic>
                    <p:nvPicPr>
                      <p:cNvPr id="6151" name="Object 7">
                        <a:extLst>
                          <a:ext uri="{FF2B5EF4-FFF2-40B4-BE49-F238E27FC236}">
                            <a16:creationId xmlns:a16="http://schemas.microsoft.com/office/drawing/2014/main" id="{67BE9C5C-487D-A54C-9C6D-EFF6472711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64" y="2703514"/>
                        <a:ext cx="4389437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>
            <a:extLst>
              <a:ext uri="{FF2B5EF4-FFF2-40B4-BE49-F238E27FC236}">
                <a16:creationId xmlns:a16="http://schemas.microsoft.com/office/drawing/2014/main" id="{7092BD7B-F741-7E30-150B-578C28E29D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1" y="3214688"/>
          <a:ext cx="362902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65300" imgH="241300" progId="Equation.3">
                  <p:embed/>
                </p:oleObj>
              </mc:Choice>
              <mc:Fallback>
                <p:oleObj name="Equation" r:id="rId5" imgW="1765300" imgH="241300" progId="Equation.3">
                  <p:embed/>
                  <p:pic>
                    <p:nvPicPr>
                      <p:cNvPr id="6150" name="Object 6">
                        <a:extLst>
                          <a:ext uri="{FF2B5EF4-FFF2-40B4-BE49-F238E27FC236}">
                            <a16:creationId xmlns:a16="http://schemas.microsoft.com/office/drawing/2014/main" id="{7092BD7B-F741-7E30-150B-578C28E29D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1" y="3214688"/>
                        <a:ext cx="3629025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0" name="Rectangle 26">
            <a:extLst>
              <a:ext uri="{FF2B5EF4-FFF2-40B4-BE49-F238E27FC236}">
                <a16:creationId xmlns:a16="http://schemas.microsoft.com/office/drawing/2014/main" id="{DBBAE714-1A67-4F38-D6A0-8D33783F0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385888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）并项法。</a:t>
            </a:r>
            <a:endParaRPr lang="zh-CN" altLang="en-US" b="1">
              <a:solidFill>
                <a:schemeClr val="hlink"/>
              </a:solidFill>
              <a:latin typeface="宋体" panose="02010600030101010101" pitchFamily="2" charset="-122"/>
            </a:endParaRPr>
          </a:p>
        </p:txBody>
      </p:sp>
      <p:sp>
        <p:nvSpPr>
          <p:cNvPr id="6171" name="Rectangle 27">
            <a:extLst>
              <a:ext uri="{FF2B5EF4-FFF2-40B4-BE49-F238E27FC236}">
                <a16:creationId xmlns:a16="http://schemas.microsoft.com/office/drawing/2014/main" id="{C6CCBAE6-73A6-5FC1-1B1A-9EA2D1393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962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）吸收法。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0247" name="Rectangle 33">
            <a:extLst>
              <a:ext uri="{FF2B5EF4-FFF2-40B4-BE49-F238E27FC236}">
                <a16:creationId xmlns:a16="http://schemas.microsoft.com/office/drawing/2014/main" id="{E230B59E-5700-A780-CF90-FD14A1721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3194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76" name="Object 32">
            <a:extLst>
              <a:ext uri="{FF2B5EF4-FFF2-40B4-BE49-F238E27FC236}">
                <a16:creationId xmlns:a16="http://schemas.microsoft.com/office/drawing/2014/main" id="{B80607C5-7BE7-E7A5-9526-122B962199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4214" y="5454650"/>
          <a:ext cx="40290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866900" imgH="228600" progId="Equation.3">
                  <p:embed/>
                </p:oleObj>
              </mc:Choice>
              <mc:Fallback>
                <p:oleObj name="Equation" r:id="rId7" imgW="1866900" imgH="228600" progId="Equation.3">
                  <p:embed/>
                  <p:pic>
                    <p:nvPicPr>
                      <p:cNvPr id="6176" name="Object 32">
                        <a:extLst>
                          <a:ext uri="{FF2B5EF4-FFF2-40B4-BE49-F238E27FC236}">
                            <a16:creationId xmlns:a16="http://schemas.microsoft.com/office/drawing/2014/main" id="{B80607C5-7BE7-E7A5-9526-122B962199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14" y="5454650"/>
                        <a:ext cx="40290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93" name="Group 49">
            <a:extLst>
              <a:ext uri="{FF2B5EF4-FFF2-40B4-BE49-F238E27FC236}">
                <a16:creationId xmlns:a16="http://schemas.microsoft.com/office/drawing/2014/main" id="{721BBD22-D408-24F2-7A7C-80CB113C8F92}"/>
              </a:ext>
            </a:extLst>
          </p:cNvPr>
          <p:cNvGrpSpPr>
            <a:grpSpLocks/>
          </p:cNvGrpSpPr>
          <p:nvPr/>
        </p:nvGrpSpPr>
        <p:grpSpPr bwMode="auto">
          <a:xfrm>
            <a:off x="2286001" y="1995488"/>
            <a:ext cx="8202613" cy="457200"/>
            <a:chOff x="576" y="1008"/>
            <a:chExt cx="4992" cy="288"/>
          </a:xfrm>
        </p:grpSpPr>
        <p:sp>
          <p:nvSpPr>
            <p:cNvPr id="10254" name="Text Box 41">
              <a:extLst>
                <a:ext uri="{FF2B5EF4-FFF2-40B4-BE49-F238E27FC236}">
                  <a16:creationId xmlns:a16="http://schemas.microsoft.com/office/drawing/2014/main" id="{E41416DC-4956-BB88-260B-C37471E47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008"/>
              <a:ext cx="49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运用公式</a:t>
              </a:r>
              <a:r>
                <a:rPr lang="en-US" altLang="zh-CN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+</a:t>
              </a:r>
              <a:r>
                <a:rPr lang="en-US" altLang="zh-CN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=1</a:t>
              </a:r>
              <a:r>
                <a:rPr lang="zh-CN" altLang="en-US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，将两项合并为一项，消去一个变量，如：</a:t>
              </a:r>
            </a:p>
          </p:txBody>
        </p:sp>
        <p:sp>
          <p:nvSpPr>
            <p:cNvPr id="10255" name="Line 42">
              <a:extLst>
                <a:ext uri="{FF2B5EF4-FFF2-40B4-BE49-F238E27FC236}">
                  <a16:creationId xmlns:a16="http://schemas.microsoft.com/office/drawing/2014/main" id="{3DCF9C89-B4B8-FBBA-6AC1-AB99172CC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056"/>
              <a:ext cx="9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188" name="Object 44">
            <a:extLst>
              <a:ext uri="{FF2B5EF4-FFF2-40B4-BE49-F238E27FC236}">
                <a16:creationId xmlns:a16="http://schemas.microsoft.com/office/drawing/2014/main" id="{48A78711-88A2-7E98-3D11-92ECE97E6C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6625" y="3235325"/>
          <a:ext cx="35893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01800" imgH="241300" progId="Equation.3">
                  <p:embed/>
                </p:oleObj>
              </mc:Choice>
              <mc:Fallback>
                <p:oleObj name="Equation" r:id="rId9" imgW="1701800" imgH="241300" progId="Equation.3">
                  <p:embed/>
                  <p:pic>
                    <p:nvPicPr>
                      <p:cNvPr id="6188" name="Object 44">
                        <a:extLst>
                          <a:ext uri="{FF2B5EF4-FFF2-40B4-BE49-F238E27FC236}">
                            <a16:creationId xmlns:a16="http://schemas.microsoft.com/office/drawing/2014/main" id="{48A78711-88A2-7E98-3D11-92ECE97E6C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3235325"/>
                        <a:ext cx="358933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9" name="Object 45">
            <a:extLst>
              <a:ext uri="{FF2B5EF4-FFF2-40B4-BE49-F238E27FC236}">
                <a16:creationId xmlns:a16="http://schemas.microsoft.com/office/drawing/2014/main" id="{B7BEC793-D8E8-4D4E-5BF4-85AC7D1743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2681289"/>
          <a:ext cx="40846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005729" imgH="215806" progId="Equation.3">
                  <p:embed/>
                </p:oleObj>
              </mc:Choice>
              <mc:Fallback>
                <p:oleObj name="Equation" r:id="rId11" imgW="2005729" imgH="215806" progId="Equation.3">
                  <p:embed/>
                  <p:pic>
                    <p:nvPicPr>
                      <p:cNvPr id="6189" name="Object 45">
                        <a:extLst>
                          <a:ext uri="{FF2B5EF4-FFF2-40B4-BE49-F238E27FC236}">
                            <a16:creationId xmlns:a16="http://schemas.microsoft.com/office/drawing/2014/main" id="{B7BEC793-D8E8-4D4E-5BF4-85AC7D1743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681289"/>
                        <a:ext cx="408463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1" name="Text Box 47">
            <a:extLst>
              <a:ext uri="{FF2B5EF4-FFF2-40B4-BE49-F238E27FC236}">
                <a16:creationId xmlns:a16="http://schemas.microsoft.com/office/drawing/2014/main" id="{95CF5812-7325-6542-5B99-F1F85822B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724400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33CC"/>
                </a:solidFill>
                <a:latin typeface="Times New Roman" panose="02020603050405020304" pitchFamily="18" charset="0"/>
              </a:rPr>
              <a:t>运用吸收律</a:t>
            </a:r>
            <a:r>
              <a:rPr lang="en-US" altLang="zh-CN" b="1" i="1">
                <a:solidFill>
                  <a:srgbClr val="0033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b="1" i="1">
                <a:solidFill>
                  <a:srgbClr val="0033CC"/>
                </a:solidFill>
                <a:latin typeface="Times New Roman" panose="02020603050405020304" pitchFamily="18" charset="0"/>
              </a:rPr>
              <a:t>AB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="1" i="1">
                <a:solidFill>
                  <a:srgbClr val="0033CC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>
                <a:solidFill>
                  <a:srgbClr val="0033CC"/>
                </a:solidFill>
                <a:latin typeface="Times New Roman" panose="02020603050405020304" pitchFamily="18" charset="0"/>
              </a:rPr>
              <a:t>，消去多余的与项，如：</a:t>
            </a:r>
          </a:p>
        </p:txBody>
      </p:sp>
      <p:graphicFrame>
        <p:nvGraphicFramePr>
          <p:cNvPr id="6192" name="Object 48">
            <a:extLst>
              <a:ext uri="{FF2B5EF4-FFF2-40B4-BE49-F238E27FC236}">
                <a16:creationId xmlns:a16="http://schemas.microsoft.com/office/drawing/2014/main" id="{74EF77A5-FBBF-48A2-3AB6-99EBE6D6AF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1" y="5500689"/>
          <a:ext cx="627063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79279" imgH="165028" progId="Equation.3">
                  <p:embed/>
                </p:oleObj>
              </mc:Choice>
              <mc:Fallback>
                <p:oleObj name="Equation" r:id="rId13" imgW="279279" imgH="165028" progId="Equation.3">
                  <p:embed/>
                  <p:pic>
                    <p:nvPicPr>
                      <p:cNvPr id="6192" name="Object 48">
                        <a:extLst>
                          <a:ext uri="{FF2B5EF4-FFF2-40B4-BE49-F238E27FC236}">
                            <a16:creationId xmlns:a16="http://schemas.microsoft.com/office/drawing/2014/main" id="{74EF77A5-FBBF-48A2-3AB6-99EBE6D6AF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1" y="5500689"/>
                        <a:ext cx="627063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0" grpId="0" autoUpdateAnimBg="0"/>
      <p:bldP spid="6171" grpId="0" autoUpdateAnimBg="0"/>
      <p:bldP spid="619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A885024-5359-A5EA-09BE-1FEE20F53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819400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Monotype Sorts" pitchFamily="2" charset="2"/>
              <a:buNone/>
            </a:pPr>
            <a:r>
              <a:rPr lang="en-US" altLang="zh-CN" b="1">
                <a:latin typeface="Arial" panose="020B0604020202020204" pitchFamily="34" charset="0"/>
              </a:rPr>
              <a:t> </a:t>
            </a:r>
            <a:r>
              <a:rPr lang="zh-CN" altLang="en-US" b="1">
                <a:solidFill>
                  <a:schemeClr val="hlink"/>
                </a:solidFill>
                <a:latin typeface="Arial" panose="020B0604020202020204" pitchFamily="34" charset="0"/>
              </a:rPr>
              <a:t>（</a:t>
            </a:r>
            <a:r>
              <a:rPr lang="en-US" altLang="zh-CN" b="1">
                <a:solidFill>
                  <a:schemeClr val="hlink"/>
                </a:solidFill>
                <a:latin typeface="Arial" panose="020B0604020202020204" pitchFamily="34" charset="0"/>
              </a:rPr>
              <a:t>4</a:t>
            </a:r>
            <a:r>
              <a:rPr lang="zh-CN" altLang="en-US" b="1">
                <a:solidFill>
                  <a:schemeClr val="hlink"/>
                </a:solidFill>
                <a:latin typeface="Arial" panose="020B0604020202020204" pitchFamily="34" charset="0"/>
              </a:rPr>
              <a:t>）配项法。</a:t>
            </a:r>
            <a:r>
              <a:rPr lang="zh-CN" altLang="en-US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6687FBC7-79B2-4977-C06C-776C22E53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8100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）消去法。</a:t>
            </a:r>
          </a:p>
        </p:txBody>
      </p:sp>
      <p:graphicFrame>
        <p:nvGraphicFramePr>
          <p:cNvPr id="50184" name="Object 8">
            <a:extLst>
              <a:ext uri="{FF2B5EF4-FFF2-40B4-BE49-F238E27FC236}">
                <a16:creationId xmlns:a16="http://schemas.microsoft.com/office/drawing/2014/main" id="{439B8258-716E-9CE4-F499-018966065C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1" y="2035176"/>
          <a:ext cx="31861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18671" imgH="203112" progId="Equation.3">
                  <p:embed/>
                </p:oleObj>
              </mc:Choice>
              <mc:Fallback>
                <p:oleObj name="Equation" r:id="rId3" imgW="1218671" imgH="203112" progId="Equation.3">
                  <p:embed/>
                  <p:pic>
                    <p:nvPicPr>
                      <p:cNvPr id="50184" name="Object 8">
                        <a:extLst>
                          <a:ext uri="{FF2B5EF4-FFF2-40B4-BE49-F238E27FC236}">
                            <a16:creationId xmlns:a16="http://schemas.microsoft.com/office/drawing/2014/main" id="{439B8258-716E-9CE4-F499-018966065C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2035176"/>
                        <a:ext cx="318611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9">
            <a:extLst>
              <a:ext uri="{FF2B5EF4-FFF2-40B4-BE49-F238E27FC236}">
                <a16:creationId xmlns:a16="http://schemas.microsoft.com/office/drawing/2014/main" id="{71DA6DA1-6DA4-590B-6A82-067B70812E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0989" y="4510088"/>
          <a:ext cx="27400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17115" imgH="203112" progId="Equation.3">
                  <p:embed/>
                </p:oleObj>
              </mc:Choice>
              <mc:Fallback>
                <p:oleObj name="Equation" r:id="rId5" imgW="1117115" imgH="203112" progId="Equation.3">
                  <p:embed/>
                  <p:pic>
                    <p:nvPicPr>
                      <p:cNvPr id="50185" name="Object 9">
                        <a:extLst>
                          <a:ext uri="{FF2B5EF4-FFF2-40B4-BE49-F238E27FC236}">
                            <a16:creationId xmlns:a16="http://schemas.microsoft.com/office/drawing/2014/main" id="{71DA6DA1-6DA4-590B-6A82-067B70812E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989" y="4510088"/>
                        <a:ext cx="274002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11">
            <a:extLst>
              <a:ext uri="{FF2B5EF4-FFF2-40B4-BE49-F238E27FC236}">
                <a16:creationId xmlns:a16="http://schemas.microsoft.com/office/drawing/2014/main" id="{EFCB1826-5A12-9F3A-5DB1-A4C176DA58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5289" y="1997075"/>
          <a:ext cx="26114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02865" imgH="203112" progId="Equation.3">
                  <p:embed/>
                </p:oleObj>
              </mc:Choice>
              <mc:Fallback>
                <p:oleObj name="Equation" r:id="rId7" imgW="1002865" imgH="203112" progId="Equation.3">
                  <p:embed/>
                  <p:pic>
                    <p:nvPicPr>
                      <p:cNvPr id="50187" name="Object 11">
                        <a:extLst>
                          <a:ext uri="{FF2B5EF4-FFF2-40B4-BE49-F238E27FC236}">
                            <a16:creationId xmlns:a16="http://schemas.microsoft.com/office/drawing/2014/main" id="{EFCB1826-5A12-9F3A-5DB1-A4C176DA58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9" y="1997075"/>
                        <a:ext cx="261143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8" name="Object 12">
            <a:extLst>
              <a:ext uri="{FF2B5EF4-FFF2-40B4-BE49-F238E27FC236}">
                <a16:creationId xmlns:a16="http://schemas.microsoft.com/office/drawing/2014/main" id="{2EE8375A-AC55-BABC-2548-AFD12C3A2F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2614" y="1997076"/>
          <a:ext cx="21113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12447" imgH="203112" progId="Equation.3">
                  <p:embed/>
                </p:oleObj>
              </mc:Choice>
              <mc:Fallback>
                <p:oleObj name="Equation" r:id="rId9" imgW="812447" imgH="203112" progId="Equation.3">
                  <p:embed/>
                  <p:pic>
                    <p:nvPicPr>
                      <p:cNvPr id="50188" name="Object 12">
                        <a:extLst>
                          <a:ext uri="{FF2B5EF4-FFF2-40B4-BE49-F238E27FC236}">
                            <a16:creationId xmlns:a16="http://schemas.microsoft.com/office/drawing/2014/main" id="{2EE8375A-AC55-BABC-2548-AFD12C3A2F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2614" y="1997076"/>
                        <a:ext cx="211137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202" name="Group 26">
            <a:extLst>
              <a:ext uri="{FF2B5EF4-FFF2-40B4-BE49-F238E27FC236}">
                <a16:creationId xmlns:a16="http://schemas.microsoft.com/office/drawing/2014/main" id="{E2CBBD30-0CF6-6D43-1765-0B168E59C45E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219200"/>
            <a:ext cx="8077200" cy="457200"/>
            <a:chOff x="480" y="768"/>
            <a:chExt cx="5088" cy="288"/>
          </a:xfrm>
        </p:grpSpPr>
        <p:sp>
          <p:nvSpPr>
            <p:cNvPr id="11282" name="Text Box 10">
              <a:extLst>
                <a:ext uri="{FF2B5EF4-FFF2-40B4-BE49-F238E27FC236}">
                  <a16:creationId xmlns:a16="http://schemas.microsoft.com/office/drawing/2014/main" id="{51F94A26-018B-CCAA-2F76-202DD17A6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768"/>
              <a:ext cx="50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运用吸收律</a:t>
              </a:r>
              <a:r>
                <a:rPr lang="en-US" altLang="zh-CN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+</a:t>
              </a:r>
              <a:r>
                <a:rPr lang="en-US" altLang="zh-CN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AB</a:t>
              </a:r>
              <a:r>
                <a:rPr lang="en-US" altLang="zh-CN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=</a:t>
              </a:r>
              <a:r>
                <a:rPr lang="en-US" altLang="zh-CN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+</a:t>
              </a:r>
              <a:r>
                <a:rPr lang="en-US" altLang="zh-CN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B</a:t>
              </a:r>
              <a:r>
                <a:rPr lang="zh-CN" altLang="en-US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，消去多余的因子。如：</a:t>
              </a:r>
            </a:p>
          </p:txBody>
        </p:sp>
        <p:sp>
          <p:nvSpPr>
            <p:cNvPr id="11283" name="Line 13">
              <a:extLst>
                <a:ext uri="{FF2B5EF4-FFF2-40B4-BE49-F238E27FC236}">
                  <a16:creationId xmlns:a16="http://schemas.microsoft.com/office/drawing/2014/main" id="{B2F771FB-0F98-B2BF-AFF8-55F0F919F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1" y="824"/>
              <a:ext cx="9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203" name="Group 27">
            <a:extLst>
              <a:ext uri="{FF2B5EF4-FFF2-40B4-BE49-F238E27FC236}">
                <a16:creationId xmlns:a16="http://schemas.microsoft.com/office/drawing/2014/main" id="{E2158493-E3E2-60A6-234E-DDD4E294BC75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352803"/>
            <a:ext cx="7924800" cy="830263"/>
            <a:chOff x="528" y="2112"/>
            <a:chExt cx="4992" cy="523"/>
          </a:xfrm>
        </p:grpSpPr>
        <p:sp>
          <p:nvSpPr>
            <p:cNvPr id="11279" name="Text Box 15">
              <a:extLst>
                <a:ext uri="{FF2B5EF4-FFF2-40B4-BE49-F238E27FC236}">
                  <a16:creationId xmlns:a16="http://schemas.microsoft.com/office/drawing/2014/main" id="{187276BE-946A-2247-1327-C8B5441BD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112"/>
              <a:ext cx="499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先通过乘以</a:t>
              </a:r>
              <a:r>
                <a:rPr lang="en-US" altLang="zh-CN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+</a:t>
              </a:r>
              <a:r>
                <a:rPr lang="en-US" altLang="zh-CN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或加上</a:t>
              </a:r>
              <a:r>
                <a:rPr lang="en-US" altLang="zh-CN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AA</a:t>
              </a:r>
              <a:r>
                <a:rPr lang="zh-CN" altLang="en-US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，增加必要的乘积项，再用以上方法化简。如：</a:t>
              </a:r>
            </a:p>
          </p:txBody>
        </p:sp>
        <p:sp>
          <p:nvSpPr>
            <p:cNvPr id="11280" name="Line 17">
              <a:extLst>
                <a:ext uri="{FF2B5EF4-FFF2-40B4-BE49-F238E27FC236}">
                  <a16:creationId xmlns:a16="http://schemas.microsoft.com/office/drawing/2014/main" id="{155CD06D-726E-BE15-3542-F33105DF62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160"/>
              <a:ext cx="9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1" name="Line 18">
              <a:extLst>
                <a:ext uri="{FF2B5EF4-FFF2-40B4-BE49-F238E27FC236}">
                  <a16:creationId xmlns:a16="http://schemas.microsoft.com/office/drawing/2014/main" id="{F669FFA7-697A-65E6-5C02-9B43C904B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160"/>
              <a:ext cx="9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0196" name="Object 20">
            <a:extLst>
              <a:ext uri="{FF2B5EF4-FFF2-40B4-BE49-F238E27FC236}">
                <a16:creationId xmlns:a16="http://schemas.microsoft.com/office/drawing/2014/main" id="{EF9531DF-7099-5EC2-0737-FE6A7A8C52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1" y="5562600"/>
          <a:ext cx="17002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72808" imgH="203112" progId="Equation.3">
                  <p:embed/>
                </p:oleObj>
              </mc:Choice>
              <mc:Fallback>
                <p:oleObj name="Equation" r:id="rId11" imgW="672808" imgH="203112" progId="Equation.3">
                  <p:embed/>
                  <p:pic>
                    <p:nvPicPr>
                      <p:cNvPr id="50196" name="Object 20">
                        <a:extLst>
                          <a:ext uri="{FF2B5EF4-FFF2-40B4-BE49-F238E27FC236}">
                            <a16:creationId xmlns:a16="http://schemas.microsoft.com/office/drawing/2014/main" id="{EF9531DF-7099-5EC2-0737-FE6A7A8C52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1" y="5562600"/>
                        <a:ext cx="170021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7" name="Object 21">
            <a:extLst>
              <a:ext uri="{FF2B5EF4-FFF2-40B4-BE49-F238E27FC236}">
                <a16:creationId xmlns:a16="http://schemas.microsoft.com/office/drawing/2014/main" id="{BAD3CC3F-A2D7-2224-AC6C-86BE8C6EE8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5562601"/>
          <a:ext cx="39052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11300" imgH="203200" progId="Equation.3">
                  <p:embed/>
                </p:oleObj>
              </mc:Choice>
              <mc:Fallback>
                <p:oleObj name="Equation" r:id="rId13" imgW="1511300" imgH="203200" progId="Equation.3">
                  <p:embed/>
                  <p:pic>
                    <p:nvPicPr>
                      <p:cNvPr id="50197" name="Object 21">
                        <a:extLst>
                          <a:ext uri="{FF2B5EF4-FFF2-40B4-BE49-F238E27FC236}">
                            <a16:creationId xmlns:a16="http://schemas.microsoft.com/office/drawing/2014/main" id="{BAD3CC3F-A2D7-2224-AC6C-86BE8C6EE8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562601"/>
                        <a:ext cx="390525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8" name="Object 22">
            <a:extLst>
              <a:ext uri="{FF2B5EF4-FFF2-40B4-BE49-F238E27FC236}">
                <a16:creationId xmlns:a16="http://schemas.microsoft.com/office/drawing/2014/main" id="{68B600EF-14CC-BDDE-217F-A47D934786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7225" y="4511676"/>
          <a:ext cx="36893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422400" imgH="228600" progId="Equation.3">
                  <p:embed/>
                </p:oleObj>
              </mc:Choice>
              <mc:Fallback>
                <p:oleObj name="Equation" r:id="rId15" imgW="1422400" imgH="228600" progId="Equation.3">
                  <p:embed/>
                  <p:pic>
                    <p:nvPicPr>
                      <p:cNvPr id="50198" name="Object 22">
                        <a:extLst>
                          <a:ext uri="{FF2B5EF4-FFF2-40B4-BE49-F238E27FC236}">
                            <a16:creationId xmlns:a16="http://schemas.microsoft.com/office/drawing/2014/main" id="{68B600EF-14CC-BDDE-217F-A47D934786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225" y="4511676"/>
                        <a:ext cx="368935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9" name="Line 23">
            <a:extLst>
              <a:ext uri="{FF2B5EF4-FFF2-40B4-BE49-F238E27FC236}">
                <a16:creationId xmlns:a16="http://schemas.microsoft.com/office/drawing/2014/main" id="{AAFDAC07-F87F-FA1D-53BB-BB9305735D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029200"/>
            <a:ext cx="457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01" name="Text Box 25">
            <a:extLst>
              <a:ext uri="{FF2B5EF4-FFF2-40B4-BE49-F238E27FC236}">
                <a16:creationId xmlns:a16="http://schemas.microsoft.com/office/drawing/2014/main" id="{B1DE5520-5EB8-E4E8-BFB1-80236ED43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181601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Times New Roman" panose="02020603050405020304" pitchFamily="18" charset="0"/>
              </a:rPr>
              <a:t>冗余项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utoUpdateAnimBg="0"/>
      <p:bldP spid="50201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4002</Words>
  <Application>Microsoft Office PowerPoint</Application>
  <PresentationFormat>宽屏</PresentationFormat>
  <Paragraphs>1035</Paragraphs>
  <Slides>28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28</vt:i4>
      </vt:variant>
    </vt:vector>
  </HeadingPairs>
  <TitlesOfParts>
    <vt:vector size="46" baseType="lpstr">
      <vt:lpstr>等线</vt:lpstr>
      <vt:lpstr>等线 Light</vt:lpstr>
      <vt:lpstr>黑体</vt:lpstr>
      <vt:lpstr>楷体_GB2312</vt:lpstr>
      <vt:lpstr>隶书</vt:lpstr>
      <vt:lpstr>宋体</vt:lpstr>
      <vt:lpstr>幼圆</vt:lpstr>
      <vt:lpstr>Arial</vt:lpstr>
      <vt:lpstr>Courier New</vt:lpstr>
      <vt:lpstr>Monotype Sorts</vt:lpstr>
      <vt:lpstr>Tahoma</vt:lpstr>
      <vt:lpstr>Times New Roman</vt:lpstr>
      <vt:lpstr>Wingdings</vt:lpstr>
      <vt:lpstr>Office 主题​​</vt:lpstr>
      <vt:lpstr>Microsoft 公式 3.0</vt:lpstr>
      <vt:lpstr>MathType 5.0 Equation</vt:lpstr>
      <vt:lpstr>Microsoft Equation 3.0</vt:lpstr>
      <vt:lpstr>BMP 图象</vt:lpstr>
      <vt:lpstr>第2章  分析与设计数字电路的工具</vt:lpstr>
      <vt:lpstr>PowerPoint 演示文稿</vt:lpstr>
      <vt:lpstr>基本公式的证明方法：</vt:lpstr>
      <vt:lpstr>二、逻辑代数的基本规则</vt:lpstr>
      <vt:lpstr>将一个逻辑函数L进行下列变换：                     · →＋             ＋ → ·                      0 → 1              1 → 0         原变量 → 反变量，  反变量 → 原变量 所得新函数表达式叫做L的反函数，用    表示。</vt:lpstr>
      <vt:lpstr>三、逻辑函数的代数化简法</vt:lpstr>
      <vt:lpstr>PowerPoint 演示文稿</vt:lpstr>
      <vt:lpstr> 3．用代数法化简逻辑函数</vt:lpstr>
      <vt:lpstr>PowerPoint 演示文稿</vt:lpstr>
      <vt:lpstr>      在化简逻辑函数时，要灵活运用上述方法，才能将逻辑函数化为最简。       再举几个例子：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4．卡诺图化简逻辑函数的另一种方法——圈0法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分析与设计数字电路的工具</dc:title>
  <dc:creator>钧剑 张</dc:creator>
  <cp:lastModifiedBy>钧剑 张</cp:lastModifiedBy>
  <cp:revision>1</cp:revision>
  <dcterms:created xsi:type="dcterms:W3CDTF">2024-02-26T05:03:54Z</dcterms:created>
  <dcterms:modified xsi:type="dcterms:W3CDTF">2024-02-26T05:04:43Z</dcterms:modified>
</cp:coreProperties>
</file>