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331D1-F7F9-42B1-AFE3-576040B5455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74A058A-681B-4078-B4EC-E1B0A4F75CF8}">
      <dgm:prSet phldrT="[텍스트]"/>
      <dgm:spPr/>
      <dgm:t>
        <a:bodyPr/>
        <a:lstStyle/>
        <a:p>
          <a:pPr latinLnBrk="1"/>
          <a:r>
            <a:rPr lang="ko-KR" altLang="en-US" dirty="0" smtClean="0"/>
            <a:t>침해사고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분석</a:t>
          </a:r>
          <a:endParaRPr lang="ko-KR" altLang="en-US" dirty="0"/>
        </a:p>
      </dgm:t>
    </dgm:pt>
    <dgm:pt modelId="{96729490-A1EA-4E43-9B0C-5D952BF90DBF}" type="parTrans" cxnId="{725FE962-604C-46BD-9A8C-5A80864DDB51}">
      <dgm:prSet/>
      <dgm:spPr/>
      <dgm:t>
        <a:bodyPr/>
        <a:lstStyle/>
        <a:p>
          <a:pPr latinLnBrk="1"/>
          <a:endParaRPr lang="ko-KR" altLang="en-US"/>
        </a:p>
      </dgm:t>
    </dgm:pt>
    <dgm:pt modelId="{01673AB8-73A7-4933-A056-DE68A9742D6B}" type="sibTrans" cxnId="{725FE962-604C-46BD-9A8C-5A80864DDB51}">
      <dgm:prSet/>
      <dgm:spPr/>
      <dgm:t>
        <a:bodyPr/>
        <a:lstStyle/>
        <a:p>
          <a:pPr latinLnBrk="1"/>
          <a:endParaRPr lang="ko-KR" altLang="en-US"/>
        </a:p>
      </dgm:t>
    </dgm:pt>
    <dgm:pt modelId="{46A2504D-240D-4862-965E-480070808821}">
      <dgm:prSet phldrT="[텍스트]"/>
      <dgm:spPr/>
      <dgm:t>
        <a:bodyPr/>
        <a:lstStyle/>
        <a:p>
          <a:pPr latinLnBrk="1"/>
          <a:r>
            <a:rPr lang="ko-KR" altLang="en-US" dirty="0" smtClean="0"/>
            <a:t>업무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자동화</a:t>
          </a:r>
          <a:endParaRPr lang="ko-KR" altLang="en-US" dirty="0"/>
        </a:p>
      </dgm:t>
    </dgm:pt>
    <dgm:pt modelId="{08AA4564-9307-44FF-A6A8-B21B5641F486}" type="parTrans" cxnId="{ECBFD266-6BD4-4CE5-A656-1A7BC06A6EE4}">
      <dgm:prSet/>
      <dgm:spPr/>
      <dgm:t>
        <a:bodyPr/>
        <a:lstStyle/>
        <a:p>
          <a:pPr latinLnBrk="1"/>
          <a:endParaRPr lang="ko-KR" altLang="en-US"/>
        </a:p>
      </dgm:t>
    </dgm:pt>
    <dgm:pt modelId="{934F115D-2594-440B-8854-43253BDFBB1D}" type="sibTrans" cxnId="{ECBFD266-6BD4-4CE5-A656-1A7BC06A6EE4}">
      <dgm:prSet/>
      <dgm:spPr/>
      <dgm:t>
        <a:bodyPr/>
        <a:lstStyle/>
        <a:p>
          <a:pPr latinLnBrk="1"/>
          <a:endParaRPr lang="ko-KR" altLang="en-US"/>
        </a:p>
      </dgm:t>
    </dgm:pt>
    <dgm:pt modelId="{4BD7AF0C-94E8-49BE-B50E-67C656E8BD65}">
      <dgm:prSet phldrT="[텍스트]"/>
      <dgm:spPr/>
      <dgm:t>
        <a:bodyPr/>
        <a:lstStyle/>
        <a:p>
          <a:pPr latinLnBrk="1"/>
          <a:r>
            <a:rPr lang="en-US" altLang="ko-KR" dirty="0" smtClean="0"/>
            <a:t>R&amp;D</a:t>
          </a:r>
          <a:endParaRPr lang="ko-KR" altLang="en-US" dirty="0"/>
        </a:p>
      </dgm:t>
    </dgm:pt>
    <dgm:pt modelId="{7414323F-938D-4D57-854D-B04117FD06B4}" type="parTrans" cxnId="{DE0D73F7-92F7-4163-9E4F-32105DC56110}">
      <dgm:prSet/>
      <dgm:spPr/>
      <dgm:t>
        <a:bodyPr/>
        <a:lstStyle/>
        <a:p>
          <a:pPr latinLnBrk="1"/>
          <a:endParaRPr lang="ko-KR" altLang="en-US"/>
        </a:p>
      </dgm:t>
    </dgm:pt>
    <dgm:pt modelId="{7938F48A-840C-4377-B36D-0170BB27FFEB}" type="sibTrans" cxnId="{DE0D73F7-92F7-4163-9E4F-32105DC56110}">
      <dgm:prSet/>
      <dgm:spPr/>
      <dgm:t>
        <a:bodyPr/>
        <a:lstStyle/>
        <a:p>
          <a:pPr latinLnBrk="1"/>
          <a:endParaRPr lang="ko-KR" altLang="en-US"/>
        </a:p>
      </dgm:t>
    </dgm:pt>
    <dgm:pt modelId="{2F0DACC4-6085-4507-9336-FE488FF06BB7}" type="pres">
      <dgm:prSet presAssocID="{604331D1-F7F9-42B1-AFE3-576040B545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AFB4B7-7F81-495E-B4F1-D740948D2433}" type="pres">
      <dgm:prSet presAssocID="{C74A058A-681B-4078-B4EC-E1B0A4F75CF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783F9-7CA8-44EB-939F-60FA1DC7F70E}" type="pres">
      <dgm:prSet presAssocID="{C74A058A-681B-4078-B4EC-E1B0A4F75CF8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1A12CE1-087A-4EF6-B7E4-BF7EF927827C}" type="pres">
      <dgm:prSet presAssocID="{C74A058A-681B-4078-B4EC-E1B0A4F75CF8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50653E2-4E85-46D6-8AE4-F1C14DA2FF0F}" type="pres">
      <dgm:prSet presAssocID="{46A2504D-240D-4862-965E-48007080882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659C2-65C8-4C3B-9CE5-9C74EF6CBB9F}" type="pres">
      <dgm:prSet presAssocID="{46A2504D-240D-4862-965E-480070808821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4328311-0018-44C7-8C55-3AEDA48FFCD4}" type="pres">
      <dgm:prSet presAssocID="{46A2504D-240D-4862-965E-480070808821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0BF5BE3-AECA-4239-A453-35A6D28E469F}" type="pres">
      <dgm:prSet presAssocID="{4BD7AF0C-94E8-49BE-B50E-67C656E8BD65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A48CBF0-780E-4DFC-B9CD-34CB55647783}" type="pres">
      <dgm:prSet presAssocID="{4BD7AF0C-94E8-49BE-B50E-67C656E8BD6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F061AE-B86F-44D5-82FB-B9F833FEC113}" type="pres">
      <dgm:prSet presAssocID="{4BD7AF0C-94E8-49BE-B50E-67C656E8BD65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D42AC2E-D115-43F0-B0F7-4F5DEB4142A8}" type="pres">
      <dgm:prSet presAssocID="{4BD7AF0C-94E8-49BE-B50E-67C656E8BD65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4BF9EF-9973-44EC-95CB-9BDD444AA411}" type="pres">
      <dgm:prSet presAssocID="{01673AB8-73A7-4933-A056-DE68A9742D6B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8166AD-54D7-4D81-BD21-AC68F32F4B79}" type="pres">
      <dgm:prSet presAssocID="{934F115D-2594-440B-8854-43253BDFBB1D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90C24AC-9C68-46CC-BF79-C98DD41BEF23}" type="pres">
      <dgm:prSet presAssocID="{7938F48A-840C-4377-B36D-0170BB27FFEB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ED974C0-BE27-4363-99BE-57537B0B9C6C}" type="presOf" srcId="{4BD7AF0C-94E8-49BE-B50E-67C656E8BD65}" destId="{0D42AC2E-D115-43F0-B0F7-4F5DEB4142A8}" srcOrd="3" destOrd="0" presId="urn:microsoft.com/office/officeart/2005/8/layout/gear1"/>
    <dgm:cxn modelId="{3A84C31A-7498-420E-9A96-7B0ED83DA0E6}" type="presOf" srcId="{C74A058A-681B-4078-B4EC-E1B0A4F75CF8}" destId="{C1A12CE1-087A-4EF6-B7E4-BF7EF927827C}" srcOrd="2" destOrd="0" presId="urn:microsoft.com/office/officeart/2005/8/layout/gear1"/>
    <dgm:cxn modelId="{7B6D95F5-534E-4435-B940-12320ED5C464}" type="presOf" srcId="{4BD7AF0C-94E8-49BE-B50E-67C656E8BD65}" destId="{DDF061AE-B86F-44D5-82FB-B9F833FEC113}" srcOrd="2" destOrd="0" presId="urn:microsoft.com/office/officeart/2005/8/layout/gear1"/>
    <dgm:cxn modelId="{725FE962-604C-46BD-9A8C-5A80864DDB51}" srcId="{604331D1-F7F9-42B1-AFE3-576040B54557}" destId="{C74A058A-681B-4078-B4EC-E1B0A4F75CF8}" srcOrd="0" destOrd="0" parTransId="{96729490-A1EA-4E43-9B0C-5D952BF90DBF}" sibTransId="{01673AB8-73A7-4933-A056-DE68A9742D6B}"/>
    <dgm:cxn modelId="{CE70073C-8754-4B0B-95C7-834F8E3B02A4}" type="presOf" srcId="{46A2504D-240D-4862-965E-480070808821}" destId="{F50653E2-4E85-46D6-8AE4-F1C14DA2FF0F}" srcOrd="0" destOrd="0" presId="urn:microsoft.com/office/officeart/2005/8/layout/gear1"/>
    <dgm:cxn modelId="{0FE59E82-B7EB-4745-85D8-666B0F6458CC}" type="presOf" srcId="{934F115D-2594-440B-8854-43253BDFBB1D}" destId="{4E8166AD-54D7-4D81-BD21-AC68F32F4B79}" srcOrd="0" destOrd="0" presId="urn:microsoft.com/office/officeart/2005/8/layout/gear1"/>
    <dgm:cxn modelId="{ACCDE9D5-8D69-4BF9-BEFC-738733CA4B04}" type="presOf" srcId="{01673AB8-73A7-4933-A056-DE68A9742D6B}" destId="{694BF9EF-9973-44EC-95CB-9BDD444AA411}" srcOrd="0" destOrd="0" presId="urn:microsoft.com/office/officeart/2005/8/layout/gear1"/>
    <dgm:cxn modelId="{9BDE50DC-6B45-4A83-AF58-89B399D88E99}" type="presOf" srcId="{4BD7AF0C-94E8-49BE-B50E-67C656E8BD65}" destId="{40BF5BE3-AECA-4239-A453-35A6D28E469F}" srcOrd="0" destOrd="0" presId="urn:microsoft.com/office/officeart/2005/8/layout/gear1"/>
    <dgm:cxn modelId="{E53306BB-2928-4C16-9441-2AEB236B839A}" type="presOf" srcId="{46A2504D-240D-4862-965E-480070808821}" destId="{A93659C2-65C8-4C3B-9CE5-9C74EF6CBB9F}" srcOrd="1" destOrd="0" presId="urn:microsoft.com/office/officeart/2005/8/layout/gear1"/>
    <dgm:cxn modelId="{3445FE8E-53C2-4B06-AB68-3D458A388D16}" type="presOf" srcId="{604331D1-F7F9-42B1-AFE3-576040B54557}" destId="{2F0DACC4-6085-4507-9336-FE488FF06BB7}" srcOrd="0" destOrd="0" presId="urn:microsoft.com/office/officeart/2005/8/layout/gear1"/>
    <dgm:cxn modelId="{DE0D73F7-92F7-4163-9E4F-32105DC56110}" srcId="{604331D1-F7F9-42B1-AFE3-576040B54557}" destId="{4BD7AF0C-94E8-49BE-B50E-67C656E8BD65}" srcOrd="2" destOrd="0" parTransId="{7414323F-938D-4D57-854D-B04117FD06B4}" sibTransId="{7938F48A-840C-4377-B36D-0170BB27FFEB}"/>
    <dgm:cxn modelId="{F93FF085-7BB3-49C1-B8FA-9B29811A9B2D}" type="presOf" srcId="{C74A058A-681B-4078-B4EC-E1B0A4F75CF8}" destId="{97E783F9-7CA8-44EB-939F-60FA1DC7F70E}" srcOrd="1" destOrd="0" presId="urn:microsoft.com/office/officeart/2005/8/layout/gear1"/>
    <dgm:cxn modelId="{ECBFD266-6BD4-4CE5-A656-1A7BC06A6EE4}" srcId="{604331D1-F7F9-42B1-AFE3-576040B54557}" destId="{46A2504D-240D-4862-965E-480070808821}" srcOrd="1" destOrd="0" parTransId="{08AA4564-9307-44FF-A6A8-B21B5641F486}" sibTransId="{934F115D-2594-440B-8854-43253BDFBB1D}"/>
    <dgm:cxn modelId="{506598DA-DD9C-414A-AF73-9A16BD7C4540}" type="presOf" srcId="{7938F48A-840C-4377-B36D-0170BB27FFEB}" destId="{990C24AC-9C68-46CC-BF79-C98DD41BEF23}" srcOrd="0" destOrd="0" presId="urn:microsoft.com/office/officeart/2005/8/layout/gear1"/>
    <dgm:cxn modelId="{9DB084F1-59A7-44F0-A19C-B16BF4B5B49A}" type="presOf" srcId="{C74A058A-681B-4078-B4EC-E1B0A4F75CF8}" destId="{AEAFB4B7-7F81-495E-B4F1-D740948D2433}" srcOrd="0" destOrd="0" presId="urn:microsoft.com/office/officeart/2005/8/layout/gear1"/>
    <dgm:cxn modelId="{D4ACDE93-751E-4B4F-92AD-F66E2C53C7D1}" type="presOf" srcId="{46A2504D-240D-4862-965E-480070808821}" destId="{54328311-0018-44C7-8C55-3AEDA48FFCD4}" srcOrd="2" destOrd="0" presId="urn:microsoft.com/office/officeart/2005/8/layout/gear1"/>
    <dgm:cxn modelId="{1CCBAEB1-711F-43EE-95A3-F317A908BABC}" type="presOf" srcId="{4BD7AF0C-94E8-49BE-B50E-67C656E8BD65}" destId="{AA48CBF0-780E-4DFC-B9CD-34CB55647783}" srcOrd="1" destOrd="0" presId="urn:microsoft.com/office/officeart/2005/8/layout/gear1"/>
    <dgm:cxn modelId="{AA9A0F14-7129-4325-B980-F33F17EA0AD1}" type="presParOf" srcId="{2F0DACC4-6085-4507-9336-FE488FF06BB7}" destId="{AEAFB4B7-7F81-495E-B4F1-D740948D2433}" srcOrd="0" destOrd="0" presId="urn:microsoft.com/office/officeart/2005/8/layout/gear1"/>
    <dgm:cxn modelId="{88F847B5-08BF-4D91-AC98-5C122506FAF1}" type="presParOf" srcId="{2F0DACC4-6085-4507-9336-FE488FF06BB7}" destId="{97E783F9-7CA8-44EB-939F-60FA1DC7F70E}" srcOrd="1" destOrd="0" presId="urn:microsoft.com/office/officeart/2005/8/layout/gear1"/>
    <dgm:cxn modelId="{6BE44305-D283-4597-A3D9-EA472D7F77E9}" type="presParOf" srcId="{2F0DACC4-6085-4507-9336-FE488FF06BB7}" destId="{C1A12CE1-087A-4EF6-B7E4-BF7EF927827C}" srcOrd="2" destOrd="0" presId="urn:microsoft.com/office/officeart/2005/8/layout/gear1"/>
    <dgm:cxn modelId="{86EB35E4-C269-484B-99D9-497009D0D75B}" type="presParOf" srcId="{2F0DACC4-6085-4507-9336-FE488FF06BB7}" destId="{F50653E2-4E85-46D6-8AE4-F1C14DA2FF0F}" srcOrd="3" destOrd="0" presId="urn:microsoft.com/office/officeart/2005/8/layout/gear1"/>
    <dgm:cxn modelId="{ED1D7794-9FA6-4882-9342-24197B8878A1}" type="presParOf" srcId="{2F0DACC4-6085-4507-9336-FE488FF06BB7}" destId="{A93659C2-65C8-4C3B-9CE5-9C74EF6CBB9F}" srcOrd="4" destOrd="0" presId="urn:microsoft.com/office/officeart/2005/8/layout/gear1"/>
    <dgm:cxn modelId="{CA28E29D-75F5-456E-A3DD-D13C1676142F}" type="presParOf" srcId="{2F0DACC4-6085-4507-9336-FE488FF06BB7}" destId="{54328311-0018-44C7-8C55-3AEDA48FFCD4}" srcOrd="5" destOrd="0" presId="urn:microsoft.com/office/officeart/2005/8/layout/gear1"/>
    <dgm:cxn modelId="{ABF08601-63A7-496A-BC12-7323DDC08300}" type="presParOf" srcId="{2F0DACC4-6085-4507-9336-FE488FF06BB7}" destId="{40BF5BE3-AECA-4239-A453-35A6D28E469F}" srcOrd="6" destOrd="0" presId="urn:microsoft.com/office/officeart/2005/8/layout/gear1"/>
    <dgm:cxn modelId="{B5B28F73-4DF3-4070-BA7E-24AFF76AAE47}" type="presParOf" srcId="{2F0DACC4-6085-4507-9336-FE488FF06BB7}" destId="{AA48CBF0-780E-4DFC-B9CD-34CB55647783}" srcOrd="7" destOrd="0" presId="urn:microsoft.com/office/officeart/2005/8/layout/gear1"/>
    <dgm:cxn modelId="{8FC2B4C1-737C-4623-955B-033822C9D493}" type="presParOf" srcId="{2F0DACC4-6085-4507-9336-FE488FF06BB7}" destId="{DDF061AE-B86F-44D5-82FB-B9F833FEC113}" srcOrd="8" destOrd="0" presId="urn:microsoft.com/office/officeart/2005/8/layout/gear1"/>
    <dgm:cxn modelId="{29344E70-BADF-45E4-92E3-CAAC989E25CB}" type="presParOf" srcId="{2F0DACC4-6085-4507-9336-FE488FF06BB7}" destId="{0D42AC2E-D115-43F0-B0F7-4F5DEB4142A8}" srcOrd="9" destOrd="0" presId="urn:microsoft.com/office/officeart/2005/8/layout/gear1"/>
    <dgm:cxn modelId="{9FB93381-CAA2-4298-ABAA-052805DC9F77}" type="presParOf" srcId="{2F0DACC4-6085-4507-9336-FE488FF06BB7}" destId="{694BF9EF-9973-44EC-95CB-9BDD444AA411}" srcOrd="10" destOrd="0" presId="urn:microsoft.com/office/officeart/2005/8/layout/gear1"/>
    <dgm:cxn modelId="{48175960-F743-498F-8F7A-E6D92BF85CA7}" type="presParOf" srcId="{2F0DACC4-6085-4507-9336-FE488FF06BB7}" destId="{4E8166AD-54D7-4D81-BD21-AC68F32F4B79}" srcOrd="11" destOrd="0" presId="urn:microsoft.com/office/officeart/2005/8/layout/gear1"/>
    <dgm:cxn modelId="{E499F98E-BF37-46FD-A64D-697FDD34D15D}" type="presParOf" srcId="{2F0DACC4-6085-4507-9336-FE488FF06BB7}" destId="{990C24AC-9C68-46CC-BF79-C98DD41BEF2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FB4B7-7F81-495E-B4F1-D740948D2433}">
      <dsp:nvSpPr>
        <dsp:cNvPr id="0" name=""/>
        <dsp:cNvSpPr/>
      </dsp:nvSpPr>
      <dsp:spPr>
        <a:xfrm>
          <a:off x="3785604" y="2268140"/>
          <a:ext cx="2772171" cy="277217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침해사고</a:t>
          </a:r>
          <a:r>
            <a:rPr lang="en-US" altLang="ko-KR" sz="2300" kern="1200" dirty="0" smtClean="0"/>
            <a:t/>
          </a:r>
          <a:br>
            <a:rPr lang="en-US" altLang="ko-KR" sz="2300" kern="1200" dirty="0" smtClean="0"/>
          </a:br>
          <a:r>
            <a:rPr lang="ko-KR" altLang="en-US" sz="2300" kern="1200" dirty="0" smtClean="0"/>
            <a:t>분석</a:t>
          </a:r>
          <a:endParaRPr lang="ko-KR" altLang="en-US" sz="2300" kern="1200" dirty="0"/>
        </a:p>
      </dsp:txBody>
      <dsp:txXfrm>
        <a:off x="4342934" y="2917508"/>
        <a:ext cx="1657511" cy="1424953"/>
      </dsp:txXfrm>
    </dsp:sp>
    <dsp:sp modelId="{F50653E2-4E85-46D6-8AE4-F1C14DA2FF0F}">
      <dsp:nvSpPr>
        <dsp:cNvPr id="0" name=""/>
        <dsp:cNvSpPr/>
      </dsp:nvSpPr>
      <dsp:spPr>
        <a:xfrm>
          <a:off x="2172704" y="1612899"/>
          <a:ext cx="2016124" cy="20161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업무</a:t>
          </a:r>
          <a:r>
            <a:rPr lang="en-US" altLang="ko-KR" sz="2300" kern="1200" dirty="0" smtClean="0"/>
            <a:t/>
          </a:r>
          <a:br>
            <a:rPr lang="en-US" altLang="ko-KR" sz="2300" kern="1200" dirty="0" smtClean="0"/>
          </a:br>
          <a:r>
            <a:rPr lang="ko-KR" altLang="en-US" sz="2300" kern="1200" dirty="0" smtClean="0"/>
            <a:t>자동화</a:t>
          </a:r>
          <a:endParaRPr lang="ko-KR" altLang="en-US" sz="2300" kern="1200" dirty="0"/>
        </a:p>
      </dsp:txBody>
      <dsp:txXfrm>
        <a:off x="2680269" y="2123532"/>
        <a:ext cx="1000994" cy="994858"/>
      </dsp:txXfrm>
    </dsp:sp>
    <dsp:sp modelId="{40BF5BE3-AECA-4239-A453-35A6D28E469F}">
      <dsp:nvSpPr>
        <dsp:cNvPr id="0" name=""/>
        <dsp:cNvSpPr/>
      </dsp:nvSpPr>
      <dsp:spPr>
        <a:xfrm rot="20700000">
          <a:off x="3301940" y="221979"/>
          <a:ext cx="1975390" cy="19753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R&amp;D</a:t>
          </a:r>
          <a:endParaRPr lang="ko-KR" altLang="en-US" sz="2300" kern="1200" dirty="0"/>
        </a:p>
      </dsp:txBody>
      <dsp:txXfrm rot="-20700000">
        <a:off x="3735201" y="655240"/>
        <a:ext cx="1108868" cy="1108868"/>
      </dsp:txXfrm>
    </dsp:sp>
    <dsp:sp modelId="{694BF9EF-9973-44EC-95CB-9BDD444AA411}">
      <dsp:nvSpPr>
        <dsp:cNvPr id="0" name=""/>
        <dsp:cNvSpPr/>
      </dsp:nvSpPr>
      <dsp:spPr>
        <a:xfrm>
          <a:off x="3581841" y="1844458"/>
          <a:ext cx="3548379" cy="3548379"/>
        </a:xfrm>
        <a:prstGeom prst="circularArrow">
          <a:avLst>
            <a:gd name="adj1" fmla="val 4688"/>
            <a:gd name="adj2" fmla="val 299029"/>
            <a:gd name="adj3" fmla="val 2533237"/>
            <a:gd name="adj4" fmla="val 158249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166AD-54D7-4D81-BD21-AC68F32F4B79}">
      <dsp:nvSpPr>
        <dsp:cNvPr id="0" name=""/>
        <dsp:cNvSpPr/>
      </dsp:nvSpPr>
      <dsp:spPr>
        <a:xfrm>
          <a:off x="1815652" y="1163177"/>
          <a:ext cx="2578119" cy="257811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C24AC-9C68-46CC-BF79-C98DD41BEF23}">
      <dsp:nvSpPr>
        <dsp:cNvPr id="0" name=""/>
        <dsp:cNvSpPr/>
      </dsp:nvSpPr>
      <dsp:spPr>
        <a:xfrm>
          <a:off x="2845011" y="-214336"/>
          <a:ext cx="2779732" cy="27797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EFCC-7666-4CD8-AB07-D886A844A2CC}" type="datetimeFigureOut">
              <a:rPr lang="ko-KR" altLang="en-US" smtClean="0"/>
              <a:t>2012-04-22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9995-C838-4BE0-8113-8CD54E4C2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6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changhee\바탕 화면\PPT템플릿소스\PPT템플릿소스\배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4680520" cy="2808312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0" spc="-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91296" y="3091820"/>
            <a:ext cx="3657168" cy="8416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700" b="0" kern="1200" spc="-100" baseline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09072" y="511344"/>
            <a:ext cx="40629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767260" y="3609020"/>
            <a:ext cx="5040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1448" y="6619875"/>
            <a:ext cx="4076700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8"/>
          <p:cNvSpPr>
            <a:spLocks noGrp="1"/>
          </p:cNvSpPr>
          <p:nvPr>
            <p:ph type="body" sz="quarter" idx="15" hasCustomPrompt="1"/>
          </p:nvPr>
        </p:nvSpPr>
        <p:spPr>
          <a:xfrm>
            <a:off x="395536" y="5229597"/>
            <a:ext cx="2735784" cy="5036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1pPr>
            <a:lvl2pPr>
              <a:buNone/>
              <a:defRPr sz="1200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2pPr>
            <a:lvl3pPr>
              <a:buNone/>
              <a:defRPr sz="1200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3pPr>
            <a:lvl4pPr>
              <a:buNone/>
              <a:defRPr sz="1200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4pPr>
            <a:lvl5pPr>
              <a:buNone/>
              <a:defRPr sz="1200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날짜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5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395536" y="5733256"/>
            <a:ext cx="2736304" cy="28877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300" b="1" baseline="0">
                <a:solidFill>
                  <a:schemeClr val="bg1"/>
                </a:solidFill>
                <a:latin typeface="MyriadBold" pitchFamily="2" charset="0"/>
                <a:ea typeface="맑은 고딕" pitchFamily="50" charset="-127"/>
              </a:defRPr>
            </a:lvl1pPr>
            <a:lvl2pPr>
              <a:buNone/>
              <a:defRPr sz="1400" baseline="0">
                <a:solidFill>
                  <a:schemeClr val="bg1"/>
                </a:solidFill>
                <a:latin typeface="MyriadBold" pitchFamily="2" charset="0"/>
                <a:ea typeface="맑은 고딕" pitchFamily="50" charset="-127"/>
              </a:defRPr>
            </a:lvl2pPr>
            <a:lvl3pPr>
              <a:buNone/>
              <a:defRPr sz="1400" baseline="0">
                <a:solidFill>
                  <a:schemeClr val="bg1"/>
                </a:solidFill>
                <a:latin typeface="MyriadBold" pitchFamily="2" charset="0"/>
                <a:ea typeface="맑은 고딕" pitchFamily="50" charset="-127"/>
              </a:defRPr>
            </a:lvl3pPr>
            <a:lvl4pPr>
              <a:buNone/>
              <a:defRPr sz="1400" baseline="0">
                <a:solidFill>
                  <a:schemeClr val="bg1"/>
                </a:solidFill>
                <a:latin typeface="MyriadBold" pitchFamily="2" charset="0"/>
                <a:ea typeface="맑은 고딕" pitchFamily="50" charset="-127"/>
              </a:defRPr>
            </a:lvl4pPr>
            <a:lvl5pPr>
              <a:buNone/>
              <a:defRPr sz="1400" baseline="0">
                <a:solidFill>
                  <a:schemeClr val="bg1"/>
                </a:solidFill>
                <a:latin typeface="MyriadBold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성명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0770" y="6484545"/>
            <a:ext cx="2301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Copyright (c) AhnLab, Inc. 1988-2012. All rights reserved.</a:t>
            </a:r>
            <a:endParaRPr kumimoji="0" lang="ko-KR" altLang="en-US" sz="700" b="0" i="0" u="none" strike="noStrike" kern="0" cap="none" spc="-3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Documents and Settings\changhee\바탕 화면\PPT템플릿소스\PPT템플릿소스\AhnLab_CI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90421" y="6430476"/>
            <a:ext cx="1170400" cy="2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4" descr="C:\Documents and Settings\changhee\바탕 화면\PPT템플릿소스\PPT템플릿소스\AhnLab_CI_흰색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376" y="6445098"/>
            <a:ext cx="1170000" cy="2051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842077-4F51-46EC-BA67-4EC164FEF825}" type="datetimeFigureOut">
              <a:rPr lang="ko-KR" altLang="en-US" smtClean="0"/>
              <a:t>2012-04-22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123959" y="477218"/>
            <a:ext cx="1768521" cy="287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문서대제목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052" y="383148"/>
            <a:ext cx="671979" cy="38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 rtl="0" eaLnBrk="1" latinLnBrk="1" hangingPunct="1">
              <a:spcBef>
                <a:spcPct val="0"/>
              </a:spcBef>
              <a:buNone/>
            </a:pPr>
            <a:r>
              <a:rPr lang="ko-KR" altLang="en-US" sz="1900" b="1" kern="1200" baseline="0" smtClean="0">
                <a:solidFill>
                  <a:srgbClr val="1D4889"/>
                </a:solidFill>
                <a:latin typeface="+mj-lt"/>
                <a:ea typeface="+mj-ea"/>
                <a:cs typeface="+mj-cs"/>
              </a:rPr>
              <a:t>목차</a:t>
            </a:r>
            <a:endParaRPr lang="ko-KR" altLang="en-US" sz="1900" b="1" kern="1200" baseline="0" dirty="0" smtClean="0">
              <a:solidFill>
                <a:srgbClr val="1D488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68314" y="1413570"/>
            <a:ext cx="4032448" cy="1583382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1pPr>
            <a:lvl2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2pPr>
            <a:lvl3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3pPr>
            <a:lvl4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4pPr>
            <a:lvl5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4644009" y="1413570"/>
            <a:ext cx="4032448" cy="1583382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1pPr>
            <a:lvl2pPr marL="8001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2pPr>
            <a:lvl3pPr marL="12573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3pPr>
            <a:lvl4pPr marL="17145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4pPr>
            <a:lvl5pPr marL="21717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468314" y="3140968"/>
            <a:ext cx="4032448" cy="1583382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1pPr>
            <a:lvl2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2pPr>
            <a:lvl3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3pPr>
            <a:lvl4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4pPr>
            <a:lvl5pPr>
              <a:buNone/>
              <a:defRPr sz="1600" b="1" baseline="0">
                <a:latin typeface="MyriadSemiBold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4009" y="3140968"/>
            <a:ext cx="4032448" cy="1583382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1pPr>
            <a:lvl2pPr marL="8001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2pPr>
            <a:lvl3pPr marL="12573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3pPr>
            <a:lvl4pPr marL="17145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4pPr>
            <a:lvl5pPr marL="2171700" indent="-342900">
              <a:buFont typeface="+mj-lt"/>
              <a:buAutoNum type="arabicPeriod"/>
              <a:defRPr sz="1200" b="1" baseline="0">
                <a:latin typeface="MyriadSemiBold" pitchFamily="2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changhee\바탕 화면\PPT템플릿소스\PPT템플릿소스\배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427984" y="2642989"/>
            <a:ext cx="4104455" cy="2658219"/>
          </a:xfrm>
        </p:spPr>
        <p:txBody>
          <a:bodyPr anchor="t">
            <a:normAutofit/>
          </a:bodyPr>
          <a:lstStyle>
            <a:lvl1pPr algn="l">
              <a:defRPr sz="3400" b="1" cap="all" baseline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427984" y="692696"/>
            <a:ext cx="3744416" cy="15001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6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err="1" smtClean="0"/>
              <a:t>장번호</a:t>
            </a:r>
            <a:endParaRPr lang="ko-KR" altLang="en-US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499992" y="506388"/>
            <a:ext cx="41044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(소제목, 리드문단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123959" y="477218"/>
            <a:ext cx="1768521" cy="287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문서대제목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(소제목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123959" y="477218"/>
            <a:ext cx="1768521" cy="287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문서대제목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980579"/>
            <a:ext cx="8353425" cy="10082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err="1" smtClean="0"/>
              <a:t>리드문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123959" y="477218"/>
            <a:ext cx="1768521" cy="287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문서대제목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980579"/>
            <a:ext cx="8353425" cy="432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소제목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1484635"/>
            <a:ext cx="8353425" cy="10082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err="1" smtClean="0"/>
              <a:t>리드문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changhee\바탕 화면\PPT템플릿소스\PPT템플릿소스\배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27984" y="263691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0" dirty="0" smtClean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rPr>
              <a:t>감사합니다</a:t>
            </a:r>
            <a:endParaRPr lang="ko-KR" altLang="en-US" sz="4000" b="0" dirty="0">
              <a:solidFill>
                <a:schemeClr val="bg1"/>
              </a:solidFill>
              <a:latin typeface="MyriadRegular" pitchFamily="2" charset="0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3868" y="3461274"/>
            <a:ext cx="2420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rPr>
              <a:t>세상에서 가장 안전한 이름</a:t>
            </a:r>
            <a:endParaRPr lang="ko-KR" altLang="en-US" sz="1500" dirty="0">
              <a:solidFill>
                <a:schemeClr val="bg1"/>
              </a:solidFill>
              <a:latin typeface="MyriadRegular" pitchFamily="2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97960"/>
            <a:ext cx="9144000" cy="36004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7052" y="6568956"/>
            <a:ext cx="2579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rPr>
              <a:t>Copyright (c) AhnLab, Inc. 1998-2011 All rights reserved.</a:t>
            </a:r>
            <a:endParaRPr lang="ko-KR" altLang="en-US" sz="800" dirty="0">
              <a:solidFill>
                <a:schemeClr val="bg1"/>
              </a:solidFill>
              <a:latin typeface="MyriadRegular" pitchFamily="2" charset="0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92" y="6568956"/>
            <a:ext cx="3821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rPr>
              <a:t>http://www.ahnlab.com</a:t>
            </a:r>
            <a:r>
              <a:rPr lang="en-US" altLang="ko-KR" sz="800" baseline="0" dirty="0" smtClean="0">
                <a:solidFill>
                  <a:schemeClr val="bg1"/>
                </a:solidFill>
                <a:latin typeface="MyriadRegular" pitchFamily="2" charset="0"/>
                <a:ea typeface="맑은 고딕" pitchFamily="50" charset="-127"/>
              </a:rPr>
              <a:t>  |   http://blog.ahnlab.com  |   http://twitter.com/ahnlab_man</a:t>
            </a:r>
            <a:endParaRPr lang="ko-KR" altLang="en-US" sz="800" dirty="0">
              <a:solidFill>
                <a:schemeClr val="bg1"/>
              </a:solidFill>
              <a:latin typeface="MyriadRegular" pitchFamily="2" charset="0"/>
              <a:ea typeface="맑은 고딕" pitchFamily="50" charset="-127"/>
            </a:endParaRPr>
          </a:p>
        </p:txBody>
      </p:sp>
      <p:pic>
        <p:nvPicPr>
          <p:cNvPr id="12" name="Picture 4" descr="C:\Documents and Settings\changhee\바탕 화면\PPT템플릿소스\PPT템플릿소스\AhnLab_CI_흰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83960"/>
            <a:ext cx="1512168" cy="2651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842077-4F51-46EC-BA67-4EC164FEF825}" type="datetimeFigureOut">
              <a:rPr lang="ko-KR" altLang="en-US" smtClean="0"/>
              <a:t>2012-04-22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842077-4F51-46EC-BA67-4EC164FEF825}" type="datetimeFigureOut">
              <a:rPr lang="ko-KR" altLang="en-US" smtClean="0"/>
              <a:t>2012-04-22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4168" y="346646"/>
            <a:ext cx="6678112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3492" y="6388624"/>
            <a:ext cx="80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fld id="{1A41CCFC-D612-4837-B354-FECA6B008DD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10576" y="857232"/>
            <a:ext cx="8093872" cy="0"/>
          </a:xfrm>
          <a:prstGeom prst="line">
            <a:avLst/>
          </a:prstGeom>
          <a:ln w="6350" cmpd="sng">
            <a:solidFill>
              <a:srgbClr val="1D4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0576" y="6424360"/>
            <a:ext cx="8093872" cy="0"/>
          </a:xfrm>
          <a:prstGeom prst="line">
            <a:avLst/>
          </a:prstGeom>
          <a:ln w="6350">
            <a:solidFill>
              <a:srgbClr val="1D4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0034" y="0"/>
            <a:ext cx="8143932" cy="142852"/>
          </a:xfrm>
          <a:prstGeom prst="rect">
            <a:avLst/>
          </a:prstGeom>
          <a:solidFill>
            <a:srgbClr val="1D4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6627" y="6495352"/>
            <a:ext cx="936103" cy="1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900" b="1" kern="1200" baseline="0">
          <a:solidFill>
            <a:srgbClr val="1D488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Carving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Event Log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400" dirty="0" smtClean="0"/>
              <a:t>2012-01-03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박호진 책임연구원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Chunk Header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124745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Magic (“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ElfChnk</a:t>
            </a:r>
            <a:r>
              <a:rPr lang="en-US" altLang="ko-KR" sz="1200" dirty="0" smtClean="0">
                <a:solidFill>
                  <a:schemeClr val="tx1"/>
                </a:solidFill>
              </a:rPr>
              <a:t>”)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7984" y="1124745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NumLogRecFirst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488860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NumLogRecLast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1488860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NumFileRecFirst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1846384"/>
            <a:ext cx="162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OfsTables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47984" y="1846384"/>
            <a:ext cx="161964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OfsLastRec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2198549"/>
            <a:ext cx="162036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OfsNextRec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624" y="2558549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624" y="2918549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984" y="3283900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48906" y="3643900"/>
            <a:ext cx="162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CRC32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624" y="1124745"/>
            <a:ext cx="6481282" cy="28791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984" y="1844864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NumFileRecLast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악의적의 의도로 흔적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232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Event </a:t>
            </a:r>
            <a:r>
              <a:rPr lang="ko-KR" altLang="en-US" sz="2000" dirty="0" smtClean="0"/>
              <a:t>서비스 중지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Event Log </a:t>
            </a:r>
            <a:r>
              <a:rPr lang="ko-KR" altLang="en-US" sz="2000" dirty="0" smtClean="0"/>
              <a:t>파일 삭제 </a:t>
            </a:r>
            <a:r>
              <a:rPr lang="en-US" altLang="ko-KR" sz="2000" dirty="0" smtClean="0"/>
              <a:t>(※ </a:t>
            </a:r>
            <a:r>
              <a:rPr lang="ko-KR" altLang="en-US" sz="2000" dirty="0" smtClean="0"/>
              <a:t>아래 그림 참고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Event Log </a:t>
            </a:r>
            <a:r>
              <a:rPr lang="ko-KR" altLang="en-US" sz="2000" dirty="0" smtClean="0"/>
              <a:t>내용 삭제</a:t>
            </a:r>
            <a:endParaRPr lang="en-US" altLang="ko-KR" sz="2000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77" y="3284984"/>
            <a:ext cx="61245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8192" y="5291916"/>
            <a:ext cx="64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발견된 삭제된 윈도우 이벤트로그 파일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2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Log Record Carving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윈도우 파일 시스템에 남아있는 흔적을 찾아 복구합니다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비 할당 영역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87469" y="2340981"/>
            <a:ext cx="7284931" cy="2888219"/>
            <a:chOff x="887469" y="2204864"/>
            <a:chExt cx="7284931" cy="288821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69" y="2204864"/>
              <a:ext cx="7284931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475" y="2216533"/>
              <a:ext cx="923925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4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Log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Event Log </a:t>
            </a:r>
            <a:r>
              <a:rPr lang="ko-KR" altLang="en-US" sz="2000" dirty="0" smtClean="0"/>
              <a:t>레코드 </a:t>
            </a:r>
            <a:r>
              <a:rPr lang="ko-KR" altLang="en-US" sz="2000" dirty="0" err="1" smtClean="0"/>
              <a:t>시그니처로</a:t>
            </a:r>
            <a:r>
              <a:rPr lang="ko-KR" altLang="en-US" sz="2000" dirty="0" smtClean="0"/>
              <a:t> 사용되는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LfLe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를 키워드로 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비 할당 영역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Event Log </a:t>
            </a:r>
            <a:r>
              <a:rPr lang="ko-KR" altLang="en-US" sz="2000" dirty="0" smtClean="0"/>
              <a:t>레코드를 찾는다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414183" y="2678183"/>
            <a:ext cx="2275381" cy="3240859"/>
            <a:chOff x="755576" y="2369658"/>
            <a:chExt cx="2520280" cy="3075565"/>
          </a:xfrm>
        </p:grpSpPr>
        <p:sp>
          <p:nvSpPr>
            <p:cNvPr id="10" name="순서도: 처리 9"/>
            <p:cNvSpPr/>
            <p:nvPr/>
          </p:nvSpPr>
          <p:spPr>
            <a:xfrm>
              <a:off x="755576" y="2369658"/>
              <a:ext cx="2520280" cy="30755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971600" y="2564904"/>
              <a:ext cx="2059357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HEADER</a:t>
              </a:r>
              <a:endParaRPr lang="ko-KR" altLang="en-US" sz="1600" dirty="0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158749" y="3413062"/>
              <a:ext cx="1872208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RECORD</a:t>
              </a:r>
              <a:endParaRPr lang="ko-KR" altLang="en-US" sz="16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971600" y="4437112"/>
              <a:ext cx="2059357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FOOTER</a:t>
              </a:r>
              <a:endParaRPr lang="ko-KR" altLang="en-US" sz="16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072483" y="3501008"/>
              <a:ext cx="1872208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RECORD</a:t>
              </a:r>
              <a:endParaRPr lang="ko-KR" altLang="en-US" sz="16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971600" y="3575087"/>
              <a:ext cx="1872208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RECORD(s)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2564904"/>
            <a:ext cx="5629275" cy="3314700"/>
            <a:chOff x="611560" y="2564904"/>
            <a:chExt cx="5629275" cy="33147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564904"/>
              <a:ext cx="5629275" cy="331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순서도: 처리 11"/>
            <p:cNvSpPr/>
            <p:nvPr/>
          </p:nvSpPr>
          <p:spPr>
            <a:xfrm>
              <a:off x="2071177" y="2892264"/>
              <a:ext cx="936104" cy="238685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5220279" y="2892264"/>
              <a:ext cx="455931" cy="238685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5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Unallocated Clusters ≒</a:t>
            </a:r>
            <a:r>
              <a:rPr lang="en-US" altLang="ko-KR" sz="2000" dirty="0" smtClean="0">
                <a:sym typeface="Wingdings" pitchFamily="2" charset="2"/>
              </a:rPr>
              <a:t> 321 GB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itchFamily="2" charset="2"/>
              </a:rPr>
              <a:t>Find Event Log Record =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itchFamily="2" charset="2"/>
              </a:rPr>
              <a:t>1,920,692 </a:t>
            </a:r>
            <a:r>
              <a:rPr lang="ko-KR" altLang="en-US" sz="2000" b="1" dirty="0" smtClean="0">
                <a:solidFill>
                  <a:srgbClr val="FF0000"/>
                </a:solidFill>
                <a:sym typeface="Wingdings" pitchFamily="2" charset="2"/>
              </a:rPr>
              <a:t>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660032" y="2910975"/>
            <a:ext cx="187220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할당되지 않은 영역 분리</a:t>
            </a:r>
            <a:endParaRPr lang="ko-KR" altLang="en-US" sz="1600" dirty="0"/>
          </a:p>
        </p:txBody>
      </p:sp>
      <p:sp>
        <p:nvSpPr>
          <p:cNvPr id="7" name="순서도: 연결자 6"/>
          <p:cNvSpPr/>
          <p:nvPr/>
        </p:nvSpPr>
        <p:spPr>
          <a:xfrm>
            <a:off x="7430216" y="2334911"/>
            <a:ext cx="331773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6660232" y="3919087"/>
            <a:ext cx="187220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 Log </a:t>
            </a:r>
          </a:p>
          <a:p>
            <a:pPr algn="ctr"/>
            <a:r>
              <a:rPr lang="ko-KR" altLang="en-US" sz="1600" dirty="0" smtClean="0"/>
              <a:t>레코드 복구</a:t>
            </a:r>
            <a:endParaRPr lang="ko-KR" altLang="en-US" sz="1600" dirty="0"/>
          </a:p>
        </p:txBody>
      </p:sp>
      <p:sp>
        <p:nvSpPr>
          <p:cNvPr id="9" name="순서도: 처리 8"/>
          <p:cNvSpPr/>
          <p:nvPr/>
        </p:nvSpPr>
        <p:spPr>
          <a:xfrm>
            <a:off x="6660232" y="4855191"/>
            <a:ext cx="187220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 Log</a:t>
            </a:r>
          </a:p>
          <a:p>
            <a:pPr algn="ctr"/>
            <a:r>
              <a:rPr lang="ko-KR" altLang="en-US" sz="1600" dirty="0" smtClean="0"/>
              <a:t>구조체 생성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stCxn id="7" idx="4"/>
            <a:endCxn id="6" idx="0"/>
          </p:cNvCxnSpPr>
          <p:nvPr/>
        </p:nvCxnSpPr>
        <p:spPr>
          <a:xfrm>
            <a:off x="7596103" y="2622943"/>
            <a:ext cx="33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8" idx="0"/>
          </p:cNvCxnSpPr>
          <p:nvPr/>
        </p:nvCxnSpPr>
        <p:spPr>
          <a:xfrm>
            <a:off x="7596136" y="3631055"/>
            <a:ext cx="20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>
          <a:xfrm>
            <a:off x="7596336" y="4639167"/>
            <a:ext cx="0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14" idx="0"/>
          </p:cNvCxnSpPr>
          <p:nvPr/>
        </p:nvCxnSpPr>
        <p:spPr>
          <a:xfrm>
            <a:off x="7596336" y="5575271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/>
          <p:cNvSpPr/>
          <p:nvPr/>
        </p:nvSpPr>
        <p:spPr>
          <a:xfrm>
            <a:off x="7430449" y="5863303"/>
            <a:ext cx="331773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0975"/>
            <a:ext cx="56864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5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Study CONT.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r>
              <a:rPr lang="en-US" altLang="ko-KR" sz="2400" dirty="0" smtClean="0"/>
              <a:t>Event Log Record </a:t>
            </a:r>
            <a:r>
              <a:rPr lang="ko-KR" altLang="en-US" sz="2400" dirty="0" smtClean="0"/>
              <a:t>복구 후 보정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Event Log Explorer </a:t>
            </a:r>
            <a:r>
              <a:rPr lang="ko-KR" altLang="en-US" sz="2000" dirty="0" smtClean="0"/>
              <a:t>를 통해 정확한 분석을 할 수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331640" y="2041184"/>
            <a:ext cx="5381402" cy="4248472"/>
            <a:chOff x="1169997" y="2361672"/>
            <a:chExt cx="4570115" cy="369375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997" y="2361672"/>
              <a:ext cx="4570115" cy="369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230919" y="4944335"/>
              <a:ext cx="115212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0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대용량 파일지원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다수의 파일 입력지원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메모리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이용한 </a:t>
            </a:r>
            <a:r>
              <a:rPr lang="ko-KR" altLang="en-US" sz="2000" dirty="0" err="1" smtClean="0"/>
              <a:t>카빙속도</a:t>
            </a:r>
            <a:r>
              <a:rPr lang="ko-KR" altLang="en-US" sz="2000" dirty="0" smtClean="0"/>
              <a:t> 향상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이벤트 로그 재구성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Event Log Explorer </a:t>
            </a:r>
            <a:r>
              <a:rPr lang="ko-KR" altLang="en-US" sz="1600" dirty="0" smtClean="0"/>
              <a:t>에서 정상적으로 볼 수 있음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smtClean="0"/>
              <a:t>이벤트 속성별 구분</a:t>
            </a:r>
            <a:endParaRPr lang="en-US" altLang="ko-KR" sz="2000" dirty="0" smtClean="0"/>
          </a:p>
          <a:p>
            <a:r>
              <a:rPr lang="en-US" altLang="ko-KR" sz="2400" dirty="0" smtClean="0"/>
              <a:t>TODO</a:t>
            </a:r>
            <a:endParaRPr lang="ko-KR" altLang="en-US" sz="2400" dirty="0" smtClean="0"/>
          </a:p>
          <a:p>
            <a:pPr lvl="1"/>
            <a:r>
              <a:rPr lang="ko-KR" altLang="en-US" sz="2000" dirty="0" smtClean="0"/>
              <a:t>이벤트 로그 특성 시각화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2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A-FIRST R&amp;D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95592"/>
              </p:ext>
            </p:extLst>
          </p:nvPr>
        </p:nvGraphicFramePr>
        <p:xfrm>
          <a:off x="457200" y="1125538"/>
          <a:ext cx="8075240" cy="50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2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Evtx</a:t>
            </a:r>
            <a:r>
              <a:rPr lang="en-US" altLang="ko-KR" dirty="0" smtClean="0"/>
              <a:t> Header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124745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Magic (“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ElfFile</a:t>
            </a:r>
            <a:r>
              <a:rPr lang="en-US" altLang="ko-KR" sz="1200" dirty="0" smtClean="0">
                <a:solidFill>
                  <a:schemeClr val="tx1"/>
                </a:solidFill>
              </a:rPr>
              <a:t>”)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7984" y="1124745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488860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CurrentChunk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1488860"/>
            <a:ext cx="32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Next Record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624" y="1846384"/>
            <a:ext cx="162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Size </a:t>
            </a:r>
            <a:r>
              <a:rPr lang="en-US" altLang="ko-KR" sz="1200" dirty="0" smtClean="0">
                <a:solidFill>
                  <a:schemeClr val="tx1"/>
                </a:solidFill>
              </a:rPr>
              <a:t>Part1(0x80)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07984" y="1846384"/>
            <a:ext cx="81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Revision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17984" y="1846384"/>
            <a:ext cx="81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Version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1846384"/>
            <a:ext cx="81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Header Size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7984" y="1846384"/>
            <a:ext cx="81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Chunk Count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2198549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624" y="2558549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624" y="2918549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984" y="3283900"/>
            <a:ext cx="648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643900"/>
            <a:ext cx="162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Flags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48906" y="3643900"/>
            <a:ext cx="162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CRC32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624" y="1124744"/>
            <a:ext cx="6481282" cy="48798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안블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안블루</Template>
  <TotalTime>1309</TotalTime>
  <Words>203</Words>
  <Application>Microsoft Office PowerPoint</Application>
  <PresentationFormat>화면 슬라이드 쇼(4:3)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안블루</vt:lpstr>
      <vt:lpstr>Carving</vt:lpstr>
      <vt:lpstr>악의적의 의도로 흔적 제거</vt:lpstr>
      <vt:lpstr>Event Log Record Carving</vt:lpstr>
      <vt:lpstr>Event Log 구조</vt:lpstr>
      <vt:lpstr>Case Study</vt:lpstr>
      <vt:lpstr>Case Study CONT.</vt:lpstr>
      <vt:lpstr>Tool Review</vt:lpstr>
      <vt:lpstr>A-FIRST R&amp;D</vt:lpstr>
      <vt:lpstr>Evtx Header</vt:lpstr>
      <vt:lpstr>Chunk Header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Log Carving</dc:title>
  <dc:creator>hojinpk</dc:creator>
  <cp:lastModifiedBy>Admin</cp:lastModifiedBy>
  <cp:revision>33</cp:revision>
  <dcterms:created xsi:type="dcterms:W3CDTF">2012-01-02T23:14:52Z</dcterms:created>
  <dcterms:modified xsi:type="dcterms:W3CDTF">2012-04-21T23:54:51Z</dcterms:modified>
</cp:coreProperties>
</file>