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417F2-E959-DB7C-1613-C85FEF54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26DED-FED1-111C-BA38-F47B63CF6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A76A5-A4C4-AC3A-8D71-905ECE32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49C75-1C6A-5EF7-3FB9-379CF57A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79B60-F17E-1DD7-4B33-A7468FF1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4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E509E-30A9-3041-C8E3-58B7F208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393524-5E30-6624-9A9B-155C6EC79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EF935-B035-DC30-7A43-957C537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CD493-C834-9E77-82B2-FF372B3A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4C6EF2-11E3-BEF6-0330-7260438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B01234-C3BB-89D3-BC9B-08F45EB0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63ECCB-2583-1132-4080-669561D91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CFA70-7583-16A2-CE30-419CBCF1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8070AB-2236-CC29-53E5-B947357F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4F5A6-3363-6975-39AD-547C41F6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3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1358B-ED4B-9602-0F34-5A684603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BCF17-1B55-A7C6-6EFB-395AECC6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896B3-724D-DE27-A436-3203DE75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883FF-00B2-0C8C-8F44-FBB817E3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F36D8-F6B2-ECC3-3E85-70A072FF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DE292-741A-4DC3-7C8C-3BD8055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40CACC-7F5C-3BE6-93AE-100D5A0F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A8B2EC-C37F-2E9B-810A-EEA2E611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F55F6-C5EB-F642-A041-906FE93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FAF07-6833-BEA0-627E-156C9733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D3ED-4227-FA97-29F5-D10DCF60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EC7EC-C725-223F-EC60-FA0C6A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D490B2-6085-6EF8-94F6-0173AE1B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DCE0DE-3A87-235C-6091-EB807BAF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21E7DB-F578-0C20-4F81-24C7D274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AAC78-EC85-19B6-87DA-67164249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6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FC9E1-F3F8-EC08-2B41-6A15CCD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2BE6C7-55C5-AA9E-D6B3-F897C196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8417A7-ACBE-9A2A-F415-352E1C15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5D3C6D-FAF0-92EA-21DA-C064F06DC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2C995-DC8C-8967-44A0-38C173B8A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AED1A6-1E2F-D140-DE04-86AF080F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272484-0314-0E7E-BDFE-58CCBE2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000433-2416-FE1E-C37D-6D1E46C3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050CA-7247-C4C9-CAC6-36BD2A46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689061-B414-DAFB-1E02-5F0F0A4C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D5FA16-540B-78FE-B55B-615AB98B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224DD7-0968-31E8-9D40-CE1C4A10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9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478D81-DA15-4EB0-1B96-90C1A600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80AF95-8D8A-1F43-8021-E8D3E05D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94ADD-59BD-FBE4-ACF3-D9AAFAD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FEFAB-5606-DB92-792D-2FF3A1E6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FC2C8-3124-0232-46C1-E071E172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5B0809-9930-D079-5D71-17826C07F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4DC259-E7D6-EEDE-FD86-42401DE6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95AC3-18A9-B781-29E6-B00F943B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7DFD8-8738-8938-EF88-F9CCC182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8691D-E373-9F02-2D91-2E73B2C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CAE529-BBAD-0D67-A965-3CABEFF9D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CF1C6F-36CE-BC90-09A3-212E352A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5CA70-EBD9-4ADE-1407-FB2D749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0DACC-74AE-D682-C9FB-558800AF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B3EC8B-F1DE-4EF5-7F3E-2DBEEAD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8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65C3C-00EF-2A25-422E-40757302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894DB-DECA-4CFB-9B93-EEBB65A7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A29351-649B-3622-6F83-EBB1E23A9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E94F-9959-4AA0-B6BB-1893C169E34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87788-2660-FD77-5106-05A3B560B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3BB3C-3480-F3E4-4D63-4F5F8684F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F21-02C1-45B1-B992-1858DD63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18AF9-1585-A991-0C3E-1D5936FE6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Реферат на тему</a:t>
            </a:r>
            <a:r>
              <a:rPr lang="en-US" dirty="0"/>
              <a:t>: </a:t>
            </a:r>
            <a:r>
              <a:rPr lang="ru-RU" dirty="0"/>
              <a:t>цели, задачи, этапы и объекты </a:t>
            </a:r>
            <a:r>
              <a:rPr lang="ru-RU" dirty="0" err="1"/>
              <a:t>ревьюирования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37D71C-D97E-23F8-EC37-385F02497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студентка 2 курса </a:t>
            </a:r>
            <a:r>
              <a:rPr lang="ru-RU" dirty="0" err="1"/>
              <a:t>ИСиП</a:t>
            </a:r>
            <a:r>
              <a:rPr lang="ru-RU" dirty="0"/>
              <a:t>: Вероника Никифорова</a:t>
            </a:r>
          </a:p>
        </p:txBody>
      </p:sp>
    </p:spTree>
    <p:extLst>
      <p:ext uri="{BB962C8B-B14F-4D97-AF65-F5344CB8AC3E}">
        <p14:creationId xmlns:p14="http://schemas.microsoft.com/office/powerpoint/2010/main" val="21354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9A7C0-06B1-51DA-F823-6ED0853D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7C13C-5CC0-E74D-9732-77A07560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Титульный лист.</a:t>
            </a:r>
          </a:p>
          <a:p>
            <a:pPr marL="514350" indent="-514350">
              <a:buAutoNum type="arabicPeriod"/>
            </a:pPr>
            <a:r>
              <a:rPr lang="ru-RU" dirty="0"/>
              <a:t>Содержание.</a:t>
            </a:r>
          </a:p>
          <a:p>
            <a:pPr marL="514350" indent="-514350">
              <a:buAutoNum type="arabicPeriod"/>
            </a:pPr>
            <a:r>
              <a:rPr lang="ru-RU" dirty="0"/>
              <a:t>Что такое </a:t>
            </a:r>
            <a:r>
              <a:rPr lang="ru-RU" dirty="0" err="1"/>
              <a:t>ревьирование</a:t>
            </a:r>
            <a:r>
              <a:rPr lang="ru-RU" dirty="0"/>
              <a:t>?</a:t>
            </a:r>
          </a:p>
          <a:p>
            <a:pPr marL="514350" indent="-514350">
              <a:buAutoNum type="arabicPeriod"/>
            </a:pPr>
            <a:r>
              <a:rPr lang="ru-RU" dirty="0"/>
              <a:t>Что такое </a:t>
            </a:r>
            <a:r>
              <a:rPr lang="ru-RU" dirty="0" err="1"/>
              <a:t>ревьирование</a:t>
            </a:r>
            <a:r>
              <a:rPr lang="ru-RU" dirty="0"/>
              <a:t> в моей профессии?</a:t>
            </a:r>
          </a:p>
          <a:p>
            <a:pPr marL="514350" indent="-514350">
              <a:buAutoNum type="arabicPeriod"/>
            </a:pPr>
            <a:r>
              <a:rPr lang="ru-RU" dirty="0"/>
              <a:t>Цели </a:t>
            </a:r>
            <a:r>
              <a:rPr lang="ru-RU" dirty="0" err="1"/>
              <a:t>ревьюирования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Задачи </a:t>
            </a:r>
            <a:r>
              <a:rPr lang="ru-RU" dirty="0" err="1"/>
              <a:t>ревьюирования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Этапы </a:t>
            </a:r>
            <a:r>
              <a:rPr lang="ru-RU" dirty="0" err="1"/>
              <a:t>ревьюирования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Объекты </a:t>
            </a:r>
            <a:r>
              <a:rPr lang="ru-RU" dirty="0" err="1"/>
              <a:t>ревьюирования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074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DB2B6-8F9F-3082-3AB7-A3FFDAF0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ревьюирование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CE24D-D5CA-77C7-E7B3-A18A0254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Ревьюирование</a:t>
            </a:r>
            <a:r>
              <a:rPr lang="ru-RU" dirty="0"/>
              <a:t> - это процесс оценки и анализа работы, научной статьи, книги, фильма или другого продукта в целях определения его качества, соответствия требованиям и рекомендации для улучшения. Обычно </a:t>
            </a:r>
            <a:r>
              <a:rPr lang="ru-RU" dirty="0" err="1"/>
              <a:t>ревьюирование</a:t>
            </a:r>
            <a:r>
              <a:rPr lang="ru-RU" dirty="0"/>
              <a:t> проводится экспертами в соответствующей области знаний, которые имеют достаточную квалификацию для оценки работы. Результаты </a:t>
            </a:r>
            <a:r>
              <a:rPr lang="ru-RU" dirty="0" err="1"/>
              <a:t>ревьюирования</a:t>
            </a:r>
            <a:r>
              <a:rPr lang="ru-RU" dirty="0"/>
              <a:t> могут использоваться для принятия решений о публикации, выставке, продаже или финансировании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11788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DD35C-ACB9-B8BC-02E1-B96E53C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ревьирование</a:t>
            </a:r>
            <a:r>
              <a:rPr lang="ru-RU" dirty="0"/>
              <a:t> в моей профессии?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B9A15-6C15-7257-090F-2A27C64D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программировании </a:t>
            </a:r>
            <a:r>
              <a:rPr lang="ru-RU" dirty="0" err="1"/>
              <a:t>ревьюирование</a:t>
            </a:r>
            <a:r>
              <a:rPr lang="ru-RU" dirty="0"/>
              <a:t> - это процесс проверки кода, написанного одним разработчиком, другими членами команды разработки. Цель </a:t>
            </a:r>
            <a:r>
              <a:rPr lang="ru-RU" dirty="0" err="1"/>
              <a:t>ревьюирования</a:t>
            </a:r>
            <a:r>
              <a:rPr lang="ru-RU" dirty="0"/>
              <a:t> - обнаружение ошибок, улучшение качества кода, повышение эффективности и снижение затрат на поддержку кода в будущем. </a:t>
            </a:r>
            <a:r>
              <a:rPr lang="ru-RU" dirty="0" err="1"/>
              <a:t>Ревьюирование</a:t>
            </a:r>
            <a:r>
              <a:rPr lang="ru-RU" dirty="0"/>
              <a:t> может быть проведено как формально, с использованием специальных инструментов для проверки кода, так и неформально, путем обсуждения кода в рамках команды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92843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A9E7F-68B5-F98B-714F-6F33F3BC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</a:t>
            </a:r>
            <a:r>
              <a:rPr lang="ru-RU" dirty="0" err="1"/>
              <a:t>ревьюирования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902C6-EDA1-C771-4E3C-9B13D13E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 Обнаружение ошибок. </a:t>
            </a:r>
            <a:r>
              <a:rPr lang="ru-RU" dirty="0" err="1"/>
              <a:t>Ревьюирование</a:t>
            </a:r>
            <a:r>
              <a:rPr lang="ru-RU" dirty="0"/>
              <a:t> позволяет выявить ошибки и недочеты в коде до того, как они приведут к серьезным проблемам.</a:t>
            </a:r>
          </a:p>
          <a:p>
            <a:pPr marL="0" indent="0">
              <a:buNone/>
            </a:pPr>
            <a:r>
              <a:rPr lang="ru-RU" dirty="0"/>
              <a:t>2. Улучшение качества кода. </a:t>
            </a:r>
            <a:r>
              <a:rPr lang="ru-RU" dirty="0" err="1"/>
              <a:t>Ревьюирование</a:t>
            </a:r>
            <a:r>
              <a:rPr lang="ru-RU" dirty="0"/>
              <a:t> помогает улучшить качество кода, убрать избыточность, упростить структуру и повысить читаемость.</a:t>
            </a:r>
          </a:p>
          <a:p>
            <a:pPr marL="0" indent="0">
              <a:buNone/>
            </a:pPr>
            <a:r>
              <a:rPr lang="ru-RU" dirty="0"/>
              <a:t>3. Повышение эффективности. </a:t>
            </a:r>
            <a:r>
              <a:rPr lang="ru-RU" dirty="0" err="1"/>
              <a:t>Ревьюирование</a:t>
            </a:r>
            <a:r>
              <a:rPr lang="ru-RU" dirty="0"/>
              <a:t> позволяет оптимизировать код, ускорить его выполнение и уменьшить затраты на ресурсы.</a:t>
            </a:r>
          </a:p>
          <a:p>
            <a:pPr marL="0" indent="0">
              <a:buNone/>
            </a:pPr>
            <a:r>
              <a:rPr lang="ru-RU" dirty="0"/>
              <a:t>4. Снижение затрат на поддержку кода в будущем. </a:t>
            </a:r>
            <a:r>
              <a:rPr lang="ru-RU" dirty="0" err="1"/>
              <a:t>Ревьюирование</a:t>
            </a:r>
            <a:r>
              <a:rPr lang="ru-RU" dirty="0"/>
              <a:t> помогает выявить проблемы, которые могут привести к дополнительным затратам на поддержку кода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4135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43CD0-CDCD-D15D-59E0-84072157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ru-RU" dirty="0"/>
              <a:t>Задачи </a:t>
            </a:r>
            <a:r>
              <a:rPr lang="ru-RU" dirty="0" err="1"/>
              <a:t>ревьюирования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A3FBD-741D-3E6A-2D33-627F4C1B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 Проверка соответствия кода требованиям и стандартам. </a:t>
            </a:r>
            <a:r>
              <a:rPr lang="ru-RU" dirty="0" err="1"/>
              <a:t>Ревьюирование</a:t>
            </a:r>
            <a:r>
              <a:rPr lang="ru-RU" dirty="0"/>
              <a:t> помогает убедиться, что код соответствует установленным требованиям и стандартам.</a:t>
            </a:r>
          </a:p>
          <a:p>
            <a:pPr marL="0" indent="0">
              <a:buNone/>
            </a:pPr>
            <a:r>
              <a:rPr lang="ru-RU" dirty="0"/>
              <a:t>2. Проверка правильности алгоритмов и структур данных. </a:t>
            </a:r>
            <a:r>
              <a:rPr lang="ru-RU" dirty="0" err="1"/>
              <a:t>Ревьюирование</a:t>
            </a:r>
            <a:r>
              <a:rPr lang="ru-RU" dirty="0"/>
              <a:t> позволяет проверить правильность выбранных алгоритмов и структур данных.</a:t>
            </a:r>
          </a:p>
          <a:p>
            <a:pPr marL="0" indent="0">
              <a:buNone/>
            </a:pPr>
            <a:r>
              <a:rPr lang="ru-RU" dirty="0"/>
              <a:t>3. Проверка безопасности. </a:t>
            </a:r>
            <a:r>
              <a:rPr lang="ru-RU" dirty="0" err="1"/>
              <a:t>Ревьюирование</a:t>
            </a:r>
            <a:r>
              <a:rPr lang="ru-RU" dirty="0"/>
              <a:t> помогает выявить проблемы безопасности, которые могут привести к утечке данных или другим серьезным проблемам.</a:t>
            </a:r>
          </a:p>
          <a:p>
            <a:pPr marL="0" indent="0">
              <a:buNone/>
            </a:pPr>
            <a:r>
              <a:rPr lang="ru-RU" dirty="0"/>
              <a:t>4. Проверка производительности. </a:t>
            </a:r>
            <a:r>
              <a:rPr lang="ru-RU" dirty="0" err="1"/>
              <a:t>Ревьюирование</a:t>
            </a:r>
            <a:r>
              <a:rPr lang="ru-RU" dirty="0"/>
              <a:t> позволяет оптимизировать код для повышения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69950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D2B49-DC1D-BA72-091B-AB5C5499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ru-RU" dirty="0" err="1"/>
              <a:t>ревьюирования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6428F-D418-4827-0DA0-8DAC511E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 Подготовка. На этом этапе определяются цели и задачи </a:t>
            </a:r>
            <a:r>
              <a:rPr lang="ru-RU" dirty="0" err="1"/>
              <a:t>ревьюирования</a:t>
            </a:r>
            <a:r>
              <a:rPr lang="ru-RU" dirty="0"/>
              <a:t>, формируется команда, определяется методика проверки.</a:t>
            </a:r>
          </a:p>
          <a:p>
            <a:pPr marL="0" indent="0">
              <a:buNone/>
            </a:pPr>
            <a:r>
              <a:rPr lang="ru-RU" dirty="0"/>
              <a:t>2. Проведение. На этом этапе осуществляется проверка кода с помощью специальных инструментов или обсуждение кода в рамках команды разработки.</a:t>
            </a:r>
          </a:p>
          <a:p>
            <a:pPr marL="0" indent="0">
              <a:buNone/>
            </a:pPr>
            <a:r>
              <a:rPr lang="ru-RU" dirty="0"/>
              <a:t>3. Анализ результатов. На этом этапе анализируются результаты </a:t>
            </a:r>
            <a:r>
              <a:rPr lang="ru-RU" dirty="0" err="1"/>
              <a:t>ревьюирования</a:t>
            </a:r>
            <a:r>
              <a:rPr lang="ru-RU" dirty="0"/>
              <a:t>, выявляются проблемы и принимаются решения по их устранению.</a:t>
            </a:r>
          </a:p>
          <a:p>
            <a:pPr marL="0" indent="0">
              <a:buNone/>
            </a:pPr>
            <a:r>
              <a:rPr lang="ru-RU" dirty="0"/>
              <a:t>4. Устранение проблем. На этом этапе исправляются выявленные проблемы и проводится повторная проверка кода</a:t>
            </a:r>
          </a:p>
        </p:txBody>
      </p:sp>
    </p:spTree>
    <p:extLst>
      <p:ext uri="{BB962C8B-B14F-4D97-AF65-F5344CB8AC3E}">
        <p14:creationId xmlns:p14="http://schemas.microsoft.com/office/powerpoint/2010/main" val="131033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DB7B-6F67-E614-0E97-BA98304A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</a:t>
            </a:r>
            <a:r>
              <a:rPr lang="ru-RU" dirty="0" err="1"/>
              <a:t>ревьюирования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BA7DE-AB4F-DBAA-36D7-F3552611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Код программы. </a:t>
            </a:r>
            <a:r>
              <a:rPr lang="ru-RU" dirty="0" err="1"/>
              <a:t>Ревьюирование</a:t>
            </a:r>
            <a:r>
              <a:rPr lang="ru-RU" dirty="0"/>
              <a:t> проводится над кодом программы, написанным одним разработчиком.</a:t>
            </a:r>
          </a:p>
          <a:p>
            <a:pPr marL="0" indent="0">
              <a:buNone/>
            </a:pPr>
            <a:r>
              <a:rPr lang="ru-RU" dirty="0"/>
              <a:t>2. Архитектура программы. </a:t>
            </a:r>
            <a:r>
              <a:rPr lang="ru-RU" dirty="0" err="1"/>
              <a:t>Ревьюирование</a:t>
            </a:r>
            <a:r>
              <a:rPr lang="ru-RU" dirty="0"/>
              <a:t> может быть проведено над архитектурой программы, чтобы убедиться в ее соответствии требованиям и стандартам.</a:t>
            </a:r>
          </a:p>
          <a:p>
            <a:pPr marL="0" indent="0">
              <a:buNone/>
            </a:pPr>
            <a:r>
              <a:rPr lang="ru-RU" dirty="0"/>
              <a:t>3. Документация. </a:t>
            </a:r>
            <a:r>
              <a:rPr lang="ru-RU" dirty="0" err="1"/>
              <a:t>Ревьюирование</a:t>
            </a:r>
            <a:r>
              <a:rPr lang="ru-RU" dirty="0"/>
              <a:t> может быть проведено над документацией, чтобы убедиться в ее полноте и правильности.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49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D717-15F8-3200-C669-D436F9BD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74CFB-CADF-A11F-83C0-D8B4922E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заключение хочется сказать, что </a:t>
            </a:r>
            <a:r>
              <a:rPr lang="ru-RU" dirty="0" err="1"/>
              <a:t>ревьюирование</a:t>
            </a:r>
            <a:r>
              <a:rPr lang="ru-RU" dirty="0"/>
              <a:t> является важным инструментом для повышения качества кода, улучшения эффективности и снижения затрат на поддержку кода в будущем. Оно позволяет выявить ошибки и недочеты, повысить читаемость и оптимизировать код.</a:t>
            </a:r>
          </a:p>
        </p:txBody>
      </p:sp>
    </p:spTree>
    <p:extLst>
      <p:ext uri="{BB962C8B-B14F-4D97-AF65-F5344CB8AC3E}">
        <p14:creationId xmlns:p14="http://schemas.microsoft.com/office/powerpoint/2010/main" val="295811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547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Реферат на тему: цели, задачи, этапы и объекты ревьюирования.</vt:lpstr>
      <vt:lpstr>Содержание.</vt:lpstr>
      <vt:lpstr>Что такое ревьюирование?</vt:lpstr>
      <vt:lpstr>Что такое ревьирование в моей профессии?</vt:lpstr>
      <vt:lpstr>Цели ревьюирования:</vt:lpstr>
      <vt:lpstr>Задачи ревьюирования: </vt:lpstr>
      <vt:lpstr>Этапы ревьюирования:</vt:lpstr>
      <vt:lpstr>Объекты ревьюирования:</vt:lpstr>
      <vt:lpstr>Заключение.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на тему: цели, задачи, этапы и объекты ревьюирования.</dc:title>
  <dc:creator>nadinwerty@yandex.ru</dc:creator>
  <cp:lastModifiedBy>nadinwerty@yandex.ru</cp:lastModifiedBy>
  <cp:revision>3</cp:revision>
  <dcterms:created xsi:type="dcterms:W3CDTF">2023-09-21T10:57:21Z</dcterms:created>
  <dcterms:modified xsi:type="dcterms:W3CDTF">2023-12-19T05:22:41Z</dcterms:modified>
</cp:coreProperties>
</file>