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9" r:id="rId4"/>
    <p:sldId id="266" r:id="rId5"/>
    <p:sldId id="260" r:id="rId6"/>
    <p:sldId id="265" r:id="rId7"/>
    <p:sldId id="258" r:id="rId8"/>
  </p:sldIdLst>
  <p:sldSz cx="12192000" cy="6858000"/>
  <p:notesSz cx="6858000" cy="9144000"/>
  <p:embeddedFontLst>
    <p:embeddedFont>
      <p:font typeface="iLiHei" panose="02010600030101010101" charset="-122"/>
      <p:regular r:id="rId10"/>
    </p:embeddedFon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4" pos="438" userDrawn="1">
          <p15:clr>
            <a:srgbClr val="A4A3A4"/>
          </p15:clr>
        </p15:guide>
        <p15:guide id="5" pos="7242" userDrawn="1">
          <p15:clr>
            <a:srgbClr val="A4A3A4"/>
          </p15:clr>
        </p15:guide>
        <p15:guide id="6" orient="horz" pos="346" userDrawn="1">
          <p15:clr>
            <a:srgbClr val="A4A3A4"/>
          </p15:clr>
        </p15:guide>
        <p15:guide id="7" orient="horz" pos="4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379"/>
    <a:srgbClr val="44F4CD"/>
    <a:srgbClr val="FD806A"/>
    <a:srgbClr val="3F8FD9"/>
    <a:srgbClr val="42D2D2"/>
    <a:srgbClr val="EA5652"/>
    <a:srgbClr val="45B6D2"/>
    <a:srgbClr val="41DFD1"/>
    <a:srgbClr val="CF783C"/>
    <a:srgbClr val="4E9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76885" autoAdjust="0"/>
  </p:normalViewPr>
  <p:slideViewPr>
    <p:cSldViewPr snapToGrid="0" showGuides="1">
      <p:cViewPr varScale="1">
        <p:scale>
          <a:sx n="78" d="100"/>
          <a:sy n="78" d="100"/>
        </p:scale>
        <p:origin x="126" y="1122"/>
      </p:cViewPr>
      <p:guideLst>
        <p:guide orient="horz" pos="2160"/>
        <p:guide pos="3840"/>
        <p:guide pos="438"/>
        <p:guide pos="7242"/>
        <p:guide orient="horz" pos="346"/>
        <p:guide orient="horz" pos="4088"/>
      </p:guideLst>
    </p:cSldViewPr>
  </p:slideViewPr>
  <p:notesTextViewPr>
    <p:cViewPr>
      <p:scale>
        <a:sx n="1" d="1"/>
        <a:sy n="1" d="1"/>
      </p:scale>
      <p:origin x="0" y="-1962"/>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CA15E-6A54-48C2-9289-D8DFB554820D}" type="datetimeFigureOut">
              <a:rPr lang="zh-CN" altLang="en-US" smtClean="0"/>
              <a:t>2018-12-18-Tuesday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635584-838E-490E-A983-473B2051318B}" type="slidenum">
              <a:rPr lang="zh-CN" altLang="en-US" smtClean="0"/>
              <a:t>‹#›</a:t>
            </a:fld>
            <a:endParaRPr lang="zh-CN" altLang="en-US"/>
          </a:p>
        </p:txBody>
      </p:sp>
    </p:spTree>
    <p:extLst>
      <p:ext uri="{BB962C8B-B14F-4D97-AF65-F5344CB8AC3E}">
        <p14:creationId xmlns:p14="http://schemas.microsoft.com/office/powerpoint/2010/main" val="386734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635584-838E-490E-A983-473B2051318B}" type="slidenum">
              <a:rPr lang="zh-CN" altLang="en-US" smtClean="0"/>
              <a:t>1</a:t>
            </a:fld>
            <a:endParaRPr lang="zh-CN" altLang="en-US"/>
          </a:p>
        </p:txBody>
      </p:sp>
    </p:spTree>
    <p:extLst>
      <p:ext uri="{BB962C8B-B14F-4D97-AF65-F5344CB8AC3E}">
        <p14:creationId xmlns:p14="http://schemas.microsoft.com/office/powerpoint/2010/main" val="379817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“物外”是一个校园二手交易系统，为用户购买二手物品和出售二手物品提供一个方便的平台。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访客：</a:t>
            </a:r>
          </a:p>
          <a:p>
            <a:pPr lvl="0"/>
            <a:r>
              <a:rPr lang="zh-CN" altLang="zh-CN" sz="1200" kern="1200" dirty="0">
                <a:solidFill>
                  <a:schemeClr val="tx1"/>
                </a:solidFill>
                <a:effectLst/>
                <a:latin typeface="+mn-lt"/>
                <a:ea typeface="+mn-ea"/>
                <a:cs typeface="+mn-cs"/>
              </a:rPr>
              <a:t>浏览、查找商品条目，查看商品详细信息</a:t>
            </a:r>
          </a:p>
          <a:p>
            <a:pPr lvl="0"/>
            <a:r>
              <a:rPr lang="zh-CN" altLang="zh-CN" sz="1200" kern="1200" dirty="0">
                <a:solidFill>
                  <a:schemeClr val="tx1"/>
                </a:solidFill>
                <a:effectLst/>
                <a:latin typeface="+mn-lt"/>
                <a:ea typeface="+mn-ea"/>
                <a:cs typeface="+mn-cs"/>
              </a:rPr>
              <a:t>登陆或注册（填写个人信息姓名、联系方式、地址等）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会员：</a:t>
            </a:r>
          </a:p>
          <a:p>
            <a:pPr lvl="0"/>
            <a:r>
              <a:rPr lang="zh-CN" altLang="zh-CN" sz="1200" kern="1200" dirty="0">
                <a:solidFill>
                  <a:schemeClr val="tx1"/>
                </a:solidFill>
                <a:effectLst/>
                <a:latin typeface="+mn-lt"/>
                <a:ea typeface="+mn-ea"/>
                <a:cs typeface="+mn-cs"/>
              </a:rPr>
              <a:t>作为买家：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浏览、查找商品条目，查看商品详细信息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收藏商品，为商品点赞</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评论商品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查看、修改个人信息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给个人账户充值</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下单购买，查看物流信息，确认收货或者取消订单</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作为卖家：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发布商品，查看、修改、删除商品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查看订单，确认订单以及处理发货</a:t>
            </a:r>
          </a:p>
          <a:p>
            <a:pPr lvl="0"/>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管理员：</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接受用户请求，处理订单信息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审核编辑商品信息</a:t>
            </a:r>
          </a:p>
          <a:p>
            <a:endParaRPr lang="zh-CN" altLang="en-US" dirty="0"/>
          </a:p>
        </p:txBody>
      </p:sp>
      <p:sp>
        <p:nvSpPr>
          <p:cNvPr id="4" name="灯片编号占位符 3"/>
          <p:cNvSpPr>
            <a:spLocks noGrp="1"/>
          </p:cNvSpPr>
          <p:nvPr>
            <p:ph type="sldNum" sz="quarter" idx="5"/>
          </p:nvPr>
        </p:nvSpPr>
        <p:spPr/>
        <p:txBody>
          <a:bodyPr/>
          <a:lstStyle/>
          <a:p>
            <a:fld id="{58635584-838E-490E-A983-473B2051318B}" type="slidenum">
              <a:rPr lang="zh-CN" altLang="en-US" smtClean="0"/>
              <a:t>3</a:t>
            </a:fld>
            <a:endParaRPr lang="zh-CN" altLang="en-US"/>
          </a:p>
        </p:txBody>
      </p:sp>
    </p:spTree>
    <p:extLst>
      <p:ext uri="{BB962C8B-B14F-4D97-AF65-F5344CB8AC3E}">
        <p14:creationId xmlns:p14="http://schemas.microsoft.com/office/powerpoint/2010/main" val="312960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“物外”是一个校园二手交易系统，为用户购买二手物品和出售二手物品提供一个方便的平台。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访客：</a:t>
            </a:r>
          </a:p>
          <a:p>
            <a:pPr lvl="0"/>
            <a:r>
              <a:rPr lang="zh-CN" altLang="zh-CN" sz="1200" kern="1200" dirty="0">
                <a:solidFill>
                  <a:schemeClr val="tx1"/>
                </a:solidFill>
                <a:effectLst/>
                <a:latin typeface="+mn-lt"/>
                <a:ea typeface="+mn-ea"/>
                <a:cs typeface="+mn-cs"/>
              </a:rPr>
              <a:t>浏览、查找商品条目，查看商品详细信息</a:t>
            </a:r>
          </a:p>
          <a:p>
            <a:pPr lvl="0"/>
            <a:r>
              <a:rPr lang="zh-CN" altLang="zh-CN" sz="1200" kern="1200" dirty="0">
                <a:solidFill>
                  <a:schemeClr val="tx1"/>
                </a:solidFill>
                <a:effectLst/>
                <a:latin typeface="+mn-lt"/>
                <a:ea typeface="+mn-ea"/>
                <a:cs typeface="+mn-cs"/>
              </a:rPr>
              <a:t>登陆或注册（填写个人信息姓名、联系方式、地址等）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会员：</a:t>
            </a:r>
          </a:p>
          <a:p>
            <a:pPr lvl="0"/>
            <a:r>
              <a:rPr lang="zh-CN" altLang="zh-CN" sz="1200" kern="1200" dirty="0">
                <a:solidFill>
                  <a:schemeClr val="tx1"/>
                </a:solidFill>
                <a:effectLst/>
                <a:latin typeface="+mn-lt"/>
                <a:ea typeface="+mn-ea"/>
                <a:cs typeface="+mn-cs"/>
              </a:rPr>
              <a:t>作为买家：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浏览、查找商品条目，查看商品详细信息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收藏商品，为商品点赞</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评论商品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查看、修改个人信息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给个人账户充值</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下单购买，查看物流信息，确认收货或者取消订单</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作为卖家：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发布商品，查看、修改、删除商品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查看订单，确认订单以及处理发货</a:t>
            </a:r>
          </a:p>
          <a:p>
            <a:pPr lvl="0"/>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管理员：</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接受用户请求，处理订单信息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审核编辑商品信息</a:t>
            </a:r>
          </a:p>
          <a:p>
            <a:endParaRPr lang="zh-CN" altLang="en-US" dirty="0"/>
          </a:p>
        </p:txBody>
      </p:sp>
      <p:sp>
        <p:nvSpPr>
          <p:cNvPr id="4" name="灯片编号占位符 3"/>
          <p:cNvSpPr>
            <a:spLocks noGrp="1"/>
          </p:cNvSpPr>
          <p:nvPr>
            <p:ph type="sldNum" sz="quarter" idx="5"/>
          </p:nvPr>
        </p:nvSpPr>
        <p:spPr/>
        <p:txBody>
          <a:bodyPr/>
          <a:lstStyle/>
          <a:p>
            <a:fld id="{58635584-838E-490E-A983-473B2051318B}" type="slidenum">
              <a:rPr lang="zh-CN" altLang="en-US" smtClean="0"/>
              <a:t>4</a:t>
            </a:fld>
            <a:endParaRPr lang="zh-CN" altLang="en-US"/>
          </a:p>
        </p:txBody>
      </p:sp>
    </p:spTree>
    <p:extLst>
      <p:ext uri="{BB962C8B-B14F-4D97-AF65-F5344CB8AC3E}">
        <p14:creationId xmlns:p14="http://schemas.microsoft.com/office/powerpoint/2010/main" val="313073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用户信息表：用户的主要信息，包括用户编号、用户名，登录时使用的邮箱和密码。要求用户名和邮箱唯一。</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用户详细信息表：包括用户性别、账户余额、账户创建时间和上一次更新时间。表中</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是此表的主码也是外码。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商品分类表：包括分类的编号、分类名以及该分类的备注。要求分类名唯一，因此候选码可以是分类号或者分类名。</a:t>
            </a:r>
          </a:p>
          <a:p>
            <a:endParaRPr lang="en-US" altLang="zh-CN" dirty="0"/>
          </a:p>
          <a:p>
            <a:r>
              <a:rPr lang="zh-CN" altLang="zh-CN" sz="1200" kern="1200" dirty="0">
                <a:solidFill>
                  <a:schemeClr val="tx1"/>
                </a:solidFill>
                <a:effectLst/>
                <a:latin typeface="+mn-lt"/>
                <a:ea typeface="+mn-ea"/>
                <a:cs typeface="+mn-cs"/>
              </a:rPr>
              <a:t>物品信息表：包括物品号、物品名、详细描述、价格、数量、收藏人数和分类编号。要求物品名唯一。物品号是主码，分类编号是外码。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收藏表：用户对某件物品的收藏信息，包括物品号和用户号，候选码是全码，物品号、用户号均是外码。要求用户被删除或者产品被删除时，此表中有关信息也被删除。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用户与产品联系表：此表记录每个用户发布的商品，包括用户号和产品号，候选码是</a:t>
            </a:r>
            <a:r>
              <a:rPr lang="zh-CN" altLang="en-US" sz="1200" kern="1200" dirty="0">
                <a:solidFill>
                  <a:schemeClr val="tx1"/>
                </a:solidFill>
                <a:effectLst/>
                <a:latin typeface="+mn-lt"/>
                <a:ea typeface="+mn-ea"/>
                <a:cs typeface="+mn-cs"/>
              </a:rPr>
              <a:t>由用户号和产品号组成的</a:t>
            </a:r>
            <a:r>
              <a:rPr lang="zh-CN" altLang="zh-CN" sz="1200" kern="1200" dirty="0">
                <a:solidFill>
                  <a:schemeClr val="tx1"/>
                </a:solidFill>
                <a:effectLst/>
                <a:latin typeface="+mn-lt"/>
                <a:ea typeface="+mn-ea"/>
                <a:cs typeface="+mn-cs"/>
              </a:rPr>
              <a:t>全码，物品号、用户号均是外码。要求用户被删除或者产品被删除时，此表中有关信息也被删除。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物品评论表：有评论编号、用户号、产品号、评论内容、评论时间。评论编号是主码，用户号和产品号均是外码，产品被删除时，有关评论也会被删除。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订单表：包括订单号、买家用户号、产品号、下单时间、数量、成交价格、订单状态。订单号是主码，买家用户号和产品号是外码。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订单状态改变触发器：当订单状态由“未完成”变为“已取消”时，调用取消订单过程，当订单状态由“未完成”变为“已完成”时，调用确认订单过程。订单状态变为“已完成”或者“已取消”后，不能再改变，这一约束由应用程序来保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物品收藏触发器：当添加收藏时，更新对应产品信息表中的收藏数量</a:t>
            </a:r>
            <a:r>
              <a:rPr lang="en-US" altLang="zh-CN" sz="1200" kern="1200" dirty="0">
                <a:solidFill>
                  <a:schemeClr val="tx1"/>
                </a:solidFill>
                <a:effectLst/>
                <a:latin typeface="+mn-lt"/>
                <a:ea typeface="+mn-ea"/>
                <a:cs typeface="+mn-cs"/>
              </a:rPr>
              <a:t>likes</a:t>
            </a:r>
            <a:r>
              <a:rPr lang="zh-CN" altLang="zh-CN" sz="1200" kern="1200" dirty="0">
                <a:solidFill>
                  <a:schemeClr val="tx1"/>
                </a:solidFill>
                <a:effectLst/>
                <a:latin typeface="+mn-lt"/>
                <a:ea typeface="+mn-ea"/>
                <a:cs typeface="+mn-cs"/>
              </a:rPr>
              <a:t>。其值应加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取消收藏触发器：当取消收藏时，更新对应产品信息表中的收藏数量</a:t>
            </a:r>
            <a:r>
              <a:rPr lang="en-US" altLang="zh-CN" sz="1200" kern="1200" dirty="0">
                <a:solidFill>
                  <a:schemeClr val="tx1"/>
                </a:solidFill>
                <a:effectLst/>
                <a:latin typeface="+mn-lt"/>
                <a:ea typeface="+mn-ea"/>
                <a:cs typeface="+mn-cs"/>
              </a:rPr>
              <a:t>likes</a:t>
            </a:r>
            <a:r>
              <a:rPr lang="zh-CN" altLang="zh-CN" sz="1200" kern="1200" dirty="0">
                <a:solidFill>
                  <a:schemeClr val="tx1"/>
                </a:solidFill>
                <a:effectLst/>
                <a:latin typeface="+mn-lt"/>
                <a:ea typeface="+mn-ea"/>
                <a:cs typeface="+mn-cs"/>
              </a:rPr>
              <a:t>，其值应减</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储存过程说明：</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插入订单表项前需要先检查买家账户余额是否足够购买所需物品、物品数量是否满足买家需求，如果任一个条件不成立，则不生成订单，返回出错信息“买光了”或者“余额不足”。如果符号创建订单的条件，则将订单表项插入订单表，更新物品余量和买家账户余额。如果买家收藏了该物品，则将该物品从收藏中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取消订单过程：过程有两个输入参数，分别是买家用户号和物品号。可以通过设置订单的状态为“已取消”，由触发器调用此过程完成订单的取消。取消订单将创建订单时修改的产品余量和买家账户余额恢复到之前的状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确认订单过程：过程有两个输入参数，分别是买家用户号和物品号。可以通过设置订单的状态为“已完成”，由触发器调用此过程完成订单的确认。确认订单将买家支付款加入到卖家账户中。</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8635584-838E-490E-A983-473B2051318B}" type="slidenum">
              <a:rPr lang="zh-CN" altLang="en-US" smtClean="0"/>
              <a:t>5</a:t>
            </a:fld>
            <a:endParaRPr lang="zh-CN" altLang="en-US"/>
          </a:p>
        </p:txBody>
      </p:sp>
    </p:spTree>
    <p:extLst>
      <p:ext uri="{BB962C8B-B14F-4D97-AF65-F5344CB8AC3E}">
        <p14:creationId xmlns:p14="http://schemas.microsoft.com/office/powerpoint/2010/main" val="18069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6"/>
          <p:cNvCxnSpPr/>
          <p:nvPr userDrawn="1"/>
        </p:nvCxnSpPr>
        <p:spPr>
          <a:xfrm flipV="1">
            <a:off x="0" y="1088500"/>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flipV="1">
            <a:off x="1335314" y="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0" y="1082113"/>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421662" y="12829"/>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flipV="1">
            <a:off x="703943" y="601134"/>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703943" y="0"/>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0" y="587063"/>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15127" y="0"/>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rot="16200000">
            <a:off x="10346691" y="6084652"/>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16200000" flipH="1">
            <a:off x="11603513" y="491766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16200000" flipH="1" flipV="1">
            <a:off x="9850720" y="5582294"/>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rot="16200000">
            <a:off x="10379472" y="3620100"/>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rot="16200000" flipH="1">
            <a:off x="10983780" y="5530432"/>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6200000">
            <a:off x="10277620" y="4223138"/>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rot="16200000" flipH="1" flipV="1">
            <a:off x="10456890" y="5693414"/>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rot="16200000" flipH="1">
            <a:off x="11559042" y="6193376"/>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userDrawn="1"/>
        </p:nvGrpSpPr>
        <p:grpSpPr>
          <a:xfrm rot="21473146">
            <a:off x="3438075" y="2013179"/>
            <a:ext cx="2940571" cy="2603752"/>
            <a:chOff x="5043703" y="561975"/>
            <a:chExt cx="6429375" cy="6296025"/>
          </a:xfrm>
        </p:grpSpPr>
        <p:sp>
          <p:nvSpPr>
            <p:cNvPr id="24" name="Freeform 75"/>
            <p:cNvSpPr>
              <a:spLocks/>
            </p:cNvSpPr>
            <p:nvPr/>
          </p:nvSpPr>
          <p:spPr bwMode="auto">
            <a:xfrm>
              <a:off x="5043703" y="2679700"/>
              <a:ext cx="404813" cy="1428750"/>
            </a:xfrm>
            <a:custGeom>
              <a:avLst/>
              <a:gdLst>
                <a:gd name="T0" fmla="*/ 0 w 255"/>
                <a:gd name="T1" fmla="*/ 900 h 900"/>
                <a:gd name="T2" fmla="*/ 236 w 255"/>
                <a:gd name="T3" fmla="*/ 578 h 900"/>
                <a:gd name="T4" fmla="*/ 255 w 255"/>
                <a:gd name="T5" fmla="*/ 0 h 900"/>
                <a:gd name="T6" fmla="*/ 0 w 255"/>
                <a:gd name="T7" fmla="*/ 900 h 900"/>
              </a:gdLst>
              <a:ahLst/>
              <a:cxnLst>
                <a:cxn ang="0">
                  <a:pos x="T0" y="T1"/>
                </a:cxn>
                <a:cxn ang="0">
                  <a:pos x="T2" y="T3"/>
                </a:cxn>
                <a:cxn ang="0">
                  <a:pos x="T4" y="T5"/>
                </a:cxn>
                <a:cxn ang="0">
                  <a:pos x="T6" y="T7"/>
                </a:cxn>
              </a:cxnLst>
              <a:rect l="0" t="0" r="r" b="b"/>
              <a:pathLst>
                <a:path w="255" h="900">
                  <a:moveTo>
                    <a:pt x="0" y="900"/>
                  </a:moveTo>
                  <a:lnTo>
                    <a:pt x="236" y="578"/>
                  </a:lnTo>
                  <a:lnTo>
                    <a:pt x="255" y="0"/>
                  </a:lnTo>
                  <a:lnTo>
                    <a:pt x="0" y="900"/>
                  </a:lnTo>
                  <a:close/>
                </a:path>
              </a:pathLst>
            </a:custGeom>
            <a:solidFill>
              <a:srgbClr val="F77D68"/>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76"/>
            <p:cNvSpPr>
              <a:spLocks/>
            </p:cNvSpPr>
            <p:nvPr/>
          </p:nvSpPr>
          <p:spPr bwMode="auto">
            <a:xfrm>
              <a:off x="5043703" y="3597275"/>
              <a:ext cx="420688" cy="1412875"/>
            </a:xfrm>
            <a:custGeom>
              <a:avLst/>
              <a:gdLst>
                <a:gd name="T0" fmla="*/ 236 w 265"/>
                <a:gd name="T1" fmla="*/ 0 h 890"/>
                <a:gd name="T2" fmla="*/ 0 w 265"/>
                <a:gd name="T3" fmla="*/ 322 h 890"/>
                <a:gd name="T4" fmla="*/ 265 w 265"/>
                <a:gd name="T5" fmla="*/ 890 h 890"/>
                <a:gd name="T6" fmla="*/ 236 w 265"/>
                <a:gd name="T7" fmla="*/ 0 h 890"/>
              </a:gdLst>
              <a:ahLst/>
              <a:cxnLst>
                <a:cxn ang="0">
                  <a:pos x="T0" y="T1"/>
                </a:cxn>
                <a:cxn ang="0">
                  <a:pos x="T2" y="T3"/>
                </a:cxn>
                <a:cxn ang="0">
                  <a:pos x="T4" y="T5"/>
                </a:cxn>
                <a:cxn ang="0">
                  <a:pos x="T6" y="T7"/>
                </a:cxn>
              </a:cxnLst>
              <a:rect l="0" t="0" r="r" b="b"/>
              <a:pathLst>
                <a:path w="265" h="890">
                  <a:moveTo>
                    <a:pt x="236" y="0"/>
                  </a:moveTo>
                  <a:lnTo>
                    <a:pt x="0" y="322"/>
                  </a:lnTo>
                  <a:lnTo>
                    <a:pt x="265" y="890"/>
                  </a:lnTo>
                  <a:lnTo>
                    <a:pt x="236" y="0"/>
                  </a:lnTo>
                  <a:close/>
                </a:path>
              </a:pathLst>
            </a:custGeom>
            <a:solidFill>
              <a:srgbClr val="F97C6A"/>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77"/>
            <p:cNvSpPr>
              <a:spLocks/>
            </p:cNvSpPr>
            <p:nvPr/>
          </p:nvSpPr>
          <p:spPr bwMode="auto">
            <a:xfrm>
              <a:off x="5448515" y="5010150"/>
              <a:ext cx="255588" cy="1847850"/>
            </a:xfrm>
            <a:custGeom>
              <a:avLst/>
              <a:gdLst>
                <a:gd name="T0" fmla="*/ 10 w 161"/>
                <a:gd name="T1" fmla="*/ 0 h 1164"/>
                <a:gd name="T2" fmla="*/ 0 w 161"/>
                <a:gd name="T3" fmla="*/ 1164 h 1164"/>
                <a:gd name="T4" fmla="*/ 161 w 161"/>
                <a:gd name="T5" fmla="*/ 937 h 1164"/>
                <a:gd name="T6" fmla="*/ 10 w 161"/>
                <a:gd name="T7" fmla="*/ 0 h 1164"/>
              </a:gdLst>
              <a:ahLst/>
              <a:cxnLst>
                <a:cxn ang="0">
                  <a:pos x="T0" y="T1"/>
                </a:cxn>
                <a:cxn ang="0">
                  <a:pos x="T2" y="T3"/>
                </a:cxn>
                <a:cxn ang="0">
                  <a:pos x="T4" y="T5"/>
                </a:cxn>
                <a:cxn ang="0">
                  <a:pos x="T6" y="T7"/>
                </a:cxn>
              </a:cxnLst>
              <a:rect l="0" t="0" r="r" b="b"/>
              <a:pathLst>
                <a:path w="161" h="1164">
                  <a:moveTo>
                    <a:pt x="10" y="0"/>
                  </a:moveTo>
                  <a:lnTo>
                    <a:pt x="0" y="1164"/>
                  </a:lnTo>
                  <a:lnTo>
                    <a:pt x="161" y="937"/>
                  </a:lnTo>
                  <a:lnTo>
                    <a:pt x="10" y="0"/>
                  </a:lnTo>
                  <a:close/>
                </a:path>
              </a:pathLst>
            </a:custGeom>
            <a:solidFill>
              <a:srgbClr val="F98C65"/>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8"/>
            <p:cNvSpPr>
              <a:spLocks/>
            </p:cNvSpPr>
            <p:nvPr/>
          </p:nvSpPr>
          <p:spPr bwMode="auto">
            <a:xfrm>
              <a:off x="5418353" y="2679700"/>
              <a:ext cx="827088" cy="917575"/>
            </a:xfrm>
            <a:custGeom>
              <a:avLst/>
              <a:gdLst>
                <a:gd name="T0" fmla="*/ 19 w 521"/>
                <a:gd name="T1" fmla="*/ 0 h 578"/>
                <a:gd name="T2" fmla="*/ 0 w 521"/>
                <a:gd name="T3" fmla="*/ 578 h 578"/>
                <a:gd name="T4" fmla="*/ 521 w 521"/>
                <a:gd name="T5" fmla="*/ 57 h 578"/>
                <a:gd name="T6" fmla="*/ 19 w 521"/>
                <a:gd name="T7" fmla="*/ 0 h 578"/>
              </a:gdLst>
              <a:ahLst/>
              <a:cxnLst>
                <a:cxn ang="0">
                  <a:pos x="T0" y="T1"/>
                </a:cxn>
                <a:cxn ang="0">
                  <a:pos x="T2" y="T3"/>
                </a:cxn>
                <a:cxn ang="0">
                  <a:pos x="T4" y="T5"/>
                </a:cxn>
                <a:cxn ang="0">
                  <a:pos x="T6" y="T7"/>
                </a:cxn>
              </a:cxnLst>
              <a:rect l="0" t="0" r="r" b="b"/>
              <a:pathLst>
                <a:path w="521" h="578">
                  <a:moveTo>
                    <a:pt x="19" y="0"/>
                  </a:moveTo>
                  <a:lnTo>
                    <a:pt x="0" y="578"/>
                  </a:lnTo>
                  <a:lnTo>
                    <a:pt x="521" y="57"/>
                  </a:lnTo>
                  <a:lnTo>
                    <a:pt x="19" y="0"/>
                  </a:lnTo>
                  <a:close/>
                </a:path>
              </a:pathLst>
            </a:custGeom>
            <a:solidFill>
              <a:srgbClr val="F96A6E"/>
            </a:solidFill>
            <a:ln w="28575">
              <a:solidFill>
                <a:srgbClr val="F96A6E"/>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79"/>
            <p:cNvSpPr>
              <a:spLocks/>
            </p:cNvSpPr>
            <p:nvPr/>
          </p:nvSpPr>
          <p:spPr bwMode="auto">
            <a:xfrm>
              <a:off x="5464390" y="5010150"/>
              <a:ext cx="1020763" cy="1743075"/>
            </a:xfrm>
            <a:custGeom>
              <a:avLst/>
              <a:gdLst>
                <a:gd name="T0" fmla="*/ 0 w 643"/>
                <a:gd name="T1" fmla="*/ 0 h 1098"/>
                <a:gd name="T2" fmla="*/ 151 w 643"/>
                <a:gd name="T3" fmla="*/ 937 h 1098"/>
                <a:gd name="T4" fmla="*/ 643 w 643"/>
                <a:gd name="T5" fmla="*/ 1098 h 1098"/>
                <a:gd name="T6" fmla="*/ 0 w 643"/>
                <a:gd name="T7" fmla="*/ 0 h 1098"/>
              </a:gdLst>
              <a:ahLst/>
              <a:cxnLst>
                <a:cxn ang="0">
                  <a:pos x="T0" y="T1"/>
                </a:cxn>
                <a:cxn ang="0">
                  <a:pos x="T2" y="T3"/>
                </a:cxn>
                <a:cxn ang="0">
                  <a:pos x="T4" y="T5"/>
                </a:cxn>
                <a:cxn ang="0">
                  <a:pos x="T6" y="T7"/>
                </a:cxn>
              </a:cxnLst>
              <a:rect l="0" t="0" r="r" b="b"/>
              <a:pathLst>
                <a:path w="643" h="1098">
                  <a:moveTo>
                    <a:pt x="0" y="0"/>
                  </a:moveTo>
                  <a:lnTo>
                    <a:pt x="151" y="937"/>
                  </a:lnTo>
                  <a:lnTo>
                    <a:pt x="643" y="1098"/>
                  </a:lnTo>
                  <a:lnTo>
                    <a:pt x="0" y="0"/>
                  </a:lnTo>
                  <a:close/>
                </a:path>
              </a:pathLst>
            </a:custGeom>
            <a:solidFill>
              <a:srgbClr val="FA8866"/>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80"/>
            <p:cNvSpPr>
              <a:spLocks/>
            </p:cNvSpPr>
            <p:nvPr/>
          </p:nvSpPr>
          <p:spPr bwMode="auto">
            <a:xfrm>
              <a:off x="5448515" y="6497637"/>
              <a:ext cx="1036638" cy="360363"/>
            </a:xfrm>
            <a:custGeom>
              <a:avLst/>
              <a:gdLst>
                <a:gd name="T0" fmla="*/ 161 w 653"/>
                <a:gd name="T1" fmla="*/ 0 h 227"/>
                <a:gd name="T2" fmla="*/ 0 w 653"/>
                <a:gd name="T3" fmla="*/ 227 h 227"/>
                <a:gd name="T4" fmla="*/ 653 w 653"/>
                <a:gd name="T5" fmla="*/ 161 h 227"/>
                <a:gd name="T6" fmla="*/ 161 w 653"/>
                <a:gd name="T7" fmla="*/ 0 h 227"/>
              </a:gdLst>
              <a:ahLst/>
              <a:cxnLst>
                <a:cxn ang="0">
                  <a:pos x="T0" y="T1"/>
                </a:cxn>
                <a:cxn ang="0">
                  <a:pos x="T2" y="T3"/>
                </a:cxn>
                <a:cxn ang="0">
                  <a:pos x="T4" y="T5"/>
                </a:cxn>
                <a:cxn ang="0">
                  <a:pos x="T6" y="T7"/>
                </a:cxn>
              </a:cxnLst>
              <a:rect l="0" t="0" r="r" b="b"/>
              <a:pathLst>
                <a:path w="653" h="227">
                  <a:moveTo>
                    <a:pt x="161" y="0"/>
                  </a:moveTo>
                  <a:lnTo>
                    <a:pt x="0" y="227"/>
                  </a:lnTo>
                  <a:lnTo>
                    <a:pt x="653" y="161"/>
                  </a:lnTo>
                  <a:lnTo>
                    <a:pt x="161" y="0"/>
                  </a:lnTo>
                  <a:close/>
                </a:path>
              </a:pathLst>
            </a:custGeom>
            <a:solidFill>
              <a:srgbClr val="F98C65"/>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81"/>
            <p:cNvSpPr>
              <a:spLocks/>
            </p:cNvSpPr>
            <p:nvPr/>
          </p:nvSpPr>
          <p:spPr bwMode="auto">
            <a:xfrm>
              <a:off x="5448515" y="1582737"/>
              <a:ext cx="1817688" cy="1187450"/>
            </a:xfrm>
            <a:custGeom>
              <a:avLst/>
              <a:gdLst>
                <a:gd name="T0" fmla="*/ 0 w 1145"/>
                <a:gd name="T1" fmla="*/ 691 h 748"/>
                <a:gd name="T2" fmla="*/ 502 w 1145"/>
                <a:gd name="T3" fmla="*/ 748 h 748"/>
                <a:gd name="T4" fmla="*/ 1145 w 1145"/>
                <a:gd name="T5" fmla="*/ 0 h 748"/>
                <a:gd name="T6" fmla="*/ 0 w 1145"/>
                <a:gd name="T7" fmla="*/ 691 h 748"/>
              </a:gdLst>
              <a:ahLst/>
              <a:cxnLst>
                <a:cxn ang="0">
                  <a:pos x="T0" y="T1"/>
                </a:cxn>
                <a:cxn ang="0">
                  <a:pos x="T2" y="T3"/>
                </a:cxn>
                <a:cxn ang="0">
                  <a:pos x="T4" y="T5"/>
                </a:cxn>
                <a:cxn ang="0">
                  <a:pos x="T6" y="T7"/>
                </a:cxn>
              </a:cxnLst>
              <a:rect l="0" t="0" r="r" b="b"/>
              <a:pathLst>
                <a:path w="1145" h="748">
                  <a:moveTo>
                    <a:pt x="0" y="691"/>
                  </a:moveTo>
                  <a:lnTo>
                    <a:pt x="502" y="748"/>
                  </a:lnTo>
                  <a:lnTo>
                    <a:pt x="1145" y="0"/>
                  </a:lnTo>
                  <a:lnTo>
                    <a:pt x="0" y="691"/>
                  </a:lnTo>
                  <a:close/>
                </a:path>
              </a:pathLst>
            </a:custGeom>
            <a:solidFill>
              <a:srgbClr val="FA5D72"/>
            </a:solidFill>
            <a:ln w="9525">
              <a:solidFill>
                <a:srgbClr val="FA5D72"/>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82"/>
            <p:cNvSpPr>
              <a:spLocks/>
            </p:cNvSpPr>
            <p:nvPr/>
          </p:nvSpPr>
          <p:spPr bwMode="auto">
            <a:xfrm>
              <a:off x="6245440" y="1582737"/>
              <a:ext cx="1457325" cy="4057650"/>
            </a:xfrm>
            <a:custGeom>
              <a:avLst/>
              <a:gdLst>
                <a:gd name="T0" fmla="*/ 643 w 918"/>
                <a:gd name="T1" fmla="*/ 0 h 2556"/>
                <a:gd name="T2" fmla="*/ 0 w 918"/>
                <a:gd name="T3" fmla="*/ 748 h 2556"/>
                <a:gd name="T4" fmla="*/ 918 w 918"/>
                <a:gd name="T5" fmla="*/ 2556 h 2556"/>
                <a:gd name="T6" fmla="*/ 643 w 918"/>
                <a:gd name="T7" fmla="*/ 0 h 2556"/>
              </a:gdLst>
              <a:ahLst/>
              <a:cxnLst>
                <a:cxn ang="0">
                  <a:pos x="T0" y="T1"/>
                </a:cxn>
                <a:cxn ang="0">
                  <a:pos x="T2" y="T3"/>
                </a:cxn>
                <a:cxn ang="0">
                  <a:pos x="T4" y="T5"/>
                </a:cxn>
                <a:cxn ang="0">
                  <a:pos x="T6" y="T7"/>
                </a:cxn>
              </a:cxnLst>
              <a:rect l="0" t="0" r="r" b="b"/>
              <a:pathLst>
                <a:path w="918" h="2556">
                  <a:moveTo>
                    <a:pt x="643" y="0"/>
                  </a:moveTo>
                  <a:lnTo>
                    <a:pt x="0" y="748"/>
                  </a:lnTo>
                  <a:lnTo>
                    <a:pt x="918" y="2556"/>
                  </a:lnTo>
                  <a:lnTo>
                    <a:pt x="643" y="0"/>
                  </a:lnTo>
                  <a:close/>
                </a:path>
              </a:pathLst>
            </a:custGeom>
            <a:solidFill>
              <a:srgbClr val="FA43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3"/>
            <p:cNvSpPr>
              <a:spLocks/>
            </p:cNvSpPr>
            <p:nvPr/>
          </p:nvSpPr>
          <p:spPr bwMode="auto">
            <a:xfrm>
              <a:off x="5464391" y="5010150"/>
              <a:ext cx="2238375" cy="1786827"/>
            </a:xfrm>
            <a:custGeom>
              <a:avLst/>
              <a:gdLst>
                <a:gd name="T0" fmla="*/ 0 w 1410"/>
                <a:gd name="T1" fmla="*/ 0 h 1098"/>
                <a:gd name="T2" fmla="*/ 643 w 1410"/>
                <a:gd name="T3" fmla="*/ 1098 h 1098"/>
                <a:gd name="T4" fmla="*/ 1410 w 1410"/>
                <a:gd name="T5" fmla="*/ 397 h 1098"/>
                <a:gd name="T6" fmla="*/ 0 w 1410"/>
                <a:gd name="T7" fmla="*/ 0 h 1098"/>
                <a:gd name="connsiteX0" fmla="*/ 0 w 10000"/>
                <a:gd name="connsiteY0" fmla="*/ 0 h 10251"/>
                <a:gd name="connsiteX1" fmla="*/ 4676 w 10000"/>
                <a:gd name="connsiteY1" fmla="*/ 10251 h 10251"/>
                <a:gd name="connsiteX2" fmla="*/ 10000 w 10000"/>
                <a:gd name="connsiteY2" fmla="*/ 3616 h 10251"/>
                <a:gd name="connsiteX3" fmla="*/ 0 w 10000"/>
                <a:gd name="connsiteY3" fmla="*/ 0 h 10251"/>
              </a:gdLst>
              <a:ahLst/>
              <a:cxnLst>
                <a:cxn ang="0">
                  <a:pos x="connsiteX0" y="connsiteY0"/>
                </a:cxn>
                <a:cxn ang="0">
                  <a:pos x="connsiteX1" y="connsiteY1"/>
                </a:cxn>
                <a:cxn ang="0">
                  <a:pos x="connsiteX2" y="connsiteY2"/>
                </a:cxn>
                <a:cxn ang="0">
                  <a:pos x="connsiteX3" y="connsiteY3"/>
                </a:cxn>
              </a:cxnLst>
              <a:rect l="l" t="t" r="r" b="b"/>
              <a:pathLst>
                <a:path w="10000" h="10251">
                  <a:moveTo>
                    <a:pt x="0" y="0"/>
                  </a:moveTo>
                  <a:lnTo>
                    <a:pt x="4676" y="10251"/>
                  </a:lnTo>
                  <a:lnTo>
                    <a:pt x="10000" y="3616"/>
                  </a:lnTo>
                  <a:lnTo>
                    <a:pt x="0" y="0"/>
                  </a:lnTo>
                  <a:close/>
                </a:path>
              </a:pathLst>
            </a:custGeom>
            <a:solidFill>
              <a:srgbClr val="FB5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4"/>
            <p:cNvSpPr>
              <a:spLocks/>
            </p:cNvSpPr>
            <p:nvPr/>
          </p:nvSpPr>
          <p:spPr bwMode="auto">
            <a:xfrm>
              <a:off x="5418353" y="3597275"/>
              <a:ext cx="2284413" cy="2043113"/>
            </a:xfrm>
            <a:custGeom>
              <a:avLst/>
              <a:gdLst>
                <a:gd name="T0" fmla="*/ 0 w 1439"/>
                <a:gd name="T1" fmla="*/ 0 h 1287"/>
                <a:gd name="T2" fmla="*/ 29 w 1439"/>
                <a:gd name="T3" fmla="*/ 890 h 1287"/>
                <a:gd name="T4" fmla="*/ 1439 w 1439"/>
                <a:gd name="T5" fmla="*/ 1287 h 1287"/>
                <a:gd name="T6" fmla="*/ 0 w 1439"/>
                <a:gd name="T7" fmla="*/ 0 h 1287"/>
              </a:gdLst>
              <a:ahLst/>
              <a:cxnLst>
                <a:cxn ang="0">
                  <a:pos x="T0" y="T1"/>
                </a:cxn>
                <a:cxn ang="0">
                  <a:pos x="T2" y="T3"/>
                </a:cxn>
                <a:cxn ang="0">
                  <a:pos x="T4" y="T5"/>
                </a:cxn>
                <a:cxn ang="0">
                  <a:pos x="T6" y="T7"/>
                </a:cxn>
              </a:cxnLst>
              <a:rect l="0" t="0" r="r" b="b"/>
              <a:pathLst>
                <a:path w="1439" h="1287">
                  <a:moveTo>
                    <a:pt x="0" y="0"/>
                  </a:moveTo>
                  <a:lnTo>
                    <a:pt x="29" y="890"/>
                  </a:lnTo>
                  <a:lnTo>
                    <a:pt x="1439" y="1287"/>
                  </a:lnTo>
                  <a:lnTo>
                    <a:pt x="0" y="0"/>
                  </a:lnTo>
                  <a:close/>
                </a:path>
              </a:pathLst>
            </a:custGeom>
            <a:solidFill>
              <a:srgbClr val="F94D75"/>
            </a:solidFill>
            <a:ln w="952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5418353" y="2770187"/>
              <a:ext cx="2284413" cy="2870200"/>
            </a:xfrm>
            <a:custGeom>
              <a:avLst/>
              <a:gdLst>
                <a:gd name="T0" fmla="*/ 521 w 1439"/>
                <a:gd name="T1" fmla="*/ 0 h 1808"/>
                <a:gd name="T2" fmla="*/ 0 w 1439"/>
                <a:gd name="T3" fmla="*/ 521 h 1808"/>
                <a:gd name="T4" fmla="*/ 1439 w 1439"/>
                <a:gd name="T5" fmla="*/ 1808 h 1808"/>
                <a:gd name="T6" fmla="*/ 521 w 1439"/>
                <a:gd name="T7" fmla="*/ 0 h 1808"/>
              </a:gdLst>
              <a:ahLst/>
              <a:cxnLst>
                <a:cxn ang="0">
                  <a:pos x="T0" y="T1"/>
                </a:cxn>
                <a:cxn ang="0">
                  <a:pos x="T2" y="T3"/>
                </a:cxn>
                <a:cxn ang="0">
                  <a:pos x="T4" y="T5"/>
                </a:cxn>
                <a:cxn ang="0">
                  <a:pos x="T6" y="T7"/>
                </a:cxn>
              </a:cxnLst>
              <a:rect l="0" t="0" r="r" b="b"/>
              <a:pathLst>
                <a:path w="1439" h="1808">
                  <a:moveTo>
                    <a:pt x="521" y="0"/>
                  </a:moveTo>
                  <a:lnTo>
                    <a:pt x="0" y="521"/>
                  </a:lnTo>
                  <a:lnTo>
                    <a:pt x="1439" y="1808"/>
                  </a:lnTo>
                  <a:lnTo>
                    <a:pt x="521" y="0"/>
                  </a:lnTo>
                  <a:close/>
                </a:path>
              </a:pathLst>
            </a:custGeom>
            <a:solidFill>
              <a:srgbClr val="FA4379"/>
            </a:solidFill>
            <a:ln w="952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86"/>
            <p:cNvSpPr>
              <a:spLocks/>
            </p:cNvSpPr>
            <p:nvPr/>
          </p:nvSpPr>
          <p:spPr bwMode="auto">
            <a:xfrm>
              <a:off x="7207465" y="561975"/>
              <a:ext cx="735013" cy="1020763"/>
            </a:xfrm>
            <a:custGeom>
              <a:avLst/>
              <a:gdLst>
                <a:gd name="T0" fmla="*/ 0 w 463"/>
                <a:gd name="T1" fmla="*/ 0 h 643"/>
                <a:gd name="T2" fmla="*/ 37 w 463"/>
                <a:gd name="T3" fmla="*/ 643 h 643"/>
                <a:gd name="T4" fmla="*/ 463 w 463"/>
                <a:gd name="T5" fmla="*/ 199 h 643"/>
                <a:gd name="T6" fmla="*/ 0 w 463"/>
                <a:gd name="T7" fmla="*/ 0 h 643"/>
              </a:gdLst>
              <a:ahLst/>
              <a:cxnLst>
                <a:cxn ang="0">
                  <a:pos x="T0" y="T1"/>
                </a:cxn>
                <a:cxn ang="0">
                  <a:pos x="T2" y="T3"/>
                </a:cxn>
                <a:cxn ang="0">
                  <a:pos x="T4" y="T5"/>
                </a:cxn>
                <a:cxn ang="0">
                  <a:pos x="T6" y="T7"/>
                </a:cxn>
              </a:cxnLst>
              <a:rect l="0" t="0" r="r" b="b"/>
              <a:pathLst>
                <a:path w="463" h="643">
                  <a:moveTo>
                    <a:pt x="0" y="0"/>
                  </a:moveTo>
                  <a:lnTo>
                    <a:pt x="37" y="643"/>
                  </a:lnTo>
                  <a:lnTo>
                    <a:pt x="463" y="199"/>
                  </a:lnTo>
                  <a:lnTo>
                    <a:pt x="0" y="0"/>
                  </a:lnTo>
                  <a:close/>
                </a:path>
              </a:pathLst>
            </a:custGeom>
            <a:solidFill>
              <a:srgbClr val="FA786B"/>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87"/>
            <p:cNvSpPr>
              <a:spLocks/>
            </p:cNvSpPr>
            <p:nvPr/>
          </p:nvSpPr>
          <p:spPr bwMode="auto">
            <a:xfrm>
              <a:off x="7207465" y="561990"/>
              <a:ext cx="2763194" cy="315897"/>
            </a:xfrm>
            <a:custGeom>
              <a:avLst/>
              <a:gdLst>
                <a:gd name="T0" fmla="*/ 0 w 1854"/>
                <a:gd name="T1" fmla="*/ 19 h 218"/>
                <a:gd name="T2" fmla="*/ 463 w 1854"/>
                <a:gd name="T3" fmla="*/ 218 h 218"/>
                <a:gd name="T4" fmla="*/ 1854 w 1854"/>
                <a:gd name="T5" fmla="*/ 0 h 218"/>
                <a:gd name="T6" fmla="*/ 0 w 1854"/>
                <a:gd name="T7" fmla="*/ 19 h 218"/>
                <a:gd name="connsiteX0" fmla="*/ 0 w 9633"/>
                <a:gd name="connsiteY0" fmla="*/ 0 h 9128"/>
                <a:gd name="connsiteX1" fmla="*/ 2497 w 9633"/>
                <a:gd name="connsiteY1" fmla="*/ 9128 h 9128"/>
                <a:gd name="connsiteX2" fmla="*/ 9633 w 9633"/>
                <a:gd name="connsiteY2" fmla="*/ 168 h 9128"/>
                <a:gd name="connsiteX3" fmla="*/ 0 w 9633"/>
                <a:gd name="connsiteY3" fmla="*/ 0 h 9128"/>
                <a:gd name="connsiteX0" fmla="*/ 0 w 9746"/>
                <a:gd name="connsiteY0" fmla="*/ 0 h 10000"/>
                <a:gd name="connsiteX1" fmla="*/ 2592 w 9746"/>
                <a:gd name="connsiteY1" fmla="*/ 10000 h 10000"/>
                <a:gd name="connsiteX2" fmla="*/ 9746 w 9746"/>
                <a:gd name="connsiteY2" fmla="*/ 754 h 10000"/>
                <a:gd name="connsiteX3" fmla="*/ 0 w 9746"/>
                <a:gd name="connsiteY3" fmla="*/ 0 h 10000"/>
              </a:gdLst>
              <a:ahLst/>
              <a:cxnLst>
                <a:cxn ang="0">
                  <a:pos x="connsiteX0" y="connsiteY0"/>
                </a:cxn>
                <a:cxn ang="0">
                  <a:pos x="connsiteX1" y="connsiteY1"/>
                </a:cxn>
                <a:cxn ang="0">
                  <a:pos x="connsiteX2" y="connsiteY2"/>
                </a:cxn>
                <a:cxn ang="0">
                  <a:pos x="connsiteX3" y="connsiteY3"/>
                </a:cxn>
              </a:cxnLst>
              <a:rect l="l" t="t" r="r" b="b"/>
              <a:pathLst>
                <a:path w="9746" h="10000">
                  <a:moveTo>
                    <a:pt x="0" y="0"/>
                  </a:moveTo>
                  <a:lnTo>
                    <a:pt x="2592" y="10000"/>
                  </a:lnTo>
                  <a:lnTo>
                    <a:pt x="9746" y="754"/>
                  </a:lnTo>
                  <a:lnTo>
                    <a:pt x="0" y="0"/>
                  </a:lnTo>
                  <a:close/>
                </a:path>
              </a:pathLst>
            </a:custGeom>
            <a:solidFill>
              <a:srgbClr val="FD806A"/>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88"/>
            <p:cNvSpPr>
              <a:spLocks/>
            </p:cNvSpPr>
            <p:nvPr/>
          </p:nvSpPr>
          <p:spPr bwMode="auto">
            <a:xfrm>
              <a:off x="7266203" y="877887"/>
              <a:ext cx="3606800" cy="704850"/>
            </a:xfrm>
            <a:custGeom>
              <a:avLst/>
              <a:gdLst>
                <a:gd name="T0" fmla="*/ 426 w 2272"/>
                <a:gd name="T1" fmla="*/ 0 h 444"/>
                <a:gd name="T2" fmla="*/ 0 w 2272"/>
                <a:gd name="T3" fmla="*/ 444 h 444"/>
                <a:gd name="T4" fmla="*/ 2272 w 2272"/>
                <a:gd name="T5" fmla="*/ 151 h 444"/>
                <a:gd name="T6" fmla="*/ 426 w 2272"/>
                <a:gd name="T7" fmla="*/ 0 h 444"/>
              </a:gdLst>
              <a:ahLst/>
              <a:cxnLst>
                <a:cxn ang="0">
                  <a:pos x="T0" y="T1"/>
                </a:cxn>
                <a:cxn ang="0">
                  <a:pos x="T2" y="T3"/>
                </a:cxn>
                <a:cxn ang="0">
                  <a:pos x="T4" y="T5"/>
                </a:cxn>
                <a:cxn ang="0">
                  <a:pos x="T6" y="T7"/>
                </a:cxn>
              </a:cxnLst>
              <a:rect l="0" t="0" r="r" b="b"/>
              <a:pathLst>
                <a:path w="2272" h="444">
                  <a:moveTo>
                    <a:pt x="426" y="0"/>
                  </a:moveTo>
                  <a:lnTo>
                    <a:pt x="0" y="444"/>
                  </a:lnTo>
                  <a:lnTo>
                    <a:pt x="2272" y="151"/>
                  </a:lnTo>
                  <a:lnTo>
                    <a:pt x="426" y="0"/>
                  </a:lnTo>
                  <a:close/>
                </a:path>
              </a:pathLst>
            </a:custGeom>
            <a:solidFill>
              <a:srgbClr val="FB6372"/>
            </a:solidFill>
            <a:ln w="9525">
              <a:solidFill>
                <a:srgbClr val="FA647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89"/>
            <p:cNvSpPr>
              <a:spLocks/>
            </p:cNvSpPr>
            <p:nvPr/>
          </p:nvSpPr>
          <p:spPr bwMode="auto">
            <a:xfrm>
              <a:off x="7942477" y="585765"/>
              <a:ext cx="2930524" cy="531837"/>
            </a:xfrm>
            <a:custGeom>
              <a:avLst/>
              <a:gdLst>
                <a:gd name="T0" fmla="*/ 1391 w 1846"/>
                <a:gd name="T1" fmla="*/ 0 h 369"/>
                <a:gd name="T2" fmla="*/ 0 w 1846"/>
                <a:gd name="T3" fmla="*/ 218 h 369"/>
                <a:gd name="T4" fmla="*/ 1846 w 1846"/>
                <a:gd name="T5" fmla="*/ 369 h 369"/>
                <a:gd name="T6" fmla="*/ 1391 w 1846"/>
                <a:gd name="T7" fmla="*/ 0 h 369"/>
                <a:gd name="connsiteX0" fmla="*/ 6798 w 10000"/>
                <a:gd name="connsiteY0" fmla="*/ 0 h 9079"/>
                <a:gd name="connsiteX1" fmla="*/ 0 w 10000"/>
                <a:gd name="connsiteY1" fmla="*/ 4987 h 9079"/>
                <a:gd name="connsiteX2" fmla="*/ 10000 w 10000"/>
                <a:gd name="connsiteY2" fmla="*/ 9079 h 9079"/>
                <a:gd name="connsiteX3" fmla="*/ 6798 w 10000"/>
                <a:gd name="connsiteY3" fmla="*/ 0 h 9079"/>
              </a:gdLst>
              <a:ahLst/>
              <a:cxnLst>
                <a:cxn ang="0">
                  <a:pos x="connsiteX0" y="connsiteY0"/>
                </a:cxn>
                <a:cxn ang="0">
                  <a:pos x="connsiteX1" y="connsiteY1"/>
                </a:cxn>
                <a:cxn ang="0">
                  <a:pos x="connsiteX2" y="connsiteY2"/>
                </a:cxn>
                <a:cxn ang="0">
                  <a:pos x="connsiteX3" y="connsiteY3"/>
                </a:cxn>
              </a:cxnLst>
              <a:rect l="l" t="t" r="r" b="b"/>
              <a:pathLst>
                <a:path w="10000" h="9079">
                  <a:moveTo>
                    <a:pt x="6798" y="0"/>
                  </a:moveTo>
                  <a:lnTo>
                    <a:pt x="0" y="4987"/>
                  </a:lnTo>
                  <a:lnTo>
                    <a:pt x="10000" y="9079"/>
                  </a:lnTo>
                  <a:lnTo>
                    <a:pt x="6798" y="0"/>
                  </a:lnTo>
                  <a:close/>
                </a:path>
              </a:pathLst>
            </a:custGeom>
            <a:solidFill>
              <a:srgbClr val="F88566"/>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90"/>
            <p:cNvSpPr>
              <a:spLocks/>
            </p:cNvSpPr>
            <p:nvPr/>
          </p:nvSpPr>
          <p:spPr bwMode="auto">
            <a:xfrm>
              <a:off x="7266203" y="1582737"/>
              <a:ext cx="4206875" cy="4057650"/>
            </a:xfrm>
            <a:custGeom>
              <a:avLst/>
              <a:gdLst>
                <a:gd name="T0" fmla="*/ 0 w 2650"/>
                <a:gd name="T1" fmla="*/ 0 h 2556"/>
                <a:gd name="T2" fmla="*/ 275 w 2650"/>
                <a:gd name="T3" fmla="*/ 2556 h 2556"/>
                <a:gd name="T4" fmla="*/ 2650 w 2650"/>
                <a:gd name="T5" fmla="*/ 247 h 2556"/>
                <a:gd name="T6" fmla="*/ 0 w 2650"/>
                <a:gd name="T7" fmla="*/ 0 h 2556"/>
              </a:gdLst>
              <a:ahLst/>
              <a:cxnLst>
                <a:cxn ang="0">
                  <a:pos x="T0" y="T1"/>
                </a:cxn>
                <a:cxn ang="0">
                  <a:pos x="T2" y="T3"/>
                </a:cxn>
                <a:cxn ang="0">
                  <a:pos x="T4" y="T5"/>
                </a:cxn>
                <a:cxn ang="0">
                  <a:pos x="T6" y="T7"/>
                </a:cxn>
              </a:cxnLst>
              <a:rect l="0" t="0" r="r" b="b"/>
              <a:pathLst>
                <a:path w="2650" h="2556">
                  <a:moveTo>
                    <a:pt x="0" y="0"/>
                  </a:moveTo>
                  <a:lnTo>
                    <a:pt x="275" y="2556"/>
                  </a:lnTo>
                  <a:lnTo>
                    <a:pt x="2650" y="247"/>
                  </a:lnTo>
                  <a:lnTo>
                    <a:pt x="0" y="0"/>
                  </a:lnTo>
                  <a:close/>
                </a:path>
              </a:pathLst>
            </a:custGeom>
            <a:solidFill>
              <a:srgbClr val="FA4379"/>
            </a:solidFill>
            <a:ln w="2857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91"/>
            <p:cNvSpPr>
              <a:spLocks/>
            </p:cNvSpPr>
            <p:nvPr/>
          </p:nvSpPr>
          <p:spPr bwMode="auto">
            <a:xfrm>
              <a:off x="7266203" y="1117600"/>
              <a:ext cx="4206875" cy="857250"/>
            </a:xfrm>
            <a:custGeom>
              <a:avLst/>
              <a:gdLst>
                <a:gd name="T0" fmla="*/ 2272 w 2650"/>
                <a:gd name="T1" fmla="*/ 0 h 540"/>
                <a:gd name="T2" fmla="*/ 0 w 2650"/>
                <a:gd name="T3" fmla="*/ 293 h 540"/>
                <a:gd name="T4" fmla="*/ 2650 w 2650"/>
                <a:gd name="T5" fmla="*/ 540 h 540"/>
                <a:gd name="T6" fmla="*/ 2272 w 2650"/>
                <a:gd name="T7" fmla="*/ 0 h 540"/>
              </a:gdLst>
              <a:ahLst/>
              <a:cxnLst>
                <a:cxn ang="0">
                  <a:pos x="T0" y="T1"/>
                </a:cxn>
                <a:cxn ang="0">
                  <a:pos x="T2" y="T3"/>
                </a:cxn>
                <a:cxn ang="0">
                  <a:pos x="T4" y="T5"/>
                </a:cxn>
                <a:cxn ang="0">
                  <a:pos x="T6" y="T7"/>
                </a:cxn>
              </a:cxnLst>
              <a:rect l="0" t="0" r="r" b="b"/>
              <a:pathLst>
                <a:path w="2650" h="540">
                  <a:moveTo>
                    <a:pt x="2272" y="0"/>
                  </a:moveTo>
                  <a:lnTo>
                    <a:pt x="0" y="293"/>
                  </a:lnTo>
                  <a:lnTo>
                    <a:pt x="2650" y="540"/>
                  </a:lnTo>
                  <a:lnTo>
                    <a:pt x="2272" y="0"/>
                  </a:lnTo>
                  <a:close/>
                </a:path>
              </a:pathLst>
            </a:custGeom>
            <a:solidFill>
              <a:srgbClr val="FA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userDrawn="1"/>
        </p:nvGrpSpPr>
        <p:grpSpPr>
          <a:xfrm rot="736790">
            <a:off x="5632790" y="1029594"/>
            <a:ext cx="2737789" cy="2868232"/>
            <a:chOff x="8655914" y="-699119"/>
            <a:chExt cx="5211763" cy="6670676"/>
          </a:xfrm>
        </p:grpSpPr>
        <p:sp>
          <p:nvSpPr>
            <p:cNvPr id="42" name="Freeform 99"/>
            <p:cNvSpPr>
              <a:spLocks/>
            </p:cNvSpPr>
            <p:nvPr/>
          </p:nvSpPr>
          <p:spPr bwMode="auto">
            <a:xfrm>
              <a:off x="12049989" y="4045238"/>
              <a:ext cx="721413" cy="1700894"/>
            </a:xfrm>
            <a:custGeom>
              <a:avLst/>
              <a:gdLst>
                <a:gd name="T0" fmla="*/ 0 w 171"/>
                <a:gd name="T1" fmla="*/ 596 h 596"/>
                <a:gd name="T2" fmla="*/ 161 w 171"/>
                <a:gd name="T3" fmla="*/ 577 h 596"/>
                <a:gd name="T4" fmla="*/ 171 w 171"/>
                <a:gd name="T5" fmla="*/ 0 h 596"/>
                <a:gd name="T6" fmla="*/ 0 w 171"/>
                <a:gd name="T7" fmla="*/ 596 h 596"/>
                <a:gd name="connsiteX0" fmla="*/ 0 w 26575"/>
                <a:gd name="connsiteY0" fmla="*/ 17977 h 17977"/>
                <a:gd name="connsiteX1" fmla="*/ 9415 w 26575"/>
                <a:gd name="connsiteY1" fmla="*/ 17658 h 17977"/>
                <a:gd name="connsiteX2" fmla="*/ 26575 w 26575"/>
                <a:gd name="connsiteY2" fmla="*/ 0 h 17977"/>
                <a:gd name="connsiteX3" fmla="*/ 0 w 26575"/>
                <a:gd name="connsiteY3" fmla="*/ 17977 h 17977"/>
              </a:gdLst>
              <a:ahLst/>
              <a:cxnLst>
                <a:cxn ang="0">
                  <a:pos x="connsiteX0" y="connsiteY0"/>
                </a:cxn>
                <a:cxn ang="0">
                  <a:pos x="connsiteX1" y="connsiteY1"/>
                </a:cxn>
                <a:cxn ang="0">
                  <a:pos x="connsiteX2" y="connsiteY2"/>
                </a:cxn>
                <a:cxn ang="0">
                  <a:pos x="connsiteX3" y="connsiteY3"/>
                </a:cxn>
              </a:cxnLst>
              <a:rect l="l" t="t" r="r" b="b"/>
              <a:pathLst>
                <a:path w="26575" h="17977">
                  <a:moveTo>
                    <a:pt x="0" y="17977"/>
                  </a:moveTo>
                  <a:lnTo>
                    <a:pt x="9415" y="17658"/>
                  </a:lnTo>
                  <a:lnTo>
                    <a:pt x="26575" y="0"/>
                  </a:lnTo>
                  <a:lnTo>
                    <a:pt x="0" y="17977"/>
                  </a:lnTo>
                  <a:close/>
                </a:path>
              </a:pathLst>
            </a:custGeom>
            <a:gradFill>
              <a:gsLst>
                <a:gs pos="0">
                  <a:srgbClr val="3792D0"/>
                </a:gs>
                <a:gs pos="100000">
                  <a:srgbClr val="4AAEDA"/>
                </a:gs>
              </a:gsLst>
              <a:lin ang="2700000" scaled="1"/>
            </a:gradFill>
            <a:ln>
              <a:solidFill>
                <a:srgbClr val="46A8D8"/>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0"/>
            <p:cNvSpPr>
              <a:spLocks/>
            </p:cNvSpPr>
            <p:nvPr/>
          </p:nvSpPr>
          <p:spPr bwMode="auto">
            <a:xfrm>
              <a:off x="10397402" y="3865651"/>
              <a:ext cx="2584384" cy="2105906"/>
            </a:xfrm>
            <a:custGeom>
              <a:avLst/>
              <a:gdLst>
                <a:gd name="T0" fmla="*/ 0 w 1212"/>
                <a:gd name="T1" fmla="*/ 700 h 738"/>
                <a:gd name="T2" fmla="*/ 606 w 1212"/>
                <a:gd name="T3" fmla="*/ 738 h 738"/>
                <a:gd name="T4" fmla="*/ 1212 w 1212"/>
                <a:gd name="T5" fmla="*/ 0 h 738"/>
                <a:gd name="T6" fmla="*/ 0 w 1212"/>
                <a:gd name="T7" fmla="*/ 700 h 738"/>
                <a:gd name="connsiteX0" fmla="*/ 0 w 12376"/>
                <a:gd name="connsiteY0" fmla="*/ 14363 h 14878"/>
                <a:gd name="connsiteX1" fmla="*/ 5000 w 12376"/>
                <a:gd name="connsiteY1" fmla="*/ 14878 h 14878"/>
                <a:gd name="connsiteX2" fmla="*/ 12376 w 12376"/>
                <a:gd name="connsiteY2" fmla="*/ 0 h 14878"/>
                <a:gd name="connsiteX3" fmla="*/ 0 w 12376"/>
                <a:gd name="connsiteY3" fmla="*/ 14363 h 14878"/>
                <a:gd name="connsiteX0" fmla="*/ 0 w 13432"/>
                <a:gd name="connsiteY0" fmla="*/ 17460 h 17975"/>
                <a:gd name="connsiteX1" fmla="*/ 5000 w 13432"/>
                <a:gd name="connsiteY1" fmla="*/ 17975 h 17975"/>
                <a:gd name="connsiteX2" fmla="*/ 13432 w 13432"/>
                <a:gd name="connsiteY2" fmla="*/ 0 h 17975"/>
                <a:gd name="connsiteX3" fmla="*/ 0 w 13432"/>
                <a:gd name="connsiteY3" fmla="*/ 17460 h 17975"/>
              </a:gdLst>
              <a:ahLst/>
              <a:cxnLst>
                <a:cxn ang="0">
                  <a:pos x="connsiteX0" y="connsiteY0"/>
                </a:cxn>
                <a:cxn ang="0">
                  <a:pos x="connsiteX1" y="connsiteY1"/>
                </a:cxn>
                <a:cxn ang="0">
                  <a:pos x="connsiteX2" y="connsiteY2"/>
                </a:cxn>
                <a:cxn ang="0">
                  <a:pos x="connsiteX3" y="connsiteY3"/>
                </a:cxn>
              </a:cxnLst>
              <a:rect l="l" t="t" r="r" b="b"/>
              <a:pathLst>
                <a:path w="13432" h="17975">
                  <a:moveTo>
                    <a:pt x="0" y="17460"/>
                  </a:moveTo>
                  <a:lnTo>
                    <a:pt x="5000" y="17975"/>
                  </a:lnTo>
                  <a:lnTo>
                    <a:pt x="13432" y="0"/>
                  </a:lnTo>
                  <a:lnTo>
                    <a:pt x="0" y="17460"/>
                  </a:lnTo>
                  <a:close/>
                </a:path>
              </a:pathLst>
            </a:custGeom>
            <a:solidFill>
              <a:srgbClr val="41D3D3"/>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1"/>
            <p:cNvSpPr>
              <a:spLocks/>
            </p:cNvSpPr>
            <p:nvPr/>
          </p:nvSpPr>
          <p:spPr bwMode="auto">
            <a:xfrm>
              <a:off x="11359428" y="3798520"/>
              <a:ext cx="1513554" cy="2173037"/>
            </a:xfrm>
            <a:custGeom>
              <a:avLst/>
              <a:gdLst>
                <a:gd name="T0" fmla="*/ 0 w 606"/>
                <a:gd name="T1" fmla="*/ 738 h 738"/>
                <a:gd name="T2" fmla="*/ 435 w 606"/>
                <a:gd name="T3" fmla="*/ 596 h 738"/>
                <a:gd name="T4" fmla="*/ 606 w 606"/>
                <a:gd name="T5" fmla="*/ 0 h 738"/>
                <a:gd name="T6" fmla="*/ 0 w 606"/>
                <a:gd name="T7" fmla="*/ 738 h 738"/>
                <a:gd name="connsiteX0" fmla="*/ 0 w 15733"/>
                <a:gd name="connsiteY0" fmla="*/ 18548 h 18548"/>
                <a:gd name="connsiteX1" fmla="*/ 7178 w 15733"/>
                <a:gd name="connsiteY1" fmla="*/ 16624 h 18548"/>
                <a:gd name="connsiteX2" fmla="*/ 15733 w 15733"/>
                <a:gd name="connsiteY2" fmla="*/ 0 h 18548"/>
                <a:gd name="connsiteX3" fmla="*/ 0 w 15733"/>
                <a:gd name="connsiteY3" fmla="*/ 18548 h 18548"/>
              </a:gdLst>
              <a:ahLst/>
              <a:cxnLst>
                <a:cxn ang="0">
                  <a:pos x="connsiteX0" y="connsiteY0"/>
                </a:cxn>
                <a:cxn ang="0">
                  <a:pos x="connsiteX1" y="connsiteY1"/>
                </a:cxn>
                <a:cxn ang="0">
                  <a:pos x="connsiteX2" y="connsiteY2"/>
                </a:cxn>
                <a:cxn ang="0">
                  <a:pos x="connsiteX3" y="connsiteY3"/>
                </a:cxn>
              </a:cxnLst>
              <a:rect l="l" t="t" r="r" b="b"/>
              <a:pathLst>
                <a:path w="15733" h="18548">
                  <a:moveTo>
                    <a:pt x="0" y="18548"/>
                  </a:moveTo>
                  <a:lnTo>
                    <a:pt x="7178" y="16624"/>
                  </a:lnTo>
                  <a:lnTo>
                    <a:pt x="15733" y="0"/>
                  </a:lnTo>
                  <a:lnTo>
                    <a:pt x="0" y="18548"/>
                  </a:lnTo>
                  <a:close/>
                </a:path>
              </a:pathLst>
            </a:custGeom>
            <a:solidFill>
              <a:srgbClr val="3FCCD5"/>
            </a:solidFill>
            <a:ln w="9525">
              <a:solidFill>
                <a:srgbClr val="42D2D2"/>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44"/>
            <p:cNvSpPr>
              <a:spLocks/>
            </p:cNvSpPr>
            <p:nvPr/>
          </p:nvSpPr>
          <p:spPr bwMode="auto">
            <a:xfrm>
              <a:off x="8655914" y="-699119"/>
              <a:ext cx="3754438" cy="6370638"/>
            </a:xfrm>
            <a:custGeom>
              <a:avLst/>
              <a:gdLst>
                <a:gd name="connsiteX0" fmla="*/ 3559176 w 3754438"/>
                <a:gd name="connsiteY0" fmla="*/ 0 h 6370638"/>
                <a:gd name="connsiteX1" fmla="*/ 3754438 w 3754438"/>
                <a:gd name="connsiteY1" fmla="*/ 4897438 h 6370638"/>
                <a:gd name="connsiteX2" fmla="*/ 0 w 3754438"/>
                <a:gd name="connsiteY2" fmla="*/ 6370638 h 6370638"/>
              </a:gdLst>
              <a:ahLst/>
              <a:cxnLst>
                <a:cxn ang="0">
                  <a:pos x="connsiteX0" y="connsiteY0"/>
                </a:cxn>
                <a:cxn ang="0">
                  <a:pos x="connsiteX1" y="connsiteY1"/>
                </a:cxn>
                <a:cxn ang="0">
                  <a:pos x="connsiteX2" y="connsiteY2"/>
                </a:cxn>
              </a:cxnLst>
              <a:rect l="l" t="t" r="r" b="b"/>
              <a:pathLst>
                <a:path w="3754438" h="6370638">
                  <a:moveTo>
                    <a:pt x="3559176" y="0"/>
                  </a:moveTo>
                  <a:lnTo>
                    <a:pt x="3754438" y="4897438"/>
                  </a:lnTo>
                  <a:lnTo>
                    <a:pt x="0" y="6370638"/>
                  </a:lnTo>
                  <a:close/>
                </a:path>
              </a:pathLst>
            </a:custGeom>
            <a:solidFill>
              <a:srgbClr val="44F4CD"/>
            </a:solidFill>
            <a:ln w="9525">
              <a:solidFill>
                <a:srgbClr val="44F4CD"/>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6" name="Freeform 103"/>
            <p:cNvSpPr>
              <a:spLocks/>
            </p:cNvSpPr>
            <p:nvPr/>
          </p:nvSpPr>
          <p:spPr bwMode="auto">
            <a:xfrm>
              <a:off x="8655914" y="4198319"/>
              <a:ext cx="3754438" cy="1712913"/>
            </a:xfrm>
            <a:custGeom>
              <a:avLst/>
              <a:gdLst>
                <a:gd name="T0" fmla="*/ 0 w 2365"/>
                <a:gd name="T1" fmla="*/ 928 h 1079"/>
                <a:gd name="T2" fmla="*/ 1097 w 2365"/>
                <a:gd name="T3" fmla="*/ 1079 h 1079"/>
                <a:gd name="T4" fmla="*/ 2365 w 2365"/>
                <a:gd name="T5" fmla="*/ 0 h 1079"/>
                <a:gd name="T6" fmla="*/ 0 w 2365"/>
                <a:gd name="T7" fmla="*/ 928 h 1079"/>
              </a:gdLst>
              <a:ahLst/>
              <a:cxnLst>
                <a:cxn ang="0">
                  <a:pos x="T0" y="T1"/>
                </a:cxn>
                <a:cxn ang="0">
                  <a:pos x="T2" y="T3"/>
                </a:cxn>
                <a:cxn ang="0">
                  <a:pos x="T4" y="T5"/>
                </a:cxn>
                <a:cxn ang="0">
                  <a:pos x="T6" y="T7"/>
                </a:cxn>
              </a:cxnLst>
              <a:rect l="0" t="0" r="r" b="b"/>
              <a:pathLst>
                <a:path w="2365" h="1079">
                  <a:moveTo>
                    <a:pt x="0" y="928"/>
                  </a:moveTo>
                  <a:lnTo>
                    <a:pt x="1097" y="1079"/>
                  </a:lnTo>
                  <a:lnTo>
                    <a:pt x="2365" y="0"/>
                  </a:lnTo>
                  <a:lnTo>
                    <a:pt x="0" y="928"/>
                  </a:lnTo>
                  <a:close/>
                </a:path>
              </a:pathLst>
            </a:custGeom>
            <a:solidFill>
              <a:srgbClr val="41DFD1"/>
            </a:solidFill>
            <a:ln w="9525">
              <a:solidFill>
                <a:srgbClr val="41DFD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04"/>
            <p:cNvSpPr>
              <a:spLocks/>
            </p:cNvSpPr>
            <p:nvPr/>
          </p:nvSpPr>
          <p:spPr bwMode="auto">
            <a:xfrm>
              <a:off x="10397403" y="3753988"/>
              <a:ext cx="2887376" cy="2157243"/>
            </a:xfrm>
            <a:custGeom>
              <a:avLst/>
              <a:gdLst>
                <a:gd name="T0" fmla="*/ 0 w 1268"/>
                <a:gd name="T1" fmla="*/ 1079 h 1079"/>
                <a:gd name="T2" fmla="*/ 1212 w 1268"/>
                <a:gd name="T3" fmla="*/ 379 h 1079"/>
                <a:gd name="T4" fmla="*/ 1268 w 1268"/>
                <a:gd name="T5" fmla="*/ 0 h 1079"/>
                <a:gd name="T6" fmla="*/ 0 w 1268"/>
                <a:gd name="T7" fmla="*/ 1079 h 1079"/>
                <a:gd name="connsiteX0" fmla="*/ 0 w 13911"/>
                <a:gd name="connsiteY0" fmla="*/ 11492 h 11492"/>
                <a:gd name="connsiteX1" fmla="*/ 13911 w 13911"/>
                <a:gd name="connsiteY1" fmla="*/ 0 h 11492"/>
                <a:gd name="connsiteX2" fmla="*/ 10000 w 13911"/>
                <a:gd name="connsiteY2" fmla="*/ 1492 h 11492"/>
                <a:gd name="connsiteX3" fmla="*/ 0 w 13911"/>
                <a:gd name="connsiteY3" fmla="*/ 11492 h 11492"/>
                <a:gd name="connsiteX0" fmla="*/ 0 w 14344"/>
                <a:gd name="connsiteY0" fmla="*/ 12594 h 12594"/>
                <a:gd name="connsiteX1" fmla="*/ 14344 w 14344"/>
                <a:gd name="connsiteY1" fmla="*/ 0 h 12594"/>
                <a:gd name="connsiteX2" fmla="*/ 10000 w 14344"/>
                <a:gd name="connsiteY2" fmla="*/ 2594 h 12594"/>
                <a:gd name="connsiteX3" fmla="*/ 0 w 14344"/>
                <a:gd name="connsiteY3" fmla="*/ 12594 h 12594"/>
              </a:gdLst>
              <a:ahLst/>
              <a:cxnLst>
                <a:cxn ang="0">
                  <a:pos x="connsiteX0" y="connsiteY0"/>
                </a:cxn>
                <a:cxn ang="0">
                  <a:pos x="connsiteX1" y="connsiteY1"/>
                </a:cxn>
                <a:cxn ang="0">
                  <a:pos x="connsiteX2" y="connsiteY2"/>
                </a:cxn>
                <a:cxn ang="0">
                  <a:pos x="connsiteX3" y="connsiteY3"/>
                </a:cxn>
              </a:cxnLst>
              <a:rect l="l" t="t" r="r" b="b"/>
              <a:pathLst>
                <a:path w="14344" h="12594">
                  <a:moveTo>
                    <a:pt x="0" y="12594"/>
                  </a:moveTo>
                  <a:lnTo>
                    <a:pt x="14344" y="0"/>
                  </a:lnTo>
                  <a:lnTo>
                    <a:pt x="10000" y="2594"/>
                  </a:lnTo>
                  <a:lnTo>
                    <a:pt x="0" y="12594"/>
                  </a:lnTo>
                  <a:close/>
                </a:path>
              </a:pathLst>
            </a:custGeom>
            <a:gradFill>
              <a:gsLst>
                <a:gs pos="0">
                  <a:srgbClr val="4BC5D5"/>
                </a:gs>
                <a:gs pos="100000">
                  <a:srgbClr val="3389C8"/>
                </a:gs>
              </a:gsLst>
              <a:lin ang="2700000" scaled="1"/>
            </a:gradFill>
            <a:ln>
              <a:solidFill>
                <a:srgbClr val="45B6D2"/>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05"/>
            <p:cNvSpPr>
              <a:spLocks/>
            </p:cNvSpPr>
            <p:nvPr/>
          </p:nvSpPr>
          <p:spPr bwMode="auto">
            <a:xfrm>
              <a:off x="12215089" y="-699119"/>
              <a:ext cx="992188" cy="4897438"/>
            </a:xfrm>
            <a:custGeom>
              <a:avLst/>
              <a:gdLst>
                <a:gd name="T0" fmla="*/ 0 w 625"/>
                <a:gd name="T1" fmla="*/ 0 h 3085"/>
                <a:gd name="T2" fmla="*/ 123 w 625"/>
                <a:gd name="T3" fmla="*/ 3085 h 3085"/>
                <a:gd name="T4" fmla="*/ 625 w 625"/>
                <a:gd name="T5" fmla="*/ 1325 h 3085"/>
                <a:gd name="T6" fmla="*/ 0 w 625"/>
                <a:gd name="T7" fmla="*/ 0 h 3085"/>
              </a:gdLst>
              <a:ahLst/>
              <a:cxnLst>
                <a:cxn ang="0">
                  <a:pos x="T0" y="T1"/>
                </a:cxn>
                <a:cxn ang="0">
                  <a:pos x="T2" y="T3"/>
                </a:cxn>
                <a:cxn ang="0">
                  <a:pos x="T4" y="T5"/>
                </a:cxn>
                <a:cxn ang="0">
                  <a:pos x="T6" y="T7"/>
                </a:cxn>
              </a:cxnLst>
              <a:rect l="0" t="0" r="r" b="b"/>
              <a:pathLst>
                <a:path w="625" h="3085">
                  <a:moveTo>
                    <a:pt x="0" y="0"/>
                  </a:moveTo>
                  <a:lnTo>
                    <a:pt x="123" y="3085"/>
                  </a:lnTo>
                  <a:lnTo>
                    <a:pt x="625" y="1325"/>
                  </a:lnTo>
                  <a:lnTo>
                    <a:pt x="0" y="0"/>
                  </a:lnTo>
                  <a:close/>
                </a:path>
              </a:pathLst>
            </a:custGeom>
            <a:solidFill>
              <a:srgbClr val="41D8D3"/>
            </a:solidFill>
            <a:ln w="9525">
              <a:solidFill>
                <a:srgbClr val="44F4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06"/>
            <p:cNvSpPr>
              <a:spLocks/>
            </p:cNvSpPr>
            <p:nvPr/>
          </p:nvSpPr>
          <p:spPr bwMode="auto">
            <a:xfrm>
              <a:off x="12215089" y="-699119"/>
              <a:ext cx="1006475" cy="2103438"/>
            </a:xfrm>
            <a:custGeom>
              <a:avLst/>
              <a:gdLst>
                <a:gd name="T0" fmla="*/ 0 w 634"/>
                <a:gd name="T1" fmla="*/ 0 h 1325"/>
                <a:gd name="T2" fmla="*/ 625 w 634"/>
                <a:gd name="T3" fmla="*/ 1325 h 1325"/>
                <a:gd name="T4" fmla="*/ 634 w 634"/>
                <a:gd name="T5" fmla="*/ 549 h 1325"/>
                <a:gd name="T6" fmla="*/ 0 w 634"/>
                <a:gd name="T7" fmla="*/ 0 h 1325"/>
              </a:gdLst>
              <a:ahLst/>
              <a:cxnLst>
                <a:cxn ang="0">
                  <a:pos x="T0" y="T1"/>
                </a:cxn>
                <a:cxn ang="0">
                  <a:pos x="T2" y="T3"/>
                </a:cxn>
                <a:cxn ang="0">
                  <a:pos x="T4" y="T5"/>
                </a:cxn>
                <a:cxn ang="0">
                  <a:pos x="T6" y="T7"/>
                </a:cxn>
              </a:cxnLst>
              <a:rect l="0" t="0" r="r" b="b"/>
              <a:pathLst>
                <a:path w="634" h="1325">
                  <a:moveTo>
                    <a:pt x="0" y="0"/>
                  </a:moveTo>
                  <a:lnTo>
                    <a:pt x="625" y="1325"/>
                  </a:lnTo>
                  <a:lnTo>
                    <a:pt x="634" y="549"/>
                  </a:lnTo>
                  <a:lnTo>
                    <a:pt x="0" y="0"/>
                  </a:lnTo>
                  <a:close/>
                </a:path>
              </a:pathLst>
            </a:custGeom>
            <a:gradFill>
              <a:gsLst>
                <a:gs pos="0">
                  <a:srgbClr val="53A2DE"/>
                </a:gs>
                <a:gs pos="100000">
                  <a:srgbClr val="51AADB"/>
                </a:gs>
              </a:gsLst>
              <a:lin ang="2700000" scaled="1"/>
            </a:gradFill>
            <a:ln>
              <a:solidFill>
                <a:srgbClr val="52A9DC"/>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08"/>
            <p:cNvSpPr>
              <a:spLocks/>
            </p:cNvSpPr>
            <p:nvPr/>
          </p:nvSpPr>
          <p:spPr bwMode="auto">
            <a:xfrm>
              <a:off x="12410352" y="1404319"/>
              <a:ext cx="1096963" cy="2794000"/>
            </a:xfrm>
            <a:custGeom>
              <a:avLst/>
              <a:gdLst>
                <a:gd name="T0" fmla="*/ 502 w 691"/>
                <a:gd name="T1" fmla="*/ 0 h 1760"/>
                <a:gd name="T2" fmla="*/ 0 w 691"/>
                <a:gd name="T3" fmla="*/ 1760 h 1760"/>
                <a:gd name="T4" fmla="*/ 691 w 691"/>
                <a:gd name="T5" fmla="*/ 274 h 1760"/>
                <a:gd name="T6" fmla="*/ 502 w 691"/>
                <a:gd name="T7" fmla="*/ 0 h 1760"/>
              </a:gdLst>
              <a:ahLst/>
              <a:cxnLst>
                <a:cxn ang="0">
                  <a:pos x="T0" y="T1"/>
                </a:cxn>
                <a:cxn ang="0">
                  <a:pos x="T2" y="T3"/>
                </a:cxn>
                <a:cxn ang="0">
                  <a:pos x="T4" y="T5"/>
                </a:cxn>
                <a:cxn ang="0">
                  <a:pos x="T6" y="T7"/>
                </a:cxn>
              </a:cxnLst>
              <a:rect l="0" t="0" r="r" b="b"/>
              <a:pathLst>
                <a:path w="691" h="1760">
                  <a:moveTo>
                    <a:pt x="502" y="0"/>
                  </a:moveTo>
                  <a:lnTo>
                    <a:pt x="0" y="1760"/>
                  </a:lnTo>
                  <a:lnTo>
                    <a:pt x="691" y="274"/>
                  </a:lnTo>
                  <a:lnTo>
                    <a:pt x="502" y="0"/>
                  </a:lnTo>
                  <a:close/>
                </a:path>
              </a:pathLst>
            </a:custGeom>
            <a:solidFill>
              <a:srgbClr val="41D3D3"/>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0"/>
            <p:cNvSpPr>
              <a:spLocks/>
            </p:cNvSpPr>
            <p:nvPr/>
          </p:nvSpPr>
          <p:spPr bwMode="auto">
            <a:xfrm>
              <a:off x="12410352" y="1839294"/>
              <a:ext cx="1366838" cy="2359025"/>
            </a:xfrm>
            <a:custGeom>
              <a:avLst/>
              <a:gdLst>
                <a:gd name="T0" fmla="*/ 691 w 861"/>
                <a:gd name="T1" fmla="*/ 0 h 1486"/>
                <a:gd name="T2" fmla="*/ 0 w 861"/>
                <a:gd name="T3" fmla="*/ 1486 h 1486"/>
                <a:gd name="T4" fmla="*/ 861 w 861"/>
                <a:gd name="T5" fmla="*/ 464 h 1486"/>
                <a:gd name="T6" fmla="*/ 691 w 861"/>
                <a:gd name="T7" fmla="*/ 0 h 1486"/>
              </a:gdLst>
              <a:ahLst/>
              <a:cxnLst>
                <a:cxn ang="0">
                  <a:pos x="T0" y="T1"/>
                </a:cxn>
                <a:cxn ang="0">
                  <a:pos x="T2" y="T3"/>
                </a:cxn>
                <a:cxn ang="0">
                  <a:pos x="T4" y="T5"/>
                </a:cxn>
                <a:cxn ang="0">
                  <a:pos x="T6" y="T7"/>
                </a:cxn>
              </a:cxnLst>
              <a:rect l="0" t="0" r="r" b="b"/>
              <a:pathLst>
                <a:path w="861" h="1486">
                  <a:moveTo>
                    <a:pt x="691" y="0"/>
                  </a:moveTo>
                  <a:lnTo>
                    <a:pt x="0" y="1486"/>
                  </a:lnTo>
                  <a:lnTo>
                    <a:pt x="861" y="464"/>
                  </a:lnTo>
                  <a:lnTo>
                    <a:pt x="691" y="0"/>
                  </a:lnTo>
                  <a:close/>
                </a:path>
              </a:pathLst>
            </a:custGeom>
            <a:solidFill>
              <a:srgbClr val="40CFD5"/>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1"/>
            <p:cNvSpPr>
              <a:spLocks/>
            </p:cNvSpPr>
            <p:nvPr/>
          </p:nvSpPr>
          <p:spPr bwMode="auto">
            <a:xfrm>
              <a:off x="12410352" y="2575894"/>
              <a:ext cx="1457325" cy="1622425"/>
            </a:xfrm>
            <a:custGeom>
              <a:avLst/>
              <a:gdLst>
                <a:gd name="T0" fmla="*/ 861 w 918"/>
                <a:gd name="T1" fmla="*/ 0 h 1022"/>
                <a:gd name="T2" fmla="*/ 0 w 918"/>
                <a:gd name="T3" fmla="*/ 1022 h 1022"/>
                <a:gd name="T4" fmla="*/ 918 w 918"/>
                <a:gd name="T5" fmla="*/ 596 h 1022"/>
                <a:gd name="T6" fmla="*/ 861 w 918"/>
                <a:gd name="T7" fmla="*/ 0 h 1022"/>
              </a:gdLst>
              <a:ahLst/>
              <a:cxnLst>
                <a:cxn ang="0">
                  <a:pos x="T0" y="T1"/>
                </a:cxn>
                <a:cxn ang="0">
                  <a:pos x="T2" y="T3"/>
                </a:cxn>
                <a:cxn ang="0">
                  <a:pos x="T4" y="T5"/>
                </a:cxn>
                <a:cxn ang="0">
                  <a:pos x="T6" y="T7"/>
                </a:cxn>
              </a:cxnLst>
              <a:rect l="0" t="0" r="r" b="b"/>
              <a:pathLst>
                <a:path w="918" h="1022">
                  <a:moveTo>
                    <a:pt x="861" y="0"/>
                  </a:moveTo>
                  <a:lnTo>
                    <a:pt x="0" y="1022"/>
                  </a:lnTo>
                  <a:lnTo>
                    <a:pt x="918" y="596"/>
                  </a:lnTo>
                  <a:lnTo>
                    <a:pt x="861" y="0"/>
                  </a:lnTo>
                  <a:close/>
                </a:path>
              </a:pathLst>
            </a:custGeom>
            <a:gradFill>
              <a:gsLst>
                <a:gs pos="0">
                  <a:srgbClr val="4D9EE4"/>
                </a:gs>
                <a:gs pos="100000">
                  <a:srgbClr val="2D7ACB"/>
                </a:gs>
              </a:gsLst>
              <a:lin ang="2700000" scaled="1"/>
            </a:gradFill>
            <a:ln>
              <a:solidFill>
                <a:srgbClr val="408FDA"/>
              </a:solid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53" name="直接连接符 52"/>
          <p:cNvCxnSpPr/>
          <p:nvPr userDrawn="1"/>
        </p:nvCxnSpPr>
        <p:spPr>
          <a:xfrm flipV="1">
            <a:off x="4085501" y="1565835"/>
            <a:ext cx="3276963" cy="312006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3964521" y="845840"/>
            <a:ext cx="3961642" cy="4232743"/>
            <a:chOff x="4115179" y="720554"/>
            <a:chExt cx="3961642" cy="4232743"/>
          </a:xfrm>
        </p:grpSpPr>
        <p:grpSp>
          <p:nvGrpSpPr>
            <p:cNvPr id="55" name="组合 54"/>
            <p:cNvGrpSpPr/>
            <p:nvPr/>
          </p:nvGrpSpPr>
          <p:grpSpPr>
            <a:xfrm rot="736790">
              <a:off x="4115179" y="720554"/>
              <a:ext cx="3961642" cy="4232743"/>
              <a:chOff x="5661542" y="1496932"/>
              <a:chExt cx="4044050" cy="4513489"/>
            </a:xfrm>
          </p:grpSpPr>
          <p:cxnSp>
            <p:nvCxnSpPr>
              <p:cNvPr id="57" name="直接连接符 56"/>
              <p:cNvCxnSpPr/>
              <p:nvPr/>
            </p:nvCxnSpPr>
            <p:spPr>
              <a:xfrm>
                <a:off x="6271978" y="1705387"/>
                <a:ext cx="419447" cy="726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276563" y="1516380"/>
                <a:ext cx="710975" cy="18900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691425" y="1524000"/>
                <a:ext cx="291299" cy="25401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481701" y="1516380"/>
                <a:ext cx="516000" cy="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6271979" y="1516380"/>
                <a:ext cx="209723" cy="18900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02109" y="1524000"/>
                <a:ext cx="1038116" cy="1348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69828" y="1524000"/>
                <a:ext cx="823089" cy="13489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012273" y="1524000"/>
                <a:ext cx="280645" cy="1348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674966" y="1778010"/>
                <a:ext cx="493841" cy="3652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470939" y="1516379"/>
                <a:ext cx="171332" cy="424881"/>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7260241" y="1591446"/>
                <a:ext cx="731585" cy="5835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247244" y="1698281"/>
                <a:ext cx="460588" cy="10218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6628253" y="1649803"/>
                <a:ext cx="1555925" cy="29145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006854" y="1549409"/>
                <a:ext cx="145686" cy="60629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6283876" y="1496932"/>
                <a:ext cx="179827" cy="122324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266400" y="1698281"/>
                <a:ext cx="26969" cy="102189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5997179" y="1960623"/>
                <a:ext cx="637087" cy="3412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997179" y="2301863"/>
                <a:ext cx="233149" cy="944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229246" y="1976690"/>
                <a:ext cx="388446" cy="4133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931677" y="1502537"/>
                <a:ext cx="532720" cy="17270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220874" y="2390006"/>
                <a:ext cx="78096" cy="330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210908" y="2715180"/>
                <a:ext cx="79140" cy="109565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5663196" y="2301863"/>
                <a:ext cx="366687" cy="71646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661542" y="3018325"/>
                <a:ext cx="262424" cy="2066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5665088" y="3018324"/>
                <a:ext cx="555788" cy="79251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210048" y="3178264"/>
                <a:ext cx="633005" cy="60006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29883" y="2280938"/>
                <a:ext cx="359419" cy="3398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665088" y="2627035"/>
                <a:ext cx="716800" cy="3962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6382083" y="2106855"/>
                <a:ext cx="614800" cy="50648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029190" y="2148840"/>
                <a:ext cx="565399" cy="1474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415718" y="2133904"/>
                <a:ext cx="174074" cy="479271"/>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596145" y="1941260"/>
                <a:ext cx="52525" cy="18998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617380" y="2106855"/>
                <a:ext cx="377152" cy="2438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6837212" y="2096199"/>
                <a:ext cx="159671" cy="108206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400741" y="2613175"/>
                <a:ext cx="430822" cy="56508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220001" y="2620762"/>
                <a:ext cx="178496" cy="113565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573618" y="1819995"/>
                <a:ext cx="588241" cy="32257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013072" y="2116336"/>
                <a:ext cx="595306" cy="102800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6837075" y="3142811"/>
                <a:ext cx="771720" cy="4577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7445710" y="2212457"/>
                <a:ext cx="171983" cy="93330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586084" y="2142567"/>
                <a:ext cx="849547" cy="751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990797" y="2108407"/>
                <a:ext cx="438725" cy="1212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7161252" y="1642245"/>
                <a:ext cx="889080" cy="46180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7428825" y="1653588"/>
                <a:ext cx="754657" cy="57841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188125" y="1813701"/>
                <a:ext cx="271637" cy="43894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7215940" y="1648381"/>
                <a:ext cx="63300" cy="1716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49444" y="1656604"/>
                <a:ext cx="605363" cy="2885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6825214" y="3165699"/>
                <a:ext cx="711692" cy="6655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6214352" y="3792793"/>
                <a:ext cx="439914" cy="8865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217711" y="3789553"/>
                <a:ext cx="0" cy="83329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5793388" y="4073101"/>
                <a:ext cx="426613" cy="54974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flipV="1">
                <a:off x="5679671" y="3018325"/>
                <a:ext cx="113717" cy="105477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5793388" y="4073100"/>
                <a:ext cx="119362" cy="65112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912750" y="4622846"/>
                <a:ext cx="309430" cy="1013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5833756" y="4724224"/>
                <a:ext cx="71897" cy="57099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5844020" y="4683209"/>
                <a:ext cx="789408" cy="63749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6217710" y="4622846"/>
                <a:ext cx="430960" cy="6716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6220001" y="3871198"/>
                <a:ext cx="423693" cy="77325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6644322" y="4683209"/>
                <a:ext cx="219514" cy="44731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6128768" y="5122255"/>
                <a:ext cx="735635" cy="17296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642272" y="4683209"/>
                <a:ext cx="878896" cy="86611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6648000" y="3909659"/>
                <a:ext cx="7452" cy="77126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6642032" y="4481757"/>
                <a:ext cx="300374" cy="1917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6929508" y="4491518"/>
                <a:ext cx="598442" cy="105780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6141237" y="5320699"/>
                <a:ext cx="948379" cy="28634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flipV="1">
                <a:off x="6283877" y="5096777"/>
                <a:ext cx="817953" cy="50838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7079698" y="5431409"/>
                <a:ext cx="78456" cy="1756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flipV="1">
                <a:off x="6942407" y="4499544"/>
                <a:ext cx="212313" cy="96290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27650" y="5549326"/>
                <a:ext cx="48993" cy="1490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7586272" y="5459083"/>
                <a:ext cx="484725" cy="20813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070997" y="5440396"/>
                <a:ext cx="177224" cy="37899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586272" y="5708650"/>
                <a:ext cx="665889" cy="1107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632050" y="3889296"/>
                <a:ext cx="1166817" cy="13744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6646502" y="4712891"/>
                <a:ext cx="1156383" cy="55648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V="1">
                <a:off x="7809771" y="4861084"/>
                <a:ext cx="91918" cy="4181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flipV="1">
                <a:off x="6981603" y="4387698"/>
                <a:ext cx="920777" cy="48031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7310054" y="4072865"/>
                <a:ext cx="596224" cy="81231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flipV="1">
                <a:off x="6643069" y="3883387"/>
                <a:ext cx="678576" cy="17893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7796369" y="5087683"/>
                <a:ext cx="1213892" cy="15898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794574" y="5253447"/>
                <a:ext cx="276424" cy="20040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8079706" y="5377458"/>
                <a:ext cx="438463" cy="8360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7828634" y="5261902"/>
                <a:ext cx="696011" cy="11539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248221" y="5824092"/>
                <a:ext cx="631848" cy="18632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flipV="1">
                <a:off x="8355180" y="5563149"/>
                <a:ext cx="524889" cy="43752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8248221" y="5558511"/>
                <a:ext cx="106959" cy="26087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flipV="1">
                <a:off x="8219627" y="5185349"/>
                <a:ext cx="127794" cy="37780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V="1">
                <a:off x="8340136" y="5253448"/>
                <a:ext cx="131283" cy="2998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flipV="1">
                <a:off x="7331944" y="5115490"/>
                <a:ext cx="565502" cy="53130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7348562" y="5013510"/>
                <a:ext cx="102904" cy="966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7066292" y="5008379"/>
                <a:ext cx="270208" cy="9817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7345524" y="5113608"/>
                <a:ext cx="717529" cy="34023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8518693" y="5397229"/>
                <a:ext cx="800985" cy="39506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574438" y="5637593"/>
                <a:ext cx="304427" cy="37080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914811" y="5542584"/>
                <a:ext cx="757701" cy="937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8655827" y="5079066"/>
                <a:ext cx="349151" cy="4629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flipV="1">
                <a:off x="9008661" y="5082875"/>
                <a:ext cx="306398" cy="69019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flipV="1">
                <a:off x="8732946" y="5698398"/>
                <a:ext cx="678929" cy="12099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flipV="1">
                <a:off x="8587470" y="5646796"/>
                <a:ext cx="139181" cy="69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V="1">
                <a:off x="8061367" y="5717864"/>
                <a:ext cx="666959" cy="1851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H="1" flipV="1">
                <a:off x="7089615" y="5610256"/>
                <a:ext cx="973436" cy="29065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105513" y="5605761"/>
                <a:ext cx="1636616" cy="10996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911490" y="4870109"/>
                <a:ext cx="1092551" cy="21632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7922753" y="3868738"/>
                <a:ext cx="1530971" cy="102489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9446484" y="3868215"/>
                <a:ext cx="47144" cy="89755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flipV="1">
                <a:off x="8444121" y="4479022"/>
                <a:ext cx="1048871" cy="29543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440171" y="4489901"/>
                <a:ext cx="580028" cy="59452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flipV="1">
                <a:off x="8390040" y="3982762"/>
                <a:ext cx="46623" cy="52052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7607094" y="3769551"/>
                <a:ext cx="788169" cy="20330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847571" y="3515669"/>
                <a:ext cx="554183" cy="47055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103813" y="3296251"/>
                <a:ext cx="299502" cy="7036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8393130" y="3329166"/>
                <a:ext cx="340807" cy="6468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H="1">
                <a:off x="8450457" y="3330236"/>
                <a:ext cx="277870" cy="11575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8438174" y="3444074"/>
                <a:ext cx="731773" cy="105387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20863210" flipV="1">
                <a:off x="9298352" y="4796838"/>
                <a:ext cx="291177" cy="99931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20863210" flipV="1">
                <a:off x="8667937" y="5096408"/>
                <a:ext cx="400854" cy="594768"/>
              </a:xfrm>
              <a:prstGeom prst="line">
                <a:avLst/>
              </a:prstGeom>
              <a:ln w="0">
                <a:solidFill>
                  <a:schemeClr val="bg2">
                    <a:lumMod val="25000"/>
                    <a:alpha val="26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a:off x="9318603" y="4860357"/>
                <a:ext cx="291672" cy="9127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9490950" y="4747917"/>
                <a:ext cx="120561" cy="12009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7433754" y="2217763"/>
                <a:ext cx="745162" cy="17224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7700462" y="2129978"/>
                <a:ext cx="465708" cy="24241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7164497" y="2114098"/>
                <a:ext cx="546071" cy="211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7716553" y="1659476"/>
                <a:ext cx="321388" cy="48028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7719279" y="2111899"/>
                <a:ext cx="374395" cy="1993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075648" y="2100949"/>
                <a:ext cx="113719" cy="29031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7615632" y="2029995"/>
                <a:ext cx="1099876" cy="11156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380367" y="1932503"/>
                <a:ext cx="361762" cy="11466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8190164" y="2036250"/>
                <a:ext cx="525344" cy="36002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037941" y="1634568"/>
                <a:ext cx="355189" cy="2976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8029480" y="1629151"/>
                <a:ext cx="178829" cy="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215536" y="1634568"/>
                <a:ext cx="186219" cy="29769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398111" y="1945197"/>
                <a:ext cx="454026" cy="2840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859087" y="1980877"/>
                <a:ext cx="533851" cy="3790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687161" y="2029995"/>
                <a:ext cx="666642" cy="4208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9161860" y="2420781"/>
                <a:ext cx="199456" cy="100821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V="1">
                <a:off x="8715853" y="2416368"/>
                <a:ext cx="648750" cy="94181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15508" y="3353201"/>
                <a:ext cx="454440" cy="757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V="1">
                <a:off x="9174334" y="2359008"/>
                <a:ext cx="197782" cy="106470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7642652" y="3145690"/>
                <a:ext cx="1524090" cy="2665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V="1">
                <a:off x="8380367" y="3397537"/>
                <a:ext cx="786454" cy="59167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9168253" y="2867114"/>
                <a:ext cx="496598" cy="52398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flipH="1" flipV="1">
                <a:off x="8206389" y="2404060"/>
                <a:ext cx="1476203" cy="473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200583" y="1955965"/>
                <a:ext cx="1505009" cy="92428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V="1">
                <a:off x="7152541" y="1959400"/>
                <a:ext cx="1053848" cy="15070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204740" y="1941188"/>
                <a:ext cx="510768" cy="138464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flipV="1">
                <a:off x="9318569" y="4663161"/>
                <a:ext cx="167264" cy="667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flipV="1">
                <a:off x="9224584" y="4519233"/>
                <a:ext cx="90475" cy="1457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flipV="1">
                <a:off x="9208236" y="4447226"/>
                <a:ext cx="412671" cy="7544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9598660" y="4436412"/>
                <a:ext cx="15713" cy="43259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flipH="1" flipV="1">
                <a:off x="9168232" y="3444076"/>
                <a:ext cx="482049" cy="6290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449427" y="4495844"/>
                <a:ext cx="111454" cy="115075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9215015" y="4073101"/>
                <a:ext cx="435266" cy="44613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flipV="1">
              <a:off x="7110629" y="4148876"/>
              <a:ext cx="505313" cy="18213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207" name="直接连接符 206"/>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userDrawn="1"/>
        </p:nvCxnSpPr>
        <p:spPr>
          <a:xfrm>
            <a:off x="0" y="5422674"/>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userDrawn="1"/>
        </p:nvCxnSpPr>
        <p:spPr>
          <a:xfrm flipH="1">
            <a:off x="1636600" y="6129566"/>
            <a:ext cx="1079427" cy="7688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userDrawn="1"/>
        </p:nvCxnSpPr>
        <p:spPr>
          <a:xfrm flipH="1" flipV="1">
            <a:off x="2716027" y="6129567"/>
            <a:ext cx="1303523" cy="7855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0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200"/>
                                        <p:tgtEl>
                                          <p:spTgt spid="14"/>
                                        </p:tgtEl>
                                      </p:cBhvr>
                                    </p:animEffect>
                                  </p:childTnLst>
                                </p:cTn>
                              </p:par>
                              <p:par>
                                <p:cTn id="8" presetID="10" presetClass="entr" presetSubtype="0" fill="hold"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400"/>
                                        <p:tgtEl>
                                          <p:spTgt spid="8"/>
                                        </p:tgtEl>
                                      </p:cBhvr>
                                    </p:animEffect>
                                  </p:childTnLst>
                                </p:cTn>
                              </p:par>
                              <p:par>
                                <p:cTn id="11" presetID="10" presetClass="entr" presetSubtype="0" fill="hold" nodeType="withEffect">
                                  <p:stCondLst>
                                    <p:cond delay="3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400"/>
                                        <p:tgtEl>
                                          <p:spTgt spid="12"/>
                                        </p:tgtEl>
                                      </p:cBhvr>
                                    </p:animEffect>
                                  </p:childTnLst>
                                </p:cTn>
                              </p:par>
                              <p:par>
                                <p:cTn id="14" presetID="10" presetClass="entr" presetSubtype="0" fill="hold" nodeType="withEffect">
                                  <p:stCondLst>
                                    <p:cond delay="16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500"/>
                                        <p:tgtEl>
                                          <p:spTgt spid="7"/>
                                        </p:tgtEl>
                                      </p:cBhvr>
                                    </p:animEffect>
                                  </p:childTnLst>
                                </p:cTn>
                              </p:par>
                              <p:par>
                                <p:cTn id="17" presetID="10" presetClass="entr" presetSubtype="0" fill="hold" nodeType="with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4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0"/>
                                        <p:tgtEl>
                                          <p:spTgt spid="22"/>
                                        </p:tgtEl>
                                      </p:cBhvr>
                                    </p:animEffect>
                                  </p:childTnLst>
                                </p:cTn>
                              </p:par>
                              <p:par>
                                <p:cTn id="26" presetID="10" presetClass="entr" presetSubtype="0" fill="hold" nodeType="withEffect">
                                  <p:stCondLst>
                                    <p:cond delay="6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000"/>
                                        <p:tgtEl>
                                          <p:spTgt spid="21"/>
                                        </p:tgtEl>
                                      </p:cBhvr>
                                    </p:animEffect>
                                  </p:childTnLst>
                                </p:cTn>
                              </p:par>
                              <p:par>
                                <p:cTn id="29" presetID="10" presetClass="entr" presetSubtype="0" fill="hold" nodeType="withEffect">
                                  <p:stCondLst>
                                    <p:cond delay="3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000"/>
                                        <p:tgtEl>
                                          <p:spTgt spid="15"/>
                                        </p:tgtEl>
                                      </p:cBhvr>
                                    </p:animEffect>
                                  </p:childTnLst>
                                </p:cTn>
                              </p:par>
                              <p:par>
                                <p:cTn id="32" presetID="10" presetClass="entr" presetSubtype="0" fill="hold" nodeType="withEffect">
                                  <p:stCondLst>
                                    <p:cond delay="3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par>
                                <p:cTn id="35" presetID="10" presetClass="entr" presetSubtype="0" fill="hold" nodeType="withEffect">
                                  <p:stCondLst>
                                    <p:cond delay="6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500"/>
                                        <p:tgtEl>
                                          <p:spTgt spid="20"/>
                                        </p:tgtEl>
                                      </p:cBhvr>
                                    </p:animEffect>
                                  </p:childTnLst>
                                </p:cTn>
                              </p:par>
                              <p:par>
                                <p:cTn id="38" presetID="10" presetClass="entr" presetSubtype="0" fill="hold" nodeType="withEffect">
                                  <p:stCondLst>
                                    <p:cond delay="2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childTnLst>
                                </p:cTn>
                              </p:par>
                              <p:par>
                                <p:cTn id="41" presetID="10" presetClass="entr" presetSubtype="0" fill="hold" nodeType="withEffect">
                                  <p:stCondLst>
                                    <p:cond delay="60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600"/>
                                        <p:tgtEl>
                                          <p:spTgt spid="18"/>
                                        </p:tgtEl>
                                      </p:cBhvr>
                                    </p:animEffect>
                                  </p:childTnLst>
                                </p:cTn>
                              </p:par>
                              <p:par>
                                <p:cTn id="44" presetID="10" presetClass="entr" presetSubtype="0" fill="hold" nodeType="withEffect">
                                  <p:stCondLst>
                                    <p:cond delay="60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56" presetClass="path" presetSubtype="0" accel="50000" decel="50000" fill="hold" nodeType="withEffect">
                                  <p:stCondLst>
                                    <p:cond delay="0"/>
                                  </p:stCondLst>
                                  <p:childTnLst>
                                    <p:animMotion origin="layout" path="M -4.16667E-6 -3.33333E-6 L 0.06094 -0.10439 " pathEditMode="relative" rAng="0" ptsTypes="AA">
                                      <p:cBhvr>
                                        <p:cTn id="51" dur="1000" fill="hold"/>
                                        <p:tgtEl>
                                          <p:spTgt spid="23"/>
                                        </p:tgtEl>
                                        <p:attrNameLst>
                                          <p:attrName>ppt_x</p:attrName>
                                          <p:attrName>ppt_y</p:attrName>
                                        </p:attrNameLst>
                                      </p:cBhvr>
                                      <p:rCtr x="3047" y="-5231"/>
                                    </p:animMotion>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49" presetClass="path" presetSubtype="0" accel="50000" decel="50000" fill="hold" nodeType="withEffect">
                                  <p:stCondLst>
                                    <p:cond delay="0"/>
                                  </p:stCondLst>
                                  <p:childTnLst>
                                    <p:animMotion origin="layout" path="M 1.25E-6 7.40741E-7 L -0.08099 0.13866 " pathEditMode="relative" rAng="0" ptsTypes="AA">
                                      <p:cBhvr>
                                        <p:cTn id="59" dur="1100" fill="hold"/>
                                        <p:tgtEl>
                                          <p:spTgt spid="41"/>
                                        </p:tgtEl>
                                        <p:attrNameLst>
                                          <p:attrName>ppt_x</p:attrName>
                                          <p:attrName>ppt_y</p:attrName>
                                        </p:attrNameLst>
                                      </p:cBhvr>
                                      <p:rCtr x="-4049" y="6921"/>
                                    </p:animMotion>
                                  </p:childTnLst>
                                </p:cTn>
                              </p:par>
                              <p:par>
                                <p:cTn id="60" presetID="10" presetClass="entr" presetSubtype="0" fill="hold" nodeType="withEffect">
                                  <p:stCondLst>
                                    <p:cond delay="600"/>
                                  </p:stCondLst>
                                  <p:childTnLst>
                                    <p:set>
                                      <p:cBhvr>
                                        <p:cTn id="61" dur="1" fill="hold">
                                          <p:stCondLst>
                                            <p:cond delay="0"/>
                                          </p:stCondLst>
                                        </p:cTn>
                                        <p:tgtEl>
                                          <p:spTgt spid="207"/>
                                        </p:tgtEl>
                                        <p:attrNameLst>
                                          <p:attrName>style.visibility</p:attrName>
                                        </p:attrNameLst>
                                      </p:cBhvr>
                                      <p:to>
                                        <p:strVal val="visible"/>
                                      </p:to>
                                    </p:set>
                                    <p:animEffect transition="in" filter="fade">
                                      <p:cBhvr>
                                        <p:cTn id="62" dur="1600"/>
                                        <p:tgtEl>
                                          <p:spTgt spid="207"/>
                                        </p:tgtEl>
                                      </p:cBhvr>
                                    </p:animEffect>
                                  </p:childTnLst>
                                </p:cTn>
                              </p:par>
                              <p:par>
                                <p:cTn id="63" presetID="10" presetClass="entr" presetSubtype="0" fill="hold" nodeType="withEffect">
                                  <p:stCondLst>
                                    <p:cond delay="600"/>
                                  </p:stCondLst>
                                  <p:childTnLst>
                                    <p:set>
                                      <p:cBhvr>
                                        <p:cTn id="64" dur="1" fill="hold">
                                          <p:stCondLst>
                                            <p:cond delay="0"/>
                                          </p:stCondLst>
                                        </p:cTn>
                                        <p:tgtEl>
                                          <p:spTgt spid="208"/>
                                        </p:tgtEl>
                                        <p:attrNameLst>
                                          <p:attrName>style.visibility</p:attrName>
                                        </p:attrNameLst>
                                      </p:cBhvr>
                                      <p:to>
                                        <p:strVal val="visible"/>
                                      </p:to>
                                    </p:set>
                                    <p:animEffect transition="in" filter="fade">
                                      <p:cBhvr>
                                        <p:cTn id="65" dur="1500"/>
                                        <p:tgtEl>
                                          <p:spTgt spid="208"/>
                                        </p:tgtEl>
                                      </p:cBhvr>
                                    </p:animEffect>
                                  </p:childTnLst>
                                </p:cTn>
                              </p:par>
                              <p:par>
                                <p:cTn id="66" presetID="10" presetClass="entr" presetSubtype="0" fill="hold" nodeType="withEffect">
                                  <p:stCondLst>
                                    <p:cond delay="600"/>
                                  </p:stCondLst>
                                  <p:childTnLst>
                                    <p:set>
                                      <p:cBhvr>
                                        <p:cTn id="67" dur="1" fill="hold">
                                          <p:stCondLst>
                                            <p:cond delay="0"/>
                                          </p:stCondLst>
                                        </p:cTn>
                                        <p:tgtEl>
                                          <p:spTgt spid="210"/>
                                        </p:tgtEl>
                                        <p:attrNameLst>
                                          <p:attrName>style.visibility</p:attrName>
                                        </p:attrNameLst>
                                      </p:cBhvr>
                                      <p:to>
                                        <p:strVal val="visible"/>
                                      </p:to>
                                    </p:set>
                                    <p:animEffect transition="in" filter="fade">
                                      <p:cBhvr>
                                        <p:cTn id="68" dur="1600"/>
                                        <p:tgtEl>
                                          <p:spTgt spid="210"/>
                                        </p:tgtEl>
                                      </p:cBhvr>
                                    </p:animEffect>
                                  </p:childTnLst>
                                </p:cTn>
                              </p:par>
                              <p:par>
                                <p:cTn id="69" presetID="10" presetClass="entr" presetSubtype="0" fill="hold" nodeType="withEffect">
                                  <p:stCondLst>
                                    <p:cond delay="600"/>
                                  </p:stCondLst>
                                  <p:childTnLst>
                                    <p:set>
                                      <p:cBhvr>
                                        <p:cTn id="70" dur="1" fill="hold">
                                          <p:stCondLst>
                                            <p:cond delay="0"/>
                                          </p:stCondLst>
                                        </p:cTn>
                                        <p:tgtEl>
                                          <p:spTgt spid="212"/>
                                        </p:tgtEl>
                                        <p:attrNameLst>
                                          <p:attrName>style.visibility</p:attrName>
                                        </p:attrNameLst>
                                      </p:cBhvr>
                                      <p:to>
                                        <p:strVal val="visible"/>
                                      </p:to>
                                    </p:set>
                                    <p:animEffect transition="in" filter="fade">
                                      <p:cBhvr>
                                        <p:cTn id="71" dur="1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flipV="1">
            <a:off x="22467" y="1457764"/>
            <a:ext cx="1295400" cy="194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9292" y="3400864"/>
            <a:ext cx="568482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2173529" y="850545"/>
            <a:ext cx="809625" cy="12144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3440353" y="1518486"/>
            <a:ext cx="809625" cy="12144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130541" y="3522308"/>
            <a:ext cx="2014537" cy="302180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311517" y="3057964"/>
            <a:ext cx="0" cy="348615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1118636" y="3204609"/>
            <a:ext cx="385762" cy="385762"/>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943664" y="3029637"/>
            <a:ext cx="735706" cy="73570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804609" y="2890582"/>
            <a:ext cx="1013817" cy="101381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
        <p:nvSpPr>
          <p:cNvPr id="26" name="立方体 25"/>
          <p:cNvSpPr/>
          <p:nvPr userDrawn="1"/>
        </p:nvSpPr>
        <p:spPr>
          <a:xfrm flipH="1">
            <a:off x="9584204" y="5583166"/>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立方体 26"/>
          <p:cNvSpPr/>
          <p:nvPr userDrawn="1"/>
        </p:nvSpPr>
        <p:spPr>
          <a:xfrm>
            <a:off x="4689451" y="4787602"/>
            <a:ext cx="258732" cy="25873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立方体 27"/>
          <p:cNvSpPr/>
          <p:nvPr userDrawn="1"/>
        </p:nvSpPr>
        <p:spPr>
          <a:xfrm flipH="1">
            <a:off x="11218698" y="5115304"/>
            <a:ext cx="277977" cy="277977"/>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立方体 28"/>
          <p:cNvSpPr/>
          <p:nvPr userDrawn="1"/>
        </p:nvSpPr>
        <p:spPr>
          <a:xfrm flipH="1">
            <a:off x="268754" y="4315821"/>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立方体 29"/>
          <p:cNvSpPr/>
          <p:nvPr userDrawn="1"/>
        </p:nvSpPr>
        <p:spPr>
          <a:xfrm>
            <a:off x="10959966" y="1479966"/>
            <a:ext cx="157234" cy="157234"/>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立方体 30"/>
          <p:cNvSpPr/>
          <p:nvPr userDrawn="1"/>
        </p:nvSpPr>
        <p:spPr>
          <a:xfrm flipH="1">
            <a:off x="3621554" y="4315821"/>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53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300"/>
                                        <p:tgtEl>
                                          <p:spTgt spid="7"/>
                                        </p:tgtEl>
                                      </p:cBhvr>
                                    </p:animEffect>
                                  </p:childTnLst>
                                </p:cTn>
                              </p:par>
                              <p:par>
                                <p:cTn id="12" presetID="2" presetClass="entr" presetSubtype="8" fill="hold" nodeType="withEffect">
                                  <p:stCondLst>
                                    <p:cond delay="2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300" fill="hold"/>
                                        <p:tgtEl>
                                          <p:spTgt spid="8"/>
                                        </p:tgtEl>
                                        <p:attrNameLst>
                                          <p:attrName>ppt_x</p:attrName>
                                        </p:attrNameLst>
                                      </p:cBhvr>
                                      <p:tavLst>
                                        <p:tav tm="0">
                                          <p:val>
                                            <p:strVal val="0-#ppt_w/2"/>
                                          </p:val>
                                        </p:tav>
                                        <p:tav tm="100000">
                                          <p:val>
                                            <p:strVal val="#ppt_x"/>
                                          </p:val>
                                        </p:tav>
                                      </p:tavLst>
                                    </p:anim>
                                    <p:anim calcmode="lin" valueType="num">
                                      <p:cBhvr additive="base">
                                        <p:cTn id="15" dur="3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nodeType="withEffect">
                                  <p:stCondLst>
                                    <p:cond delay="70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300"/>
                                        <p:tgtEl>
                                          <p:spTgt spid="9"/>
                                        </p:tgtEl>
                                      </p:cBhvr>
                                    </p:animEffect>
                                  </p:childTnLst>
                                </p:cTn>
                              </p:par>
                              <p:par>
                                <p:cTn id="19" presetID="22" presetClass="entr" presetSubtype="1" fill="hold"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300"/>
                                        <p:tgtEl>
                                          <p:spTgt spid="10"/>
                                        </p:tgtEl>
                                      </p:cBhvr>
                                    </p:animEffect>
                                  </p:childTnLst>
                                </p:cTn>
                              </p:par>
                              <p:par>
                                <p:cTn id="22" presetID="16" presetClass="entr" presetSubtype="37" fill="hold" nodeType="with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barn(outVertical)">
                                      <p:cBhvr>
                                        <p:cTn id="24" dur="300"/>
                                        <p:tgtEl>
                                          <p:spTgt spid="1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6" presetClass="emph" presetSubtype="0" fill="hold" grpId="1" nodeType="withEffect">
                                  <p:stCondLst>
                                    <p:cond delay="700"/>
                                  </p:stCondLst>
                                  <p:childTnLst>
                                    <p:animEffect transition="out" filter="fade">
                                      <p:cBhvr>
                                        <p:cTn id="29" dur="500" tmFilter="0, 0; .2, .5; .8, .5; 1, 0"/>
                                        <p:tgtEl>
                                          <p:spTgt spid="13"/>
                                        </p:tgtEl>
                                      </p:cBhvr>
                                    </p:animEffect>
                                    <p:animScale>
                                      <p:cBhvr>
                                        <p:cTn id="30" dur="250" autoRev="1" fill="hold"/>
                                        <p:tgtEl>
                                          <p:spTgt spid="13"/>
                                        </p:tgtEl>
                                      </p:cBhvr>
                                      <p:by x="105000" y="105000"/>
                                    </p:animScale>
                                  </p:childTnLst>
                                </p:cTn>
                              </p:par>
                              <p:par>
                                <p:cTn id="31" presetID="49" presetClass="entr" presetSubtype="0" decel="100000" fill="hold" grpId="0" nodeType="withEffect">
                                  <p:stCondLst>
                                    <p:cond delay="700"/>
                                  </p:stCondLst>
                                  <p:childTnLst>
                                    <p:set>
                                      <p:cBhvr>
                                        <p:cTn id="32" dur="1" fill="hold">
                                          <p:stCondLst>
                                            <p:cond delay="0"/>
                                          </p:stCondLst>
                                        </p:cTn>
                                        <p:tgtEl>
                                          <p:spTgt spid="14"/>
                                        </p:tgtEl>
                                        <p:attrNameLst>
                                          <p:attrName>style.visibility</p:attrName>
                                        </p:attrNameLst>
                                      </p:cBhvr>
                                      <p:to>
                                        <p:strVal val="visible"/>
                                      </p:to>
                                    </p:set>
                                    <p:anim calcmode="lin" valueType="num">
                                      <p:cBhvr>
                                        <p:cTn id="33" dur="300" fill="hold"/>
                                        <p:tgtEl>
                                          <p:spTgt spid="14"/>
                                        </p:tgtEl>
                                        <p:attrNameLst>
                                          <p:attrName>ppt_w</p:attrName>
                                        </p:attrNameLst>
                                      </p:cBhvr>
                                      <p:tavLst>
                                        <p:tav tm="0">
                                          <p:val>
                                            <p:fltVal val="0"/>
                                          </p:val>
                                        </p:tav>
                                        <p:tav tm="100000">
                                          <p:val>
                                            <p:strVal val="#ppt_w"/>
                                          </p:val>
                                        </p:tav>
                                      </p:tavLst>
                                    </p:anim>
                                    <p:anim calcmode="lin" valueType="num">
                                      <p:cBhvr>
                                        <p:cTn id="34" dur="300" fill="hold"/>
                                        <p:tgtEl>
                                          <p:spTgt spid="14"/>
                                        </p:tgtEl>
                                        <p:attrNameLst>
                                          <p:attrName>ppt_h</p:attrName>
                                        </p:attrNameLst>
                                      </p:cBhvr>
                                      <p:tavLst>
                                        <p:tav tm="0">
                                          <p:val>
                                            <p:fltVal val="0"/>
                                          </p:val>
                                        </p:tav>
                                        <p:tav tm="100000">
                                          <p:val>
                                            <p:strVal val="#ppt_h"/>
                                          </p:val>
                                        </p:tav>
                                      </p:tavLst>
                                    </p:anim>
                                    <p:anim calcmode="lin" valueType="num">
                                      <p:cBhvr>
                                        <p:cTn id="35" dur="300" fill="hold"/>
                                        <p:tgtEl>
                                          <p:spTgt spid="14"/>
                                        </p:tgtEl>
                                        <p:attrNameLst>
                                          <p:attrName>style.rotation</p:attrName>
                                        </p:attrNameLst>
                                      </p:cBhvr>
                                      <p:tavLst>
                                        <p:tav tm="0">
                                          <p:val>
                                            <p:fltVal val="360"/>
                                          </p:val>
                                        </p:tav>
                                        <p:tav tm="100000">
                                          <p:val>
                                            <p:fltVal val="0"/>
                                          </p:val>
                                        </p:tav>
                                      </p:tavLst>
                                    </p:anim>
                                    <p:animEffect transition="in" filter="fade">
                                      <p:cBhvr>
                                        <p:cTn id="36" dur="300"/>
                                        <p:tgtEl>
                                          <p:spTgt spid="14"/>
                                        </p:tgtEl>
                                      </p:cBhvr>
                                    </p:animEffect>
                                  </p:childTnLst>
                                </p:cTn>
                              </p:par>
                              <p:par>
                                <p:cTn id="37" presetID="26" presetClass="emph" presetSubtype="0" repeatCount="2000" fill="hold" grpId="1" nodeType="withEffect">
                                  <p:stCondLst>
                                    <p:cond delay="500"/>
                                  </p:stCondLst>
                                  <p:childTnLst>
                                    <p:animEffect transition="out" filter="fade">
                                      <p:cBhvr>
                                        <p:cTn id="38" dur="400" tmFilter="0, 0; .2, .5; .8, .5; 1, 0"/>
                                        <p:tgtEl>
                                          <p:spTgt spid="14"/>
                                        </p:tgtEl>
                                      </p:cBhvr>
                                    </p:animEffect>
                                    <p:animScale>
                                      <p:cBhvr>
                                        <p:cTn id="39" dur="200" autoRev="1" fill="hold"/>
                                        <p:tgtEl>
                                          <p:spTgt spid="14"/>
                                        </p:tgtEl>
                                      </p:cBhvr>
                                      <p:by x="105000" y="105000"/>
                                    </p:animScale>
                                  </p:childTnLst>
                                </p:cTn>
                              </p:par>
                              <p:par>
                                <p:cTn id="40" presetID="49" presetClass="entr" presetSubtype="0" decel="10000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300" fill="hold"/>
                                        <p:tgtEl>
                                          <p:spTgt spid="15"/>
                                        </p:tgtEl>
                                        <p:attrNameLst>
                                          <p:attrName>ppt_w</p:attrName>
                                        </p:attrNameLst>
                                      </p:cBhvr>
                                      <p:tavLst>
                                        <p:tav tm="0">
                                          <p:val>
                                            <p:fltVal val="0"/>
                                          </p:val>
                                        </p:tav>
                                        <p:tav tm="100000">
                                          <p:val>
                                            <p:strVal val="#ppt_w"/>
                                          </p:val>
                                        </p:tav>
                                      </p:tavLst>
                                    </p:anim>
                                    <p:anim calcmode="lin" valueType="num">
                                      <p:cBhvr>
                                        <p:cTn id="43" dur="300" fill="hold"/>
                                        <p:tgtEl>
                                          <p:spTgt spid="15"/>
                                        </p:tgtEl>
                                        <p:attrNameLst>
                                          <p:attrName>ppt_h</p:attrName>
                                        </p:attrNameLst>
                                      </p:cBhvr>
                                      <p:tavLst>
                                        <p:tav tm="0">
                                          <p:val>
                                            <p:fltVal val="0"/>
                                          </p:val>
                                        </p:tav>
                                        <p:tav tm="100000">
                                          <p:val>
                                            <p:strVal val="#ppt_h"/>
                                          </p:val>
                                        </p:tav>
                                      </p:tavLst>
                                    </p:anim>
                                    <p:anim calcmode="lin" valueType="num">
                                      <p:cBhvr>
                                        <p:cTn id="44" dur="300" fill="hold"/>
                                        <p:tgtEl>
                                          <p:spTgt spid="15"/>
                                        </p:tgtEl>
                                        <p:attrNameLst>
                                          <p:attrName>style.rotation</p:attrName>
                                        </p:attrNameLst>
                                      </p:cBhvr>
                                      <p:tavLst>
                                        <p:tav tm="0">
                                          <p:val>
                                            <p:fltVal val="360"/>
                                          </p:val>
                                        </p:tav>
                                        <p:tav tm="100000">
                                          <p:val>
                                            <p:fltVal val="0"/>
                                          </p:val>
                                        </p:tav>
                                      </p:tavLst>
                                    </p:anim>
                                    <p:animEffect transition="in" filter="fade">
                                      <p:cBhvr>
                                        <p:cTn id="45" dur="300"/>
                                        <p:tgtEl>
                                          <p:spTgt spid="15"/>
                                        </p:tgtEl>
                                      </p:cBhvr>
                                    </p:animEffect>
                                  </p:childTnLst>
                                </p:cTn>
                              </p:par>
                              <p:par>
                                <p:cTn id="46" presetID="26" presetClass="emph" presetSubtype="0" repeatCount="2000" fill="hold" grpId="1" nodeType="withEffect">
                                  <p:stCondLst>
                                    <p:cond delay="300"/>
                                  </p:stCondLst>
                                  <p:childTnLst>
                                    <p:animEffect transition="out" filter="fade">
                                      <p:cBhvr>
                                        <p:cTn id="47" dur="450" tmFilter="0, 0; .2, .5; .8, .5; 1, 0"/>
                                        <p:tgtEl>
                                          <p:spTgt spid="15"/>
                                        </p:tgtEl>
                                      </p:cBhvr>
                                    </p:animEffect>
                                    <p:animScale>
                                      <p:cBhvr>
                                        <p:cTn id="48" dur="225" autoRev="1" fill="hold"/>
                                        <p:tgtEl>
                                          <p:spTgt spid="15"/>
                                        </p:tgtEl>
                                      </p:cBhvr>
                                      <p:by x="105000" y="105000"/>
                                    </p:animScale>
                                  </p:childTnLst>
                                </p:cTn>
                              </p:par>
                              <p:par>
                                <p:cTn id="49" presetID="10" presetClass="entr" presetSubtype="0" fill="hold" nodeType="withEffect">
                                  <p:stCondLst>
                                    <p:cond delay="60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600"/>
                                        <p:tgtEl>
                                          <p:spTgt spid="18"/>
                                        </p:tgtEl>
                                      </p:cBhvr>
                                    </p:animEffect>
                                  </p:childTnLst>
                                </p:cTn>
                              </p:par>
                              <p:par>
                                <p:cTn id="52" presetID="10" presetClass="entr" presetSubtype="0" fill="hold" nodeType="withEffect">
                                  <p:stCondLst>
                                    <p:cond delay="6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userDrawn="1"/>
        </p:nvCxnSpPr>
        <p:spPr>
          <a:xfrm>
            <a:off x="0" y="6468382"/>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4436596" y="564812"/>
            <a:ext cx="7755404" cy="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4" y="361950"/>
            <a:ext cx="506639" cy="368301"/>
            <a:chOff x="188686" y="402115"/>
            <a:chExt cx="506639" cy="295014"/>
          </a:xfrm>
        </p:grpSpPr>
        <p:cxnSp>
          <p:nvCxnSpPr>
            <p:cNvPr id="14" name="直接连接符 13"/>
            <p:cNvCxnSpPr/>
            <p:nvPr/>
          </p:nvCxnSpPr>
          <p:spPr>
            <a:xfrm>
              <a:off x="188686" y="564611"/>
              <a:ext cx="50663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695325" y="402115"/>
              <a:ext cx="0" cy="29501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92118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B40A17-5FD8-4379-8D1A-B091BCA15295}" type="slidenum">
              <a:rPr lang="zh-CN" altLang="en-US" smtClean="0"/>
              <a:t>‹#›</a:t>
            </a:fld>
            <a:endParaRPr lang="zh-CN" altLang="en-US"/>
          </a:p>
        </p:txBody>
      </p:sp>
      <p:sp>
        <p:nvSpPr>
          <p:cNvPr id="5" name="立方体 4"/>
          <p:cNvSpPr/>
          <p:nvPr userDrawn="1"/>
        </p:nvSpPr>
        <p:spPr>
          <a:xfrm>
            <a:off x="8978885" y="5197824"/>
            <a:ext cx="572460" cy="572460"/>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立方体 5"/>
          <p:cNvSpPr/>
          <p:nvPr userDrawn="1"/>
        </p:nvSpPr>
        <p:spPr>
          <a:xfrm>
            <a:off x="8521114" y="3306733"/>
            <a:ext cx="244533" cy="244533"/>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立方体 6"/>
          <p:cNvSpPr/>
          <p:nvPr userDrawn="1"/>
        </p:nvSpPr>
        <p:spPr>
          <a:xfrm flipH="1">
            <a:off x="1944913" y="4034972"/>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立方体 7"/>
          <p:cNvSpPr/>
          <p:nvPr userDrawn="1"/>
        </p:nvSpPr>
        <p:spPr>
          <a:xfrm>
            <a:off x="4098587" y="5107740"/>
            <a:ext cx="348816" cy="348816"/>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立方体 8"/>
          <p:cNvSpPr/>
          <p:nvPr userDrawn="1"/>
        </p:nvSpPr>
        <p:spPr>
          <a:xfrm>
            <a:off x="5900912" y="4726871"/>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立方体 9"/>
          <p:cNvSpPr/>
          <p:nvPr userDrawn="1"/>
        </p:nvSpPr>
        <p:spPr>
          <a:xfrm>
            <a:off x="3877523" y="2936881"/>
            <a:ext cx="355599" cy="355599"/>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立方体 10"/>
          <p:cNvSpPr/>
          <p:nvPr userDrawn="1"/>
        </p:nvSpPr>
        <p:spPr>
          <a:xfrm flipH="1">
            <a:off x="3124594" y="4557486"/>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立方体 11"/>
          <p:cNvSpPr/>
          <p:nvPr userDrawn="1"/>
        </p:nvSpPr>
        <p:spPr>
          <a:xfrm>
            <a:off x="10284227" y="3429000"/>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立方体 12"/>
          <p:cNvSpPr/>
          <p:nvPr userDrawn="1"/>
        </p:nvSpPr>
        <p:spPr>
          <a:xfrm flipH="1">
            <a:off x="8595498" y="2306153"/>
            <a:ext cx="213692" cy="21369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立方体 13"/>
          <p:cNvSpPr/>
          <p:nvPr userDrawn="1"/>
        </p:nvSpPr>
        <p:spPr>
          <a:xfrm flipH="1">
            <a:off x="2100941" y="2742754"/>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userDrawn="1"/>
        </p:nvSpPr>
        <p:spPr>
          <a:xfrm>
            <a:off x="2022927" y="5197824"/>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userDrawn="1"/>
        </p:nvSpPr>
        <p:spPr>
          <a:xfrm>
            <a:off x="1487431" y="1758461"/>
            <a:ext cx="298336" cy="298336"/>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立方体 16"/>
          <p:cNvSpPr/>
          <p:nvPr userDrawn="1"/>
        </p:nvSpPr>
        <p:spPr>
          <a:xfrm>
            <a:off x="9972398" y="5163011"/>
            <a:ext cx="212612" cy="21261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立方体 17"/>
          <p:cNvSpPr/>
          <p:nvPr userDrawn="1"/>
        </p:nvSpPr>
        <p:spPr>
          <a:xfrm>
            <a:off x="10800837" y="4518426"/>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p:cNvSpPr/>
          <p:nvPr userDrawn="1"/>
        </p:nvSpPr>
        <p:spPr>
          <a:xfrm>
            <a:off x="2352182" y="4582359"/>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p:cNvSpPr/>
          <p:nvPr userDrawn="1"/>
        </p:nvSpPr>
        <p:spPr>
          <a:xfrm flipH="1">
            <a:off x="11264445" y="2898782"/>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p:cNvSpPr/>
          <p:nvPr userDrawn="1"/>
        </p:nvSpPr>
        <p:spPr>
          <a:xfrm>
            <a:off x="8383387" y="5910943"/>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nvCxnSpPr>
        <p:spPr>
          <a:xfrm flipV="1">
            <a:off x="0" y="1088500"/>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flipV="1">
            <a:off x="1335314" y="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H="1">
            <a:off x="0" y="1082113"/>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V="1">
            <a:off x="1421662" y="12829"/>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H="1" flipV="1">
            <a:off x="703943" y="601134"/>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flipV="1">
            <a:off x="703943" y="0"/>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0" y="587063"/>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flipV="1">
            <a:off x="15127" y="0"/>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rot="16200000">
            <a:off x="10346691" y="6084652"/>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rot="16200000" flipH="1">
            <a:off x="11603513" y="491766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rot="16200000" flipH="1" flipV="1">
            <a:off x="9850720" y="5582294"/>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rot="16200000">
            <a:off x="10379472" y="3620100"/>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rot="16200000" flipH="1">
            <a:off x="10983780" y="5530432"/>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rot="16200000">
            <a:off x="10277620" y="4223138"/>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rot="16200000" flipH="1" flipV="1">
            <a:off x="10456890" y="5693414"/>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rot="16200000" flipH="1">
            <a:off x="11559042" y="6193376"/>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0" y="5422674"/>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1636599" y="6179374"/>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flipH="1" flipV="1">
            <a:off x="2716027" y="6129567"/>
            <a:ext cx="1303523" cy="7855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3358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200"/>
                                            <p:tgtEl>
                                              <p:spTgt spid="29"/>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400"/>
                                            <p:tgtEl>
                                              <p:spTgt spid="23"/>
                                            </p:tgtEl>
                                          </p:cBhvr>
                                        </p:animEffect>
                                      </p:childTnLst>
                                    </p:cTn>
                                  </p:par>
                                  <p:par>
                                    <p:cTn id="11" presetID="10" presetClass="entr" presetSubtype="0" fill="hold"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400"/>
                                            <p:tgtEl>
                                              <p:spTgt spid="27"/>
                                            </p:tgtEl>
                                          </p:cBhvr>
                                        </p:animEffect>
                                      </p:childTnLst>
                                    </p:cTn>
                                  </p:par>
                                  <p:par>
                                    <p:cTn id="14" presetID="10" presetClass="entr" presetSubtype="0" fill="hold" nodeType="withEffect">
                                      <p:stCondLst>
                                        <p:cond delay="1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500"/>
                                            <p:tgtEl>
                                              <p:spTgt spid="22"/>
                                            </p:tgtEl>
                                          </p:cBhvr>
                                        </p:animEffect>
                                      </p:childTnLst>
                                    </p:cTn>
                                  </p:par>
                                  <p:par>
                                    <p:cTn id="17" presetID="10" presetClass="entr" presetSubtype="0"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0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par>
                                    <p:cTn id="23" presetID="10" presetClass="entr" presetSubtype="0"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2000"/>
                                            <p:tgtEl>
                                              <p:spTgt spid="37"/>
                                            </p:tgtEl>
                                          </p:cBhvr>
                                        </p:animEffect>
                                      </p:childTnLst>
                                    </p:cTn>
                                  </p:par>
                                  <p:par>
                                    <p:cTn id="26" presetID="10" presetClass="entr" presetSubtype="0" fill="hold" nodeType="withEffect">
                                      <p:stCondLst>
                                        <p:cond delay="6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childTnLst>
                                    </p:cTn>
                                  </p:par>
                                  <p:par>
                                    <p:cTn id="29" presetID="10" presetClass="entr" presetSubtype="0" fill="hold" nodeType="withEffect">
                                      <p:stCondLst>
                                        <p:cond delay="3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3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000"/>
                                            <p:tgtEl>
                                              <p:spTgt spid="32"/>
                                            </p:tgtEl>
                                          </p:cBhvr>
                                        </p:animEffect>
                                      </p:childTnLst>
                                    </p:cTn>
                                  </p:par>
                                  <p:par>
                                    <p:cTn id="35" presetID="10" presetClass="entr" presetSubtype="0" fill="hold" nodeType="withEffect">
                                      <p:stCondLst>
                                        <p:cond delay="6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500"/>
                                            <p:tgtEl>
                                              <p:spTgt spid="35"/>
                                            </p:tgtEl>
                                          </p:cBhvr>
                                        </p:animEffect>
                                      </p:childTnLst>
                                    </p:cTn>
                                  </p:par>
                                  <p:par>
                                    <p:cTn id="38" presetID="10" presetClass="entr" presetSubtype="0" fill="hold" nodeType="withEffect">
                                      <p:stCondLst>
                                        <p:cond delay="2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2000"/>
                                            <p:tgtEl>
                                              <p:spTgt spid="31"/>
                                            </p:tgtEl>
                                          </p:cBhvr>
                                        </p:animEffect>
                                      </p:childTnLst>
                                    </p:cTn>
                                  </p:par>
                                  <p:par>
                                    <p:cTn id="41" presetID="10" presetClass="entr" presetSubtype="0" fill="hold" nodeType="withEffect">
                                      <p:stCondLst>
                                        <p:cond delay="6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600"/>
                                            <p:tgtEl>
                                              <p:spTgt spid="33"/>
                                            </p:tgtEl>
                                          </p:cBhvr>
                                        </p:animEffect>
                                      </p:childTnLst>
                                    </p:cTn>
                                  </p:par>
                                  <p:par>
                                    <p:cTn id="44" presetID="2" presetClass="entr" presetSubtype="1" accel="26000" fill="hold" grpId="0" nodeType="withEffect" p14:presetBounceEnd="54000">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14:bounceEnd="54000">
                                          <p:cBhvr additive="base">
                                            <p:cTn id="46" dur="2000" fill="hold"/>
                                            <p:tgtEl>
                                              <p:spTgt spid="5"/>
                                            </p:tgtEl>
                                            <p:attrNameLst>
                                              <p:attrName>ppt_x</p:attrName>
                                            </p:attrNameLst>
                                          </p:cBhvr>
                                          <p:tavLst>
                                            <p:tav tm="0">
                                              <p:val>
                                                <p:strVal val="#ppt_x"/>
                                              </p:val>
                                            </p:tav>
                                            <p:tav tm="100000">
                                              <p:val>
                                                <p:strVal val="#ppt_x"/>
                                              </p:val>
                                            </p:tav>
                                          </p:tavLst>
                                        </p:anim>
                                        <p:anim calcmode="lin" valueType="num" p14:bounceEnd="54000">
                                          <p:cBhvr additive="base">
                                            <p:cTn id="47" dur="2000" fill="hold"/>
                                            <p:tgtEl>
                                              <p:spTgt spid="5"/>
                                            </p:tgtEl>
                                            <p:attrNameLst>
                                              <p:attrName>ppt_y</p:attrName>
                                            </p:attrNameLst>
                                          </p:cBhvr>
                                          <p:tavLst>
                                            <p:tav tm="0">
                                              <p:val>
                                                <p:strVal val="0-#ppt_h/2"/>
                                              </p:val>
                                            </p:tav>
                                            <p:tav tm="100000">
                                              <p:val>
                                                <p:strVal val="#ppt_y"/>
                                              </p:val>
                                            </p:tav>
                                          </p:tavLst>
                                        </p:anim>
                                      </p:childTnLst>
                                    </p:cTn>
                                  </p:par>
                                  <p:par>
                                    <p:cTn id="48" presetID="2" presetClass="entr" presetSubtype="1" accel="26000" fill="hold" grpId="0" nodeType="withEffect" p14:presetBounceEnd="54000">
                                      <p:stCondLst>
                                        <p:cond delay="3500"/>
                                      </p:stCondLst>
                                      <p:childTnLst>
                                        <p:set>
                                          <p:cBhvr>
                                            <p:cTn id="49" dur="1" fill="hold">
                                              <p:stCondLst>
                                                <p:cond delay="0"/>
                                              </p:stCondLst>
                                            </p:cTn>
                                            <p:tgtEl>
                                              <p:spTgt spid="6"/>
                                            </p:tgtEl>
                                            <p:attrNameLst>
                                              <p:attrName>style.visibility</p:attrName>
                                            </p:attrNameLst>
                                          </p:cBhvr>
                                          <p:to>
                                            <p:strVal val="visible"/>
                                          </p:to>
                                        </p:set>
                                        <p:anim calcmode="lin" valueType="num" p14:bounceEnd="54000">
                                          <p:cBhvr additive="base">
                                            <p:cTn id="50" dur="2000" fill="hold"/>
                                            <p:tgtEl>
                                              <p:spTgt spid="6"/>
                                            </p:tgtEl>
                                            <p:attrNameLst>
                                              <p:attrName>ppt_x</p:attrName>
                                            </p:attrNameLst>
                                          </p:cBhvr>
                                          <p:tavLst>
                                            <p:tav tm="0">
                                              <p:val>
                                                <p:strVal val="#ppt_x"/>
                                              </p:val>
                                            </p:tav>
                                            <p:tav tm="100000">
                                              <p:val>
                                                <p:strVal val="#ppt_x"/>
                                              </p:val>
                                            </p:tav>
                                          </p:tavLst>
                                        </p:anim>
                                        <p:anim calcmode="lin" valueType="num" p14:bounceEnd="54000">
                                          <p:cBhvr additive="base">
                                            <p:cTn id="51" dur="2000" fill="hold"/>
                                            <p:tgtEl>
                                              <p:spTgt spid="6"/>
                                            </p:tgtEl>
                                            <p:attrNameLst>
                                              <p:attrName>ppt_y</p:attrName>
                                            </p:attrNameLst>
                                          </p:cBhvr>
                                          <p:tavLst>
                                            <p:tav tm="0">
                                              <p:val>
                                                <p:strVal val="0-#ppt_h/2"/>
                                              </p:val>
                                            </p:tav>
                                            <p:tav tm="100000">
                                              <p:val>
                                                <p:strVal val="#ppt_y"/>
                                              </p:val>
                                            </p:tav>
                                          </p:tavLst>
                                        </p:anim>
                                      </p:childTnLst>
                                    </p:cTn>
                                  </p:par>
                                  <p:par>
                                    <p:cTn id="52" presetID="2" presetClass="entr" presetSubtype="1" accel="26000" fill="hold" grpId="0" nodeType="withEffect" p14:presetBounceEnd="54000">
                                      <p:stCondLst>
                                        <p:cond delay="400"/>
                                      </p:stCondLst>
                                      <p:childTnLst>
                                        <p:set>
                                          <p:cBhvr>
                                            <p:cTn id="53" dur="1" fill="hold">
                                              <p:stCondLst>
                                                <p:cond delay="0"/>
                                              </p:stCondLst>
                                            </p:cTn>
                                            <p:tgtEl>
                                              <p:spTgt spid="7"/>
                                            </p:tgtEl>
                                            <p:attrNameLst>
                                              <p:attrName>style.visibility</p:attrName>
                                            </p:attrNameLst>
                                          </p:cBhvr>
                                          <p:to>
                                            <p:strVal val="visible"/>
                                          </p:to>
                                        </p:set>
                                        <p:anim calcmode="lin" valueType="num" p14:bounceEnd="54000">
                                          <p:cBhvr additive="base">
                                            <p:cTn id="54" dur="2000" fill="hold"/>
                                            <p:tgtEl>
                                              <p:spTgt spid="7"/>
                                            </p:tgtEl>
                                            <p:attrNameLst>
                                              <p:attrName>ppt_x</p:attrName>
                                            </p:attrNameLst>
                                          </p:cBhvr>
                                          <p:tavLst>
                                            <p:tav tm="0">
                                              <p:val>
                                                <p:strVal val="#ppt_x"/>
                                              </p:val>
                                            </p:tav>
                                            <p:tav tm="100000">
                                              <p:val>
                                                <p:strVal val="#ppt_x"/>
                                              </p:val>
                                            </p:tav>
                                          </p:tavLst>
                                        </p:anim>
                                        <p:anim calcmode="lin" valueType="num" p14:bounceEnd="54000">
                                          <p:cBhvr additive="base">
                                            <p:cTn id="55" dur="2000" fill="hold"/>
                                            <p:tgtEl>
                                              <p:spTgt spid="7"/>
                                            </p:tgtEl>
                                            <p:attrNameLst>
                                              <p:attrName>ppt_y</p:attrName>
                                            </p:attrNameLst>
                                          </p:cBhvr>
                                          <p:tavLst>
                                            <p:tav tm="0">
                                              <p:val>
                                                <p:strVal val="0-#ppt_h/2"/>
                                              </p:val>
                                            </p:tav>
                                            <p:tav tm="100000">
                                              <p:val>
                                                <p:strVal val="#ppt_y"/>
                                              </p:val>
                                            </p:tav>
                                          </p:tavLst>
                                        </p:anim>
                                      </p:childTnLst>
                                    </p:cTn>
                                  </p:par>
                                  <p:par>
                                    <p:cTn id="56" presetID="2" presetClass="entr" presetSubtype="1" accel="26000" fill="hold" grpId="0" nodeType="withEffect" p14:presetBounceEnd="54000">
                                      <p:stCondLst>
                                        <p:cond delay="1200"/>
                                      </p:stCondLst>
                                      <p:childTnLst>
                                        <p:set>
                                          <p:cBhvr>
                                            <p:cTn id="57" dur="1" fill="hold">
                                              <p:stCondLst>
                                                <p:cond delay="0"/>
                                              </p:stCondLst>
                                            </p:cTn>
                                            <p:tgtEl>
                                              <p:spTgt spid="8"/>
                                            </p:tgtEl>
                                            <p:attrNameLst>
                                              <p:attrName>style.visibility</p:attrName>
                                            </p:attrNameLst>
                                          </p:cBhvr>
                                          <p:to>
                                            <p:strVal val="visible"/>
                                          </p:to>
                                        </p:set>
                                        <p:anim calcmode="lin" valueType="num" p14:bounceEnd="54000">
                                          <p:cBhvr additive="base">
                                            <p:cTn id="58" dur="2000" fill="hold"/>
                                            <p:tgtEl>
                                              <p:spTgt spid="8"/>
                                            </p:tgtEl>
                                            <p:attrNameLst>
                                              <p:attrName>ppt_x</p:attrName>
                                            </p:attrNameLst>
                                          </p:cBhvr>
                                          <p:tavLst>
                                            <p:tav tm="0">
                                              <p:val>
                                                <p:strVal val="#ppt_x"/>
                                              </p:val>
                                            </p:tav>
                                            <p:tav tm="100000">
                                              <p:val>
                                                <p:strVal val="#ppt_x"/>
                                              </p:val>
                                            </p:tav>
                                          </p:tavLst>
                                        </p:anim>
                                        <p:anim calcmode="lin" valueType="num" p14:bounceEnd="54000">
                                          <p:cBhvr additive="base">
                                            <p:cTn id="59" dur="2000" fill="hold"/>
                                            <p:tgtEl>
                                              <p:spTgt spid="8"/>
                                            </p:tgtEl>
                                            <p:attrNameLst>
                                              <p:attrName>ppt_y</p:attrName>
                                            </p:attrNameLst>
                                          </p:cBhvr>
                                          <p:tavLst>
                                            <p:tav tm="0">
                                              <p:val>
                                                <p:strVal val="0-#ppt_h/2"/>
                                              </p:val>
                                            </p:tav>
                                            <p:tav tm="100000">
                                              <p:val>
                                                <p:strVal val="#ppt_y"/>
                                              </p:val>
                                            </p:tav>
                                          </p:tavLst>
                                        </p:anim>
                                      </p:childTnLst>
                                    </p:cTn>
                                  </p:par>
                                  <p:par>
                                    <p:cTn id="60" presetID="2" presetClass="entr" presetSubtype="1" accel="26000" fill="hold" grpId="0" nodeType="withEffect" p14:presetBounceEnd="54000">
                                      <p:stCondLst>
                                        <p:cond delay="800"/>
                                      </p:stCondLst>
                                      <p:childTnLst>
                                        <p:set>
                                          <p:cBhvr>
                                            <p:cTn id="61" dur="1" fill="hold">
                                              <p:stCondLst>
                                                <p:cond delay="0"/>
                                              </p:stCondLst>
                                            </p:cTn>
                                            <p:tgtEl>
                                              <p:spTgt spid="9"/>
                                            </p:tgtEl>
                                            <p:attrNameLst>
                                              <p:attrName>style.visibility</p:attrName>
                                            </p:attrNameLst>
                                          </p:cBhvr>
                                          <p:to>
                                            <p:strVal val="visible"/>
                                          </p:to>
                                        </p:set>
                                        <p:anim calcmode="lin" valueType="num" p14:bounceEnd="54000">
                                          <p:cBhvr additive="base">
                                            <p:cTn id="62" dur="2000" fill="hold"/>
                                            <p:tgtEl>
                                              <p:spTgt spid="9"/>
                                            </p:tgtEl>
                                            <p:attrNameLst>
                                              <p:attrName>ppt_x</p:attrName>
                                            </p:attrNameLst>
                                          </p:cBhvr>
                                          <p:tavLst>
                                            <p:tav tm="0">
                                              <p:val>
                                                <p:strVal val="#ppt_x"/>
                                              </p:val>
                                            </p:tav>
                                            <p:tav tm="100000">
                                              <p:val>
                                                <p:strVal val="#ppt_x"/>
                                              </p:val>
                                            </p:tav>
                                          </p:tavLst>
                                        </p:anim>
                                        <p:anim calcmode="lin" valueType="num" p14:bounceEnd="54000">
                                          <p:cBhvr additive="base">
                                            <p:cTn id="63" dur="2000" fill="hold"/>
                                            <p:tgtEl>
                                              <p:spTgt spid="9"/>
                                            </p:tgtEl>
                                            <p:attrNameLst>
                                              <p:attrName>ppt_y</p:attrName>
                                            </p:attrNameLst>
                                          </p:cBhvr>
                                          <p:tavLst>
                                            <p:tav tm="0">
                                              <p:val>
                                                <p:strVal val="0-#ppt_h/2"/>
                                              </p:val>
                                            </p:tav>
                                            <p:tav tm="100000">
                                              <p:val>
                                                <p:strVal val="#ppt_y"/>
                                              </p:val>
                                            </p:tav>
                                          </p:tavLst>
                                        </p:anim>
                                      </p:childTnLst>
                                    </p:cTn>
                                  </p:par>
                                  <p:par>
                                    <p:cTn id="64" presetID="2" presetClass="entr" presetSubtype="1" accel="26000" fill="hold" grpId="0" nodeType="withEffect" p14:presetBounceEnd="54000">
                                      <p:stCondLst>
                                        <p:cond delay="1400"/>
                                      </p:stCondLst>
                                      <p:childTnLst>
                                        <p:set>
                                          <p:cBhvr>
                                            <p:cTn id="65" dur="1" fill="hold">
                                              <p:stCondLst>
                                                <p:cond delay="0"/>
                                              </p:stCondLst>
                                            </p:cTn>
                                            <p:tgtEl>
                                              <p:spTgt spid="10"/>
                                            </p:tgtEl>
                                            <p:attrNameLst>
                                              <p:attrName>style.visibility</p:attrName>
                                            </p:attrNameLst>
                                          </p:cBhvr>
                                          <p:to>
                                            <p:strVal val="visible"/>
                                          </p:to>
                                        </p:set>
                                        <p:anim calcmode="lin" valueType="num" p14:bounceEnd="54000">
                                          <p:cBhvr additive="base">
                                            <p:cTn id="66" dur="200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67" dur="2000" fill="hold"/>
                                            <p:tgtEl>
                                              <p:spTgt spid="10"/>
                                            </p:tgtEl>
                                            <p:attrNameLst>
                                              <p:attrName>ppt_y</p:attrName>
                                            </p:attrNameLst>
                                          </p:cBhvr>
                                          <p:tavLst>
                                            <p:tav tm="0">
                                              <p:val>
                                                <p:strVal val="0-#ppt_h/2"/>
                                              </p:val>
                                            </p:tav>
                                            <p:tav tm="100000">
                                              <p:val>
                                                <p:strVal val="#ppt_y"/>
                                              </p:val>
                                            </p:tav>
                                          </p:tavLst>
                                        </p:anim>
                                      </p:childTnLst>
                                    </p:cTn>
                                  </p:par>
                                  <p:par>
                                    <p:cTn id="68" presetID="2" presetClass="entr" presetSubtype="1" accel="26000" fill="hold" grpId="0" nodeType="withEffect" p14:presetBounceEnd="54000">
                                      <p:stCondLst>
                                        <p:cond delay="600"/>
                                      </p:stCondLst>
                                      <p:childTnLst>
                                        <p:set>
                                          <p:cBhvr>
                                            <p:cTn id="69" dur="1" fill="hold">
                                              <p:stCondLst>
                                                <p:cond delay="0"/>
                                              </p:stCondLst>
                                            </p:cTn>
                                            <p:tgtEl>
                                              <p:spTgt spid="11"/>
                                            </p:tgtEl>
                                            <p:attrNameLst>
                                              <p:attrName>style.visibility</p:attrName>
                                            </p:attrNameLst>
                                          </p:cBhvr>
                                          <p:to>
                                            <p:strVal val="visible"/>
                                          </p:to>
                                        </p:set>
                                        <p:anim calcmode="lin" valueType="num" p14:bounceEnd="54000">
                                          <p:cBhvr additive="base">
                                            <p:cTn id="70" dur="2000" fill="hold"/>
                                            <p:tgtEl>
                                              <p:spTgt spid="11"/>
                                            </p:tgtEl>
                                            <p:attrNameLst>
                                              <p:attrName>ppt_x</p:attrName>
                                            </p:attrNameLst>
                                          </p:cBhvr>
                                          <p:tavLst>
                                            <p:tav tm="0">
                                              <p:val>
                                                <p:strVal val="#ppt_x"/>
                                              </p:val>
                                            </p:tav>
                                            <p:tav tm="100000">
                                              <p:val>
                                                <p:strVal val="#ppt_x"/>
                                              </p:val>
                                            </p:tav>
                                          </p:tavLst>
                                        </p:anim>
                                        <p:anim calcmode="lin" valueType="num" p14:bounceEnd="54000">
                                          <p:cBhvr additive="base">
                                            <p:cTn id="71" dur="2000" fill="hold"/>
                                            <p:tgtEl>
                                              <p:spTgt spid="11"/>
                                            </p:tgtEl>
                                            <p:attrNameLst>
                                              <p:attrName>ppt_y</p:attrName>
                                            </p:attrNameLst>
                                          </p:cBhvr>
                                          <p:tavLst>
                                            <p:tav tm="0">
                                              <p:val>
                                                <p:strVal val="0-#ppt_h/2"/>
                                              </p:val>
                                            </p:tav>
                                            <p:tav tm="100000">
                                              <p:val>
                                                <p:strVal val="#ppt_y"/>
                                              </p:val>
                                            </p:tav>
                                          </p:tavLst>
                                        </p:anim>
                                      </p:childTnLst>
                                    </p:cTn>
                                  </p:par>
                                  <p:par>
                                    <p:cTn id="72" presetID="2" presetClass="entr" presetSubtype="1" accel="26000" fill="hold" grpId="0" nodeType="withEffect" p14:presetBounceEnd="54000">
                                      <p:stCondLst>
                                        <p:cond delay="2100"/>
                                      </p:stCondLst>
                                      <p:childTnLst>
                                        <p:set>
                                          <p:cBhvr>
                                            <p:cTn id="73" dur="1" fill="hold">
                                              <p:stCondLst>
                                                <p:cond delay="0"/>
                                              </p:stCondLst>
                                            </p:cTn>
                                            <p:tgtEl>
                                              <p:spTgt spid="12"/>
                                            </p:tgtEl>
                                            <p:attrNameLst>
                                              <p:attrName>style.visibility</p:attrName>
                                            </p:attrNameLst>
                                          </p:cBhvr>
                                          <p:to>
                                            <p:strVal val="visible"/>
                                          </p:to>
                                        </p:set>
                                        <p:anim calcmode="lin" valueType="num" p14:bounceEnd="54000">
                                          <p:cBhvr additive="base">
                                            <p:cTn id="74" dur="2000" fill="hold"/>
                                            <p:tgtEl>
                                              <p:spTgt spid="12"/>
                                            </p:tgtEl>
                                            <p:attrNameLst>
                                              <p:attrName>ppt_x</p:attrName>
                                            </p:attrNameLst>
                                          </p:cBhvr>
                                          <p:tavLst>
                                            <p:tav tm="0">
                                              <p:val>
                                                <p:strVal val="#ppt_x"/>
                                              </p:val>
                                            </p:tav>
                                            <p:tav tm="100000">
                                              <p:val>
                                                <p:strVal val="#ppt_x"/>
                                              </p:val>
                                            </p:tav>
                                          </p:tavLst>
                                        </p:anim>
                                        <p:anim calcmode="lin" valueType="num" p14:bounceEnd="54000">
                                          <p:cBhvr additive="base">
                                            <p:cTn id="75" dur="2000" fill="hold"/>
                                            <p:tgtEl>
                                              <p:spTgt spid="12"/>
                                            </p:tgtEl>
                                            <p:attrNameLst>
                                              <p:attrName>ppt_y</p:attrName>
                                            </p:attrNameLst>
                                          </p:cBhvr>
                                          <p:tavLst>
                                            <p:tav tm="0">
                                              <p:val>
                                                <p:strVal val="0-#ppt_h/2"/>
                                              </p:val>
                                            </p:tav>
                                            <p:tav tm="100000">
                                              <p:val>
                                                <p:strVal val="#ppt_y"/>
                                              </p:val>
                                            </p:tav>
                                          </p:tavLst>
                                        </p:anim>
                                      </p:childTnLst>
                                    </p:cTn>
                                  </p:par>
                                  <p:par>
                                    <p:cTn id="76" presetID="2" presetClass="entr" presetSubtype="1" accel="26000" fill="hold" grpId="0" nodeType="withEffect" p14:presetBounceEnd="54000">
                                      <p:stCondLst>
                                        <p:cond delay="700"/>
                                      </p:stCondLst>
                                      <p:childTnLst>
                                        <p:set>
                                          <p:cBhvr>
                                            <p:cTn id="77" dur="1" fill="hold">
                                              <p:stCondLst>
                                                <p:cond delay="0"/>
                                              </p:stCondLst>
                                            </p:cTn>
                                            <p:tgtEl>
                                              <p:spTgt spid="13"/>
                                            </p:tgtEl>
                                            <p:attrNameLst>
                                              <p:attrName>style.visibility</p:attrName>
                                            </p:attrNameLst>
                                          </p:cBhvr>
                                          <p:to>
                                            <p:strVal val="visible"/>
                                          </p:to>
                                        </p:set>
                                        <p:anim calcmode="lin" valueType="num" p14:bounceEnd="54000">
                                          <p:cBhvr additive="base">
                                            <p:cTn id="78" dur="2000" fill="hold"/>
                                            <p:tgtEl>
                                              <p:spTgt spid="13"/>
                                            </p:tgtEl>
                                            <p:attrNameLst>
                                              <p:attrName>ppt_x</p:attrName>
                                            </p:attrNameLst>
                                          </p:cBhvr>
                                          <p:tavLst>
                                            <p:tav tm="0">
                                              <p:val>
                                                <p:strVal val="#ppt_x"/>
                                              </p:val>
                                            </p:tav>
                                            <p:tav tm="100000">
                                              <p:val>
                                                <p:strVal val="#ppt_x"/>
                                              </p:val>
                                            </p:tav>
                                          </p:tavLst>
                                        </p:anim>
                                        <p:anim calcmode="lin" valueType="num" p14:bounceEnd="54000">
                                          <p:cBhvr additive="base">
                                            <p:cTn id="79" dur="2000" fill="hold"/>
                                            <p:tgtEl>
                                              <p:spTgt spid="13"/>
                                            </p:tgtEl>
                                            <p:attrNameLst>
                                              <p:attrName>ppt_y</p:attrName>
                                            </p:attrNameLst>
                                          </p:cBhvr>
                                          <p:tavLst>
                                            <p:tav tm="0">
                                              <p:val>
                                                <p:strVal val="0-#ppt_h/2"/>
                                              </p:val>
                                            </p:tav>
                                            <p:tav tm="100000">
                                              <p:val>
                                                <p:strVal val="#ppt_y"/>
                                              </p:val>
                                            </p:tav>
                                          </p:tavLst>
                                        </p:anim>
                                      </p:childTnLst>
                                    </p:cTn>
                                  </p:par>
                                  <p:par>
                                    <p:cTn id="80" presetID="2" presetClass="entr" presetSubtype="1" accel="26000" fill="hold" grpId="0" nodeType="withEffect" p14:presetBounceEnd="54000">
                                      <p:stCondLst>
                                        <p:cond delay="600"/>
                                      </p:stCondLst>
                                      <p:childTnLst>
                                        <p:set>
                                          <p:cBhvr>
                                            <p:cTn id="81" dur="1" fill="hold">
                                              <p:stCondLst>
                                                <p:cond delay="0"/>
                                              </p:stCondLst>
                                            </p:cTn>
                                            <p:tgtEl>
                                              <p:spTgt spid="14"/>
                                            </p:tgtEl>
                                            <p:attrNameLst>
                                              <p:attrName>style.visibility</p:attrName>
                                            </p:attrNameLst>
                                          </p:cBhvr>
                                          <p:to>
                                            <p:strVal val="visible"/>
                                          </p:to>
                                        </p:set>
                                        <p:anim calcmode="lin" valueType="num" p14:bounceEnd="54000">
                                          <p:cBhvr additive="base">
                                            <p:cTn id="82" dur="2000" fill="hold"/>
                                            <p:tgtEl>
                                              <p:spTgt spid="14"/>
                                            </p:tgtEl>
                                            <p:attrNameLst>
                                              <p:attrName>ppt_x</p:attrName>
                                            </p:attrNameLst>
                                          </p:cBhvr>
                                          <p:tavLst>
                                            <p:tav tm="0">
                                              <p:val>
                                                <p:strVal val="#ppt_x"/>
                                              </p:val>
                                            </p:tav>
                                            <p:tav tm="100000">
                                              <p:val>
                                                <p:strVal val="#ppt_x"/>
                                              </p:val>
                                            </p:tav>
                                          </p:tavLst>
                                        </p:anim>
                                        <p:anim calcmode="lin" valueType="num" p14:bounceEnd="54000">
                                          <p:cBhvr additive="base">
                                            <p:cTn id="83" dur="2000" fill="hold"/>
                                            <p:tgtEl>
                                              <p:spTgt spid="14"/>
                                            </p:tgtEl>
                                            <p:attrNameLst>
                                              <p:attrName>ppt_y</p:attrName>
                                            </p:attrNameLst>
                                          </p:cBhvr>
                                          <p:tavLst>
                                            <p:tav tm="0">
                                              <p:val>
                                                <p:strVal val="0-#ppt_h/2"/>
                                              </p:val>
                                            </p:tav>
                                            <p:tav tm="100000">
                                              <p:val>
                                                <p:strVal val="#ppt_y"/>
                                              </p:val>
                                            </p:tav>
                                          </p:tavLst>
                                        </p:anim>
                                      </p:childTnLst>
                                    </p:cTn>
                                  </p:par>
                                  <p:par>
                                    <p:cTn id="84" presetID="2" presetClass="entr" presetSubtype="1" accel="26000" fill="hold" grpId="0" nodeType="withEffect" p14:presetBounceEnd="54000">
                                      <p:stCondLst>
                                        <p:cond delay="2100"/>
                                      </p:stCondLst>
                                      <p:childTnLst>
                                        <p:set>
                                          <p:cBhvr>
                                            <p:cTn id="85" dur="1" fill="hold">
                                              <p:stCondLst>
                                                <p:cond delay="0"/>
                                              </p:stCondLst>
                                            </p:cTn>
                                            <p:tgtEl>
                                              <p:spTgt spid="15"/>
                                            </p:tgtEl>
                                            <p:attrNameLst>
                                              <p:attrName>style.visibility</p:attrName>
                                            </p:attrNameLst>
                                          </p:cBhvr>
                                          <p:to>
                                            <p:strVal val="visible"/>
                                          </p:to>
                                        </p:set>
                                        <p:anim calcmode="lin" valueType="num" p14:bounceEnd="54000">
                                          <p:cBhvr additive="base">
                                            <p:cTn id="86" dur="2000" fill="hold"/>
                                            <p:tgtEl>
                                              <p:spTgt spid="15"/>
                                            </p:tgtEl>
                                            <p:attrNameLst>
                                              <p:attrName>ppt_x</p:attrName>
                                            </p:attrNameLst>
                                          </p:cBhvr>
                                          <p:tavLst>
                                            <p:tav tm="0">
                                              <p:val>
                                                <p:strVal val="#ppt_x"/>
                                              </p:val>
                                            </p:tav>
                                            <p:tav tm="100000">
                                              <p:val>
                                                <p:strVal val="#ppt_x"/>
                                              </p:val>
                                            </p:tav>
                                          </p:tavLst>
                                        </p:anim>
                                        <p:anim calcmode="lin" valueType="num" p14:bounceEnd="54000">
                                          <p:cBhvr additive="base">
                                            <p:cTn id="87" dur="2000" fill="hold"/>
                                            <p:tgtEl>
                                              <p:spTgt spid="15"/>
                                            </p:tgtEl>
                                            <p:attrNameLst>
                                              <p:attrName>ppt_y</p:attrName>
                                            </p:attrNameLst>
                                          </p:cBhvr>
                                          <p:tavLst>
                                            <p:tav tm="0">
                                              <p:val>
                                                <p:strVal val="0-#ppt_h/2"/>
                                              </p:val>
                                            </p:tav>
                                            <p:tav tm="100000">
                                              <p:val>
                                                <p:strVal val="#ppt_y"/>
                                              </p:val>
                                            </p:tav>
                                          </p:tavLst>
                                        </p:anim>
                                      </p:childTnLst>
                                    </p:cTn>
                                  </p:par>
                                  <p:par>
                                    <p:cTn id="88" presetID="2" presetClass="entr" presetSubtype="1" accel="26000" fill="hold" grpId="0" nodeType="withEffect" p14:presetBounceEnd="54000">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14:bounceEnd="54000">
                                          <p:cBhvr additive="base">
                                            <p:cTn id="90" dur="2000" fill="hold"/>
                                            <p:tgtEl>
                                              <p:spTgt spid="16"/>
                                            </p:tgtEl>
                                            <p:attrNameLst>
                                              <p:attrName>ppt_x</p:attrName>
                                            </p:attrNameLst>
                                          </p:cBhvr>
                                          <p:tavLst>
                                            <p:tav tm="0">
                                              <p:val>
                                                <p:strVal val="#ppt_x"/>
                                              </p:val>
                                            </p:tav>
                                            <p:tav tm="100000">
                                              <p:val>
                                                <p:strVal val="#ppt_x"/>
                                              </p:val>
                                            </p:tav>
                                          </p:tavLst>
                                        </p:anim>
                                        <p:anim calcmode="lin" valueType="num" p14:bounceEnd="54000">
                                          <p:cBhvr additive="base">
                                            <p:cTn id="91" dur="2000" fill="hold"/>
                                            <p:tgtEl>
                                              <p:spTgt spid="16"/>
                                            </p:tgtEl>
                                            <p:attrNameLst>
                                              <p:attrName>ppt_y</p:attrName>
                                            </p:attrNameLst>
                                          </p:cBhvr>
                                          <p:tavLst>
                                            <p:tav tm="0">
                                              <p:val>
                                                <p:strVal val="0-#ppt_h/2"/>
                                              </p:val>
                                            </p:tav>
                                            <p:tav tm="100000">
                                              <p:val>
                                                <p:strVal val="#ppt_y"/>
                                              </p:val>
                                            </p:tav>
                                          </p:tavLst>
                                        </p:anim>
                                      </p:childTnLst>
                                    </p:cTn>
                                  </p:par>
                                  <p:par>
                                    <p:cTn id="92" presetID="2" presetClass="entr" presetSubtype="1" accel="26000" fill="hold" grpId="0" nodeType="withEffect" p14:presetBounceEnd="54000">
                                      <p:stCondLst>
                                        <p:cond delay="1400"/>
                                      </p:stCondLst>
                                      <p:childTnLst>
                                        <p:set>
                                          <p:cBhvr>
                                            <p:cTn id="93" dur="1" fill="hold">
                                              <p:stCondLst>
                                                <p:cond delay="0"/>
                                              </p:stCondLst>
                                            </p:cTn>
                                            <p:tgtEl>
                                              <p:spTgt spid="17"/>
                                            </p:tgtEl>
                                            <p:attrNameLst>
                                              <p:attrName>style.visibility</p:attrName>
                                            </p:attrNameLst>
                                          </p:cBhvr>
                                          <p:to>
                                            <p:strVal val="visible"/>
                                          </p:to>
                                        </p:set>
                                        <p:anim calcmode="lin" valueType="num" p14:bounceEnd="54000">
                                          <p:cBhvr additive="base">
                                            <p:cTn id="94" dur="2000" fill="hold"/>
                                            <p:tgtEl>
                                              <p:spTgt spid="17"/>
                                            </p:tgtEl>
                                            <p:attrNameLst>
                                              <p:attrName>ppt_x</p:attrName>
                                            </p:attrNameLst>
                                          </p:cBhvr>
                                          <p:tavLst>
                                            <p:tav tm="0">
                                              <p:val>
                                                <p:strVal val="#ppt_x"/>
                                              </p:val>
                                            </p:tav>
                                            <p:tav tm="100000">
                                              <p:val>
                                                <p:strVal val="#ppt_x"/>
                                              </p:val>
                                            </p:tav>
                                          </p:tavLst>
                                        </p:anim>
                                        <p:anim calcmode="lin" valueType="num" p14:bounceEnd="54000">
                                          <p:cBhvr additive="base">
                                            <p:cTn id="95" dur="2000" fill="hold"/>
                                            <p:tgtEl>
                                              <p:spTgt spid="17"/>
                                            </p:tgtEl>
                                            <p:attrNameLst>
                                              <p:attrName>ppt_y</p:attrName>
                                            </p:attrNameLst>
                                          </p:cBhvr>
                                          <p:tavLst>
                                            <p:tav tm="0">
                                              <p:val>
                                                <p:strVal val="0-#ppt_h/2"/>
                                              </p:val>
                                            </p:tav>
                                            <p:tav tm="100000">
                                              <p:val>
                                                <p:strVal val="#ppt_y"/>
                                              </p:val>
                                            </p:tav>
                                          </p:tavLst>
                                        </p:anim>
                                      </p:childTnLst>
                                    </p:cTn>
                                  </p:par>
                                  <p:par>
                                    <p:cTn id="96" presetID="2" presetClass="entr" presetSubtype="1" accel="26000" fill="hold" grpId="0" nodeType="withEffect" p14:presetBounceEnd="54000">
                                      <p:stCondLst>
                                        <p:cond delay="800"/>
                                      </p:stCondLst>
                                      <p:childTnLst>
                                        <p:set>
                                          <p:cBhvr>
                                            <p:cTn id="97" dur="1" fill="hold">
                                              <p:stCondLst>
                                                <p:cond delay="0"/>
                                              </p:stCondLst>
                                            </p:cTn>
                                            <p:tgtEl>
                                              <p:spTgt spid="18"/>
                                            </p:tgtEl>
                                            <p:attrNameLst>
                                              <p:attrName>style.visibility</p:attrName>
                                            </p:attrNameLst>
                                          </p:cBhvr>
                                          <p:to>
                                            <p:strVal val="visible"/>
                                          </p:to>
                                        </p:set>
                                        <p:anim calcmode="lin" valueType="num" p14:bounceEnd="54000">
                                          <p:cBhvr additive="base">
                                            <p:cTn id="98" dur="2000" fill="hold"/>
                                            <p:tgtEl>
                                              <p:spTgt spid="18"/>
                                            </p:tgtEl>
                                            <p:attrNameLst>
                                              <p:attrName>ppt_x</p:attrName>
                                            </p:attrNameLst>
                                          </p:cBhvr>
                                          <p:tavLst>
                                            <p:tav tm="0">
                                              <p:val>
                                                <p:strVal val="#ppt_x"/>
                                              </p:val>
                                            </p:tav>
                                            <p:tav tm="100000">
                                              <p:val>
                                                <p:strVal val="#ppt_x"/>
                                              </p:val>
                                            </p:tav>
                                          </p:tavLst>
                                        </p:anim>
                                        <p:anim calcmode="lin" valueType="num" p14:bounceEnd="54000">
                                          <p:cBhvr additive="base">
                                            <p:cTn id="99" dur="2000" fill="hold"/>
                                            <p:tgtEl>
                                              <p:spTgt spid="18"/>
                                            </p:tgtEl>
                                            <p:attrNameLst>
                                              <p:attrName>ppt_y</p:attrName>
                                            </p:attrNameLst>
                                          </p:cBhvr>
                                          <p:tavLst>
                                            <p:tav tm="0">
                                              <p:val>
                                                <p:strVal val="0-#ppt_h/2"/>
                                              </p:val>
                                            </p:tav>
                                            <p:tav tm="100000">
                                              <p:val>
                                                <p:strVal val="#ppt_y"/>
                                              </p:val>
                                            </p:tav>
                                          </p:tavLst>
                                        </p:anim>
                                      </p:childTnLst>
                                    </p:cTn>
                                  </p:par>
                                  <p:par>
                                    <p:cTn id="100" presetID="2" presetClass="entr" presetSubtype="1" accel="26000" fill="hold" grpId="0" nodeType="withEffect" p14:presetBounceEnd="54000">
                                      <p:stCondLst>
                                        <p:cond delay="800"/>
                                      </p:stCondLst>
                                      <p:childTnLst>
                                        <p:set>
                                          <p:cBhvr>
                                            <p:cTn id="101" dur="1" fill="hold">
                                              <p:stCondLst>
                                                <p:cond delay="0"/>
                                              </p:stCondLst>
                                            </p:cTn>
                                            <p:tgtEl>
                                              <p:spTgt spid="19"/>
                                            </p:tgtEl>
                                            <p:attrNameLst>
                                              <p:attrName>style.visibility</p:attrName>
                                            </p:attrNameLst>
                                          </p:cBhvr>
                                          <p:to>
                                            <p:strVal val="visible"/>
                                          </p:to>
                                        </p:set>
                                        <p:anim calcmode="lin" valueType="num" p14:bounceEnd="54000">
                                          <p:cBhvr additive="base">
                                            <p:cTn id="102" dur="200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03" dur="2000" fill="hold"/>
                                            <p:tgtEl>
                                              <p:spTgt spid="19"/>
                                            </p:tgtEl>
                                            <p:attrNameLst>
                                              <p:attrName>ppt_y</p:attrName>
                                            </p:attrNameLst>
                                          </p:cBhvr>
                                          <p:tavLst>
                                            <p:tav tm="0">
                                              <p:val>
                                                <p:strVal val="0-#ppt_h/2"/>
                                              </p:val>
                                            </p:tav>
                                            <p:tav tm="100000">
                                              <p:val>
                                                <p:strVal val="#ppt_y"/>
                                              </p:val>
                                            </p:tav>
                                          </p:tavLst>
                                        </p:anim>
                                      </p:childTnLst>
                                    </p:cTn>
                                  </p:par>
                                  <p:par>
                                    <p:cTn id="104" presetID="2" presetClass="entr" presetSubtype="1" accel="26000" fill="hold" grpId="0" nodeType="withEffect" p14:presetBounceEnd="54000">
                                      <p:stCondLst>
                                        <p:cond delay="600"/>
                                      </p:stCondLst>
                                      <p:childTnLst>
                                        <p:set>
                                          <p:cBhvr>
                                            <p:cTn id="105" dur="1" fill="hold">
                                              <p:stCondLst>
                                                <p:cond delay="0"/>
                                              </p:stCondLst>
                                            </p:cTn>
                                            <p:tgtEl>
                                              <p:spTgt spid="20"/>
                                            </p:tgtEl>
                                            <p:attrNameLst>
                                              <p:attrName>style.visibility</p:attrName>
                                            </p:attrNameLst>
                                          </p:cBhvr>
                                          <p:to>
                                            <p:strVal val="visible"/>
                                          </p:to>
                                        </p:set>
                                        <p:anim calcmode="lin" valueType="num" p14:bounceEnd="54000">
                                          <p:cBhvr additive="base">
                                            <p:cTn id="106" dur="200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07" dur="2000" fill="hold"/>
                                            <p:tgtEl>
                                              <p:spTgt spid="20"/>
                                            </p:tgtEl>
                                            <p:attrNameLst>
                                              <p:attrName>ppt_y</p:attrName>
                                            </p:attrNameLst>
                                          </p:cBhvr>
                                          <p:tavLst>
                                            <p:tav tm="0">
                                              <p:val>
                                                <p:strVal val="0-#ppt_h/2"/>
                                              </p:val>
                                            </p:tav>
                                            <p:tav tm="100000">
                                              <p:val>
                                                <p:strVal val="#ppt_y"/>
                                              </p:val>
                                            </p:tav>
                                          </p:tavLst>
                                        </p:anim>
                                      </p:childTnLst>
                                    </p:cTn>
                                  </p:par>
                                  <p:par>
                                    <p:cTn id="108" presetID="2" presetClass="entr" presetSubtype="1" accel="26000" fill="hold" grpId="0" nodeType="withEffect" p14:presetBounceEnd="54000">
                                      <p:stCondLst>
                                        <p:cond delay="2100"/>
                                      </p:stCondLst>
                                      <p:childTnLst>
                                        <p:set>
                                          <p:cBhvr>
                                            <p:cTn id="109" dur="1" fill="hold">
                                              <p:stCondLst>
                                                <p:cond delay="0"/>
                                              </p:stCondLst>
                                            </p:cTn>
                                            <p:tgtEl>
                                              <p:spTgt spid="21"/>
                                            </p:tgtEl>
                                            <p:attrNameLst>
                                              <p:attrName>style.visibility</p:attrName>
                                            </p:attrNameLst>
                                          </p:cBhvr>
                                          <p:to>
                                            <p:strVal val="visible"/>
                                          </p:to>
                                        </p:set>
                                        <p:anim calcmode="lin" valueType="num" p14:bounceEnd="54000">
                                          <p:cBhvr additive="base">
                                            <p:cTn id="110" dur="2000" fill="hold"/>
                                            <p:tgtEl>
                                              <p:spTgt spid="21"/>
                                            </p:tgtEl>
                                            <p:attrNameLst>
                                              <p:attrName>ppt_x</p:attrName>
                                            </p:attrNameLst>
                                          </p:cBhvr>
                                          <p:tavLst>
                                            <p:tav tm="0">
                                              <p:val>
                                                <p:strVal val="#ppt_x"/>
                                              </p:val>
                                            </p:tav>
                                            <p:tav tm="100000">
                                              <p:val>
                                                <p:strVal val="#ppt_x"/>
                                              </p:val>
                                            </p:tav>
                                          </p:tavLst>
                                        </p:anim>
                                        <p:anim calcmode="lin" valueType="num" p14:bounceEnd="54000">
                                          <p:cBhvr additive="base">
                                            <p:cTn id="111" dur="2000" fill="hold"/>
                                            <p:tgtEl>
                                              <p:spTgt spid="21"/>
                                            </p:tgtEl>
                                            <p:attrNameLst>
                                              <p:attrName>ppt_y</p:attrName>
                                            </p:attrNameLst>
                                          </p:cBhvr>
                                          <p:tavLst>
                                            <p:tav tm="0">
                                              <p:val>
                                                <p:strVal val="0-#ppt_h/2"/>
                                              </p:val>
                                            </p:tav>
                                            <p:tav tm="100000">
                                              <p:val>
                                                <p:strVal val="#ppt_y"/>
                                              </p:val>
                                            </p:tav>
                                          </p:tavLst>
                                        </p:anim>
                                      </p:childTnLst>
                                    </p:cTn>
                                  </p:par>
                                  <p:par>
                                    <p:cTn id="112" presetID="10" presetClass="entr" presetSubtype="0" fill="hold" nodeType="withEffect">
                                      <p:stCondLst>
                                        <p:cond delay="60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1600"/>
                                            <p:tgtEl>
                                              <p:spTgt spid="38"/>
                                            </p:tgtEl>
                                          </p:cBhvr>
                                        </p:animEffect>
                                      </p:childTnLst>
                                    </p:cTn>
                                  </p:par>
                                  <p:par>
                                    <p:cTn id="115" presetID="10" presetClass="entr" presetSubtype="0" fill="hold" nodeType="withEffect">
                                      <p:stCondLst>
                                        <p:cond delay="60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1500"/>
                                            <p:tgtEl>
                                              <p:spTgt spid="41"/>
                                            </p:tgtEl>
                                          </p:cBhvr>
                                        </p:animEffect>
                                      </p:childTnLst>
                                    </p:cTn>
                                  </p:par>
                                  <p:par>
                                    <p:cTn id="118" presetID="10" presetClass="entr" presetSubtype="0" fill="hold" nodeType="withEffect">
                                      <p:stCondLst>
                                        <p:cond delay="60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1600"/>
                                            <p:tgtEl>
                                              <p:spTgt spid="46"/>
                                            </p:tgtEl>
                                          </p:cBhvr>
                                        </p:animEffect>
                                      </p:childTnLst>
                                    </p:cTn>
                                  </p:par>
                                  <p:par>
                                    <p:cTn id="121" presetID="10" presetClass="entr" presetSubtype="0" fill="hold" nodeType="withEffect">
                                      <p:stCondLst>
                                        <p:cond delay="60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200"/>
                                            <p:tgtEl>
                                              <p:spTgt spid="29"/>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400"/>
                                            <p:tgtEl>
                                              <p:spTgt spid="23"/>
                                            </p:tgtEl>
                                          </p:cBhvr>
                                        </p:animEffect>
                                      </p:childTnLst>
                                    </p:cTn>
                                  </p:par>
                                  <p:par>
                                    <p:cTn id="11" presetID="10" presetClass="entr" presetSubtype="0" fill="hold"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400"/>
                                            <p:tgtEl>
                                              <p:spTgt spid="27"/>
                                            </p:tgtEl>
                                          </p:cBhvr>
                                        </p:animEffect>
                                      </p:childTnLst>
                                    </p:cTn>
                                  </p:par>
                                  <p:par>
                                    <p:cTn id="14" presetID="10" presetClass="entr" presetSubtype="0" fill="hold" nodeType="withEffect">
                                      <p:stCondLst>
                                        <p:cond delay="1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500"/>
                                            <p:tgtEl>
                                              <p:spTgt spid="22"/>
                                            </p:tgtEl>
                                          </p:cBhvr>
                                        </p:animEffect>
                                      </p:childTnLst>
                                    </p:cTn>
                                  </p:par>
                                  <p:par>
                                    <p:cTn id="17" presetID="10" presetClass="entr" presetSubtype="0"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0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par>
                                    <p:cTn id="23" presetID="10" presetClass="entr" presetSubtype="0"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2000"/>
                                            <p:tgtEl>
                                              <p:spTgt spid="37"/>
                                            </p:tgtEl>
                                          </p:cBhvr>
                                        </p:animEffect>
                                      </p:childTnLst>
                                    </p:cTn>
                                  </p:par>
                                  <p:par>
                                    <p:cTn id="26" presetID="10" presetClass="entr" presetSubtype="0" fill="hold" nodeType="withEffect">
                                      <p:stCondLst>
                                        <p:cond delay="6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childTnLst>
                                    </p:cTn>
                                  </p:par>
                                  <p:par>
                                    <p:cTn id="29" presetID="10" presetClass="entr" presetSubtype="0" fill="hold" nodeType="withEffect">
                                      <p:stCondLst>
                                        <p:cond delay="3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3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000"/>
                                            <p:tgtEl>
                                              <p:spTgt spid="32"/>
                                            </p:tgtEl>
                                          </p:cBhvr>
                                        </p:animEffect>
                                      </p:childTnLst>
                                    </p:cTn>
                                  </p:par>
                                  <p:par>
                                    <p:cTn id="35" presetID="10" presetClass="entr" presetSubtype="0" fill="hold" nodeType="withEffect">
                                      <p:stCondLst>
                                        <p:cond delay="6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500"/>
                                            <p:tgtEl>
                                              <p:spTgt spid="35"/>
                                            </p:tgtEl>
                                          </p:cBhvr>
                                        </p:animEffect>
                                      </p:childTnLst>
                                    </p:cTn>
                                  </p:par>
                                  <p:par>
                                    <p:cTn id="38" presetID="10" presetClass="entr" presetSubtype="0" fill="hold" nodeType="withEffect">
                                      <p:stCondLst>
                                        <p:cond delay="2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2000"/>
                                            <p:tgtEl>
                                              <p:spTgt spid="31"/>
                                            </p:tgtEl>
                                          </p:cBhvr>
                                        </p:animEffect>
                                      </p:childTnLst>
                                    </p:cTn>
                                  </p:par>
                                  <p:par>
                                    <p:cTn id="41" presetID="10" presetClass="entr" presetSubtype="0" fill="hold" nodeType="withEffect">
                                      <p:stCondLst>
                                        <p:cond delay="6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600"/>
                                            <p:tgtEl>
                                              <p:spTgt spid="33"/>
                                            </p:tgtEl>
                                          </p:cBhvr>
                                        </p:animEffect>
                                      </p:childTnLst>
                                    </p:cTn>
                                  </p:par>
                                  <p:par>
                                    <p:cTn id="44" presetID="2" presetClass="entr" presetSubtype="1" accel="2600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2000" fill="hold"/>
                                            <p:tgtEl>
                                              <p:spTgt spid="5"/>
                                            </p:tgtEl>
                                            <p:attrNameLst>
                                              <p:attrName>ppt_x</p:attrName>
                                            </p:attrNameLst>
                                          </p:cBhvr>
                                          <p:tavLst>
                                            <p:tav tm="0">
                                              <p:val>
                                                <p:strVal val="#ppt_x"/>
                                              </p:val>
                                            </p:tav>
                                            <p:tav tm="100000">
                                              <p:val>
                                                <p:strVal val="#ppt_x"/>
                                              </p:val>
                                            </p:tav>
                                          </p:tavLst>
                                        </p:anim>
                                        <p:anim calcmode="lin" valueType="num">
                                          <p:cBhvr additive="base">
                                            <p:cTn id="47" dur="2000" fill="hold"/>
                                            <p:tgtEl>
                                              <p:spTgt spid="5"/>
                                            </p:tgtEl>
                                            <p:attrNameLst>
                                              <p:attrName>ppt_y</p:attrName>
                                            </p:attrNameLst>
                                          </p:cBhvr>
                                          <p:tavLst>
                                            <p:tav tm="0">
                                              <p:val>
                                                <p:strVal val="0-#ppt_h/2"/>
                                              </p:val>
                                            </p:tav>
                                            <p:tav tm="100000">
                                              <p:val>
                                                <p:strVal val="#ppt_y"/>
                                              </p:val>
                                            </p:tav>
                                          </p:tavLst>
                                        </p:anim>
                                      </p:childTnLst>
                                    </p:cTn>
                                  </p:par>
                                  <p:par>
                                    <p:cTn id="48" presetID="2" presetClass="entr" presetSubtype="1" accel="26000" fill="hold" grpId="0" nodeType="withEffect">
                                      <p:stCondLst>
                                        <p:cond delay="350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2000" fill="hold"/>
                                            <p:tgtEl>
                                              <p:spTgt spid="6"/>
                                            </p:tgtEl>
                                            <p:attrNameLst>
                                              <p:attrName>ppt_x</p:attrName>
                                            </p:attrNameLst>
                                          </p:cBhvr>
                                          <p:tavLst>
                                            <p:tav tm="0">
                                              <p:val>
                                                <p:strVal val="#ppt_x"/>
                                              </p:val>
                                            </p:tav>
                                            <p:tav tm="100000">
                                              <p:val>
                                                <p:strVal val="#ppt_x"/>
                                              </p:val>
                                            </p:tav>
                                          </p:tavLst>
                                        </p:anim>
                                        <p:anim calcmode="lin" valueType="num">
                                          <p:cBhvr additive="base">
                                            <p:cTn id="51" dur="2000" fill="hold"/>
                                            <p:tgtEl>
                                              <p:spTgt spid="6"/>
                                            </p:tgtEl>
                                            <p:attrNameLst>
                                              <p:attrName>ppt_y</p:attrName>
                                            </p:attrNameLst>
                                          </p:cBhvr>
                                          <p:tavLst>
                                            <p:tav tm="0">
                                              <p:val>
                                                <p:strVal val="0-#ppt_h/2"/>
                                              </p:val>
                                            </p:tav>
                                            <p:tav tm="100000">
                                              <p:val>
                                                <p:strVal val="#ppt_y"/>
                                              </p:val>
                                            </p:tav>
                                          </p:tavLst>
                                        </p:anim>
                                      </p:childTnLst>
                                    </p:cTn>
                                  </p:par>
                                  <p:par>
                                    <p:cTn id="52" presetID="2" presetClass="entr" presetSubtype="1" accel="26000" fill="hold" grpId="0" nodeType="withEffect">
                                      <p:stCondLst>
                                        <p:cond delay="40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2000" fill="hold"/>
                                            <p:tgtEl>
                                              <p:spTgt spid="7"/>
                                            </p:tgtEl>
                                            <p:attrNameLst>
                                              <p:attrName>ppt_x</p:attrName>
                                            </p:attrNameLst>
                                          </p:cBhvr>
                                          <p:tavLst>
                                            <p:tav tm="0">
                                              <p:val>
                                                <p:strVal val="#ppt_x"/>
                                              </p:val>
                                            </p:tav>
                                            <p:tav tm="100000">
                                              <p:val>
                                                <p:strVal val="#ppt_x"/>
                                              </p:val>
                                            </p:tav>
                                          </p:tavLst>
                                        </p:anim>
                                        <p:anim calcmode="lin" valueType="num">
                                          <p:cBhvr additive="base">
                                            <p:cTn id="55" dur="2000" fill="hold"/>
                                            <p:tgtEl>
                                              <p:spTgt spid="7"/>
                                            </p:tgtEl>
                                            <p:attrNameLst>
                                              <p:attrName>ppt_y</p:attrName>
                                            </p:attrNameLst>
                                          </p:cBhvr>
                                          <p:tavLst>
                                            <p:tav tm="0">
                                              <p:val>
                                                <p:strVal val="0-#ppt_h/2"/>
                                              </p:val>
                                            </p:tav>
                                            <p:tav tm="100000">
                                              <p:val>
                                                <p:strVal val="#ppt_y"/>
                                              </p:val>
                                            </p:tav>
                                          </p:tavLst>
                                        </p:anim>
                                      </p:childTnLst>
                                    </p:cTn>
                                  </p:par>
                                  <p:par>
                                    <p:cTn id="56" presetID="2" presetClass="entr" presetSubtype="1" accel="26000" fill="hold" grpId="0" nodeType="withEffect">
                                      <p:stCondLst>
                                        <p:cond delay="120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2000" fill="hold"/>
                                            <p:tgtEl>
                                              <p:spTgt spid="8"/>
                                            </p:tgtEl>
                                            <p:attrNameLst>
                                              <p:attrName>ppt_x</p:attrName>
                                            </p:attrNameLst>
                                          </p:cBhvr>
                                          <p:tavLst>
                                            <p:tav tm="0">
                                              <p:val>
                                                <p:strVal val="#ppt_x"/>
                                              </p:val>
                                            </p:tav>
                                            <p:tav tm="100000">
                                              <p:val>
                                                <p:strVal val="#ppt_x"/>
                                              </p:val>
                                            </p:tav>
                                          </p:tavLst>
                                        </p:anim>
                                        <p:anim calcmode="lin" valueType="num">
                                          <p:cBhvr additive="base">
                                            <p:cTn id="59" dur="2000" fill="hold"/>
                                            <p:tgtEl>
                                              <p:spTgt spid="8"/>
                                            </p:tgtEl>
                                            <p:attrNameLst>
                                              <p:attrName>ppt_y</p:attrName>
                                            </p:attrNameLst>
                                          </p:cBhvr>
                                          <p:tavLst>
                                            <p:tav tm="0">
                                              <p:val>
                                                <p:strVal val="0-#ppt_h/2"/>
                                              </p:val>
                                            </p:tav>
                                            <p:tav tm="100000">
                                              <p:val>
                                                <p:strVal val="#ppt_y"/>
                                              </p:val>
                                            </p:tav>
                                          </p:tavLst>
                                        </p:anim>
                                      </p:childTnLst>
                                    </p:cTn>
                                  </p:par>
                                  <p:par>
                                    <p:cTn id="60" presetID="2" presetClass="entr" presetSubtype="1" accel="26000" fill="hold" grpId="0" nodeType="withEffect">
                                      <p:stCondLst>
                                        <p:cond delay="80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2000" fill="hold"/>
                                            <p:tgtEl>
                                              <p:spTgt spid="9"/>
                                            </p:tgtEl>
                                            <p:attrNameLst>
                                              <p:attrName>ppt_x</p:attrName>
                                            </p:attrNameLst>
                                          </p:cBhvr>
                                          <p:tavLst>
                                            <p:tav tm="0">
                                              <p:val>
                                                <p:strVal val="#ppt_x"/>
                                              </p:val>
                                            </p:tav>
                                            <p:tav tm="100000">
                                              <p:val>
                                                <p:strVal val="#ppt_x"/>
                                              </p:val>
                                            </p:tav>
                                          </p:tavLst>
                                        </p:anim>
                                        <p:anim calcmode="lin" valueType="num">
                                          <p:cBhvr additive="base">
                                            <p:cTn id="63" dur="2000" fill="hold"/>
                                            <p:tgtEl>
                                              <p:spTgt spid="9"/>
                                            </p:tgtEl>
                                            <p:attrNameLst>
                                              <p:attrName>ppt_y</p:attrName>
                                            </p:attrNameLst>
                                          </p:cBhvr>
                                          <p:tavLst>
                                            <p:tav tm="0">
                                              <p:val>
                                                <p:strVal val="0-#ppt_h/2"/>
                                              </p:val>
                                            </p:tav>
                                            <p:tav tm="100000">
                                              <p:val>
                                                <p:strVal val="#ppt_y"/>
                                              </p:val>
                                            </p:tav>
                                          </p:tavLst>
                                        </p:anim>
                                      </p:childTnLst>
                                    </p:cTn>
                                  </p:par>
                                  <p:par>
                                    <p:cTn id="64" presetID="2" presetClass="entr" presetSubtype="1" accel="26000" fill="hold" grpId="0" nodeType="withEffect">
                                      <p:stCondLst>
                                        <p:cond delay="140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2000" fill="hold"/>
                                            <p:tgtEl>
                                              <p:spTgt spid="10"/>
                                            </p:tgtEl>
                                            <p:attrNameLst>
                                              <p:attrName>ppt_x</p:attrName>
                                            </p:attrNameLst>
                                          </p:cBhvr>
                                          <p:tavLst>
                                            <p:tav tm="0">
                                              <p:val>
                                                <p:strVal val="#ppt_x"/>
                                              </p:val>
                                            </p:tav>
                                            <p:tav tm="100000">
                                              <p:val>
                                                <p:strVal val="#ppt_x"/>
                                              </p:val>
                                            </p:tav>
                                          </p:tavLst>
                                        </p:anim>
                                        <p:anim calcmode="lin" valueType="num">
                                          <p:cBhvr additive="base">
                                            <p:cTn id="67" dur="2000" fill="hold"/>
                                            <p:tgtEl>
                                              <p:spTgt spid="10"/>
                                            </p:tgtEl>
                                            <p:attrNameLst>
                                              <p:attrName>ppt_y</p:attrName>
                                            </p:attrNameLst>
                                          </p:cBhvr>
                                          <p:tavLst>
                                            <p:tav tm="0">
                                              <p:val>
                                                <p:strVal val="0-#ppt_h/2"/>
                                              </p:val>
                                            </p:tav>
                                            <p:tav tm="100000">
                                              <p:val>
                                                <p:strVal val="#ppt_y"/>
                                              </p:val>
                                            </p:tav>
                                          </p:tavLst>
                                        </p:anim>
                                      </p:childTnLst>
                                    </p:cTn>
                                  </p:par>
                                  <p:par>
                                    <p:cTn id="68" presetID="2" presetClass="entr" presetSubtype="1" accel="26000" fill="hold" grpId="0" nodeType="withEffect">
                                      <p:stCondLst>
                                        <p:cond delay="60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2000" fill="hold"/>
                                            <p:tgtEl>
                                              <p:spTgt spid="11"/>
                                            </p:tgtEl>
                                            <p:attrNameLst>
                                              <p:attrName>ppt_x</p:attrName>
                                            </p:attrNameLst>
                                          </p:cBhvr>
                                          <p:tavLst>
                                            <p:tav tm="0">
                                              <p:val>
                                                <p:strVal val="#ppt_x"/>
                                              </p:val>
                                            </p:tav>
                                            <p:tav tm="100000">
                                              <p:val>
                                                <p:strVal val="#ppt_x"/>
                                              </p:val>
                                            </p:tav>
                                          </p:tavLst>
                                        </p:anim>
                                        <p:anim calcmode="lin" valueType="num">
                                          <p:cBhvr additive="base">
                                            <p:cTn id="71" dur="2000" fill="hold"/>
                                            <p:tgtEl>
                                              <p:spTgt spid="11"/>
                                            </p:tgtEl>
                                            <p:attrNameLst>
                                              <p:attrName>ppt_y</p:attrName>
                                            </p:attrNameLst>
                                          </p:cBhvr>
                                          <p:tavLst>
                                            <p:tav tm="0">
                                              <p:val>
                                                <p:strVal val="0-#ppt_h/2"/>
                                              </p:val>
                                            </p:tav>
                                            <p:tav tm="100000">
                                              <p:val>
                                                <p:strVal val="#ppt_y"/>
                                              </p:val>
                                            </p:tav>
                                          </p:tavLst>
                                        </p:anim>
                                      </p:childTnLst>
                                    </p:cTn>
                                  </p:par>
                                  <p:par>
                                    <p:cTn id="72" presetID="2" presetClass="entr" presetSubtype="1" accel="26000" fill="hold" grpId="0" nodeType="withEffect">
                                      <p:stCondLst>
                                        <p:cond delay="210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2000" fill="hold"/>
                                            <p:tgtEl>
                                              <p:spTgt spid="12"/>
                                            </p:tgtEl>
                                            <p:attrNameLst>
                                              <p:attrName>ppt_x</p:attrName>
                                            </p:attrNameLst>
                                          </p:cBhvr>
                                          <p:tavLst>
                                            <p:tav tm="0">
                                              <p:val>
                                                <p:strVal val="#ppt_x"/>
                                              </p:val>
                                            </p:tav>
                                            <p:tav tm="100000">
                                              <p:val>
                                                <p:strVal val="#ppt_x"/>
                                              </p:val>
                                            </p:tav>
                                          </p:tavLst>
                                        </p:anim>
                                        <p:anim calcmode="lin" valueType="num">
                                          <p:cBhvr additive="base">
                                            <p:cTn id="75" dur="2000" fill="hold"/>
                                            <p:tgtEl>
                                              <p:spTgt spid="12"/>
                                            </p:tgtEl>
                                            <p:attrNameLst>
                                              <p:attrName>ppt_y</p:attrName>
                                            </p:attrNameLst>
                                          </p:cBhvr>
                                          <p:tavLst>
                                            <p:tav tm="0">
                                              <p:val>
                                                <p:strVal val="0-#ppt_h/2"/>
                                              </p:val>
                                            </p:tav>
                                            <p:tav tm="100000">
                                              <p:val>
                                                <p:strVal val="#ppt_y"/>
                                              </p:val>
                                            </p:tav>
                                          </p:tavLst>
                                        </p:anim>
                                      </p:childTnLst>
                                    </p:cTn>
                                  </p:par>
                                  <p:par>
                                    <p:cTn id="76" presetID="2" presetClass="entr" presetSubtype="1" accel="26000" fill="hold" grpId="0" nodeType="withEffect">
                                      <p:stCondLst>
                                        <p:cond delay="70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2000" fill="hold"/>
                                            <p:tgtEl>
                                              <p:spTgt spid="13"/>
                                            </p:tgtEl>
                                            <p:attrNameLst>
                                              <p:attrName>ppt_x</p:attrName>
                                            </p:attrNameLst>
                                          </p:cBhvr>
                                          <p:tavLst>
                                            <p:tav tm="0">
                                              <p:val>
                                                <p:strVal val="#ppt_x"/>
                                              </p:val>
                                            </p:tav>
                                            <p:tav tm="100000">
                                              <p:val>
                                                <p:strVal val="#ppt_x"/>
                                              </p:val>
                                            </p:tav>
                                          </p:tavLst>
                                        </p:anim>
                                        <p:anim calcmode="lin" valueType="num">
                                          <p:cBhvr additive="base">
                                            <p:cTn id="79" dur="2000" fill="hold"/>
                                            <p:tgtEl>
                                              <p:spTgt spid="13"/>
                                            </p:tgtEl>
                                            <p:attrNameLst>
                                              <p:attrName>ppt_y</p:attrName>
                                            </p:attrNameLst>
                                          </p:cBhvr>
                                          <p:tavLst>
                                            <p:tav tm="0">
                                              <p:val>
                                                <p:strVal val="0-#ppt_h/2"/>
                                              </p:val>
                                            </p:tav>
                                            <p:tav tm="100000">
                                              <p:val>
                                                <p:strVal val="#ppt_y"/>
                                              </p:val>
                                            </p:tav>
                                          </p:tavLst>
                                        </p:anim>
                                      </p:childTnLst>
                                    </p:cTn>
                                  </p:par>
                                  <p:par>
                                    <p:cTn id="80" presetID="2" presetClass="entr" presetSubtype="1" accel="26000" fill="hold" grpId="0" nodeType="withEffect">
                                      <p:stCondLst>
                                        <p:cond delay="60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2000" fill="hold"/>
                                            <p:tgtEl>
                                              <p:spTgt spid="14"/>
                                            </p:tgtEl>
                                            <p:attrNameLst>
                                              <p:attrName>ppt_x</p:attrName>
                                            </p:attrNameLst>
                                          </p:cBhvr>
                                          <p:tavLst>
                                            <p:tav tm="0">
                                              <p:val>
                                                <p:strVal val="#ppt_x"/>
                                              </p:val>
                                            </p:tav>
                                            <p:tav tm="100000">
                                              <p:val>
                                                <p:strVal val="#ppt_x"/>
                                              </p:val>
                                            </p:tav>
                                          </p:tavLst>
                                        </p:anim>
                                        <p:anim calcmode="lin" valueType="num">
                                          <p:cBhvr additive="base">
                                            <p:cTn id="83" dur="2000" fill="hold"/>
                                            <p:tgtEl>
                                              <p:spTgt spid="14"/>
                                            </p:tgtEl>
                                            <p:attrNameLst>
                                              <p:attrName>ppt_y</p:attrName>
                                            </p:attrNameLst>
                                          </p:cBhvr>
                                          <p:tavLst>
                                            <p:tav tm="0">
                                              <p:val>
                                                <p:strVal val="0-#ppt_h/2"/>
                                              </p:val>
                                            </p:tav>
                                            <p:tav tm="100000">
                                              <p:val>
                                                <p:strVal val="#ppt_y"/>
                                              </p:val>
                                            </p:tav>
                                          </p:tavLst>
                                        </p:anim>
                                      </p:childTnLst>
                                    </p:cTn>
                                  </p:par>
                                  <p:par>
                                    <p:cTn id="84" presetID="2" presetClass="entr" presetSubtype="1" accel="26000" fill="hold" grpId="0" nodeType="withEffect">
                                      <p:stCondLst>
                                        <p:cond delay="2100"/>
                                      </p:stCondLst>
                                      <p:childTnLst>
                                        <p:set>
                                          <p:cBhvr>
                                            <p:cTn id="85" dur="1" fill="hold">
                                              <p:stCondLst>
                                                <p:cond delay="0"/>
                                              </p:stCondLst>
                                            </p:cTn>
                                            <p:tgtEl>
                                              <p:spTgt spid="15"/>
                                            </p:tgtEl>
                                            <p:attrNameLst>
                                              <p:attrName>style.visibility</p:attrName>
                                            </p:attrNameLst>
                                          </p:cBhvr>
                                          <p:to>
                                            <p:strVal val="visible"/>
                                          </p:to>
                                        </p:set>
                                        <p:anim calcmode="lin" valueType="num">
                                          <p:cBhvr additive="base">
                                            <p:cTn id="86" dur="2000" fill="hold"/>
                                            <p:tgtEl>
                                              <p:spTgt spid="15"/>
                                            </p:tgtEl>
                                            <p:attrNameLst>
                                              <p:attrName>ppt_x</p:attrName>
                                            </p:attrNameLst>
                                          </p:cBhvr>
                                          <p:tavLst>
                                            <p:tav tm="0">
                                              <p:val>
                                                <p:strVal val="#ppt_x"/>
                                              </p:val>
                                            </p:tav>
                                            <p:tav tm="100000">
                                              <p:val>
                                                <p:strVal val="#ppt_x"/>
                                              </p:val>
                                            </p:tav>
                                          </p:tavLst>
                                        </p:anim>
                                        <p:anim calcmode="lin" valueType="num">
                                          <p:cBhvr additive="base">
                                            <p:cTn id="87" dur="2000" fill="hold"/>
                                            <p:tgtEl>
                                              <p:spTgt spid="15"/>
                                            </p:tgtEl>
                                            <p:attrNameLst>
                                              <p:attrName>ppt_y</p:attrName>
                                            </p:attrNameLst>
                                          </p:cBhvr>
                                          <p:tavLst>
                                            <p:tav tm="0">
                                              <p:val>
                                                <p:strVal val="0-#ppt_h/2"/>
                                              </p:val>
                                            </p:tav>
                                            <p:tav tm="100000">
                                              <p:val>
                                                <p:strVal val="#ppt_y"/>
                                              </p:val>
                                            </p:tav>
                                          </p:tavLst>
                                        </p:anim>
                                      </p:childTnLst>
                                    </p:cTn>
                                  </p:par>
                                  <p:par>
                                    <p:cTn id="88" presetID="2" presetClass="entr" presetSubtype="1" accel="2600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2000" fill="hold"/>
                                            <p:tgtEl>
                                              <p:spTgt spid="16"/>
                                            </p:tgtEl>
                                            <p:attrNameLst>
                                              <p:attrName>ppt_x</p:attrName>
                                            </p:attrNameLst>
                                          </p:cBhvr>
                                          <p:tavLst>
                                            <p:tav tm="0">
                                              <p:val>
                                                <p:strVal val="#ppt_x"/>
                                              </p:val>
                                            </p:tav>
                                            <p:tav tm="100000">
                                              <p:val>
                                                <p:strVal val="#ppt_x"/>
                                              </p:val>
                                            </p:tav>
                                          </p:tavLst>
                                        </p:anim>
                                        <p:anim calcmode="lin" valueType="num">
                                          <p:cBhvr additive="base">
                                            <p:cTn id="91" dur="2000" fill="hold"/>
                                            <p:tgtEl>
                                              <p:spTgt spid="16"/>
                                            </p:tgtEl>
                                            <p:attrNameLst>
                                              <p:attrName>ppt_y</p:attrName>
                                            </p:attrNameLst>
                                          </p:cBhvr>
                                          <p:tavLst>
                                            <p:tav tm="0">
                                              <p:val>
                                                <p:strVal val="0-#ppt_h/2"/>
                                              </p:val>
                                            </p:tav>
                                            <p:tav tm="100000">
                                              <p:val>
                                                <p:strVal val="#ppt_y"/>
                                              </p:val>
                                            </p:tav>
                                          </p:tavLst>
                                        </p:anim>
                                      </p:childTnLst>
                                    </p:cTn>
                                  </p:par>
                                  <p:par>
                                    <p:cTn id="92" presetID="2" presetClass="entr" presetSubtype="1" accel="26000" fill="hold" grpId="0" nodeType="withEffect">
                                      <p:stCondLst>
                                        <p:cond delay="1400"/>
                                      </p:stCondLst>
                                      <p:childTnLst>
                                        <p:set>
                                          <p:cBhvr>
                                            <p:cTn id="93" dur="1" fill="hold">
                                              <p:stCondLst>
                                                <p:cond delay="0"/>
                                              </p:stCondLst>
                                            </p:cTn>
                                            <p:tgtEl>
                                              <p:spTgt spid="17"/>
                                            </p:tgtEl>
                                            <p:attrNameLst>
                                              <p:attrName>style.visibility</p:attrName>
                                            </p:attrNameLst>
                                          </p:cBhvr>
                                          <p:to>
                                            <p:strVal val="visible"/>
                                          </p:to>
                                        </p:set>
                                        <p:anim calcmode="lin" valueType="num">
                                          <p:cBhvr additive="base">
                                            <p:cTn id="94" dur="2000" fill="hold"/>
                                            <p:tgtEl>
                                              <p:spTgt spid="17"/>
                                            </p:tgtEl>
                                            <p:attrNameLst>
                                              <p:attrName>ppt_x</p:attrName>
                                            </p:attrNameLst>
                                          </p:cBhvr>
                                          <p:tavLst>
                                            <p:tav tm="0">
                                              <p:val>
                                                <p:strVal val="#ppt_x"/>
                                              </p:val>
                                            </p:tav>
                                            <p:tav tm="100000">
                                              <p:val>
                                                <p:strVal val="#ppt_x"/>
                                              </p:val>
                                            </p:tav>
                                          </p:tavLst>
                                        </p:anim>
                                        <p:anim calcmode="lin" valueType="num">
                                          <p:cBhvr additive="base">
                                            <p:cTn id="95" dur="2000" fill="hold"/>
                                            <p:tgtEl>
                                              <p:spTgt spid="17"/>
                                            </p:tgtEl>
                                            <p:attrNameLst>
                                              <p:attrName>ppt_y</p:attrName>
                                            </p:attrNameLst>
                                          </p:cBhvr>
                                          <p:tavLst>
                                            <p:tav tm="0">
                                              <p:val>
                                                <p:strVal val="0-#ppt_h/2"/>
                                              </p:val>
                                            </p:tav>
                                            <p:tav tm="100000">
                                              <p:val>
                                                <p:strVal val="#ppt_y"/>
                                              </p:val>
                                            </p:tav>
                                          </p:tavLst>
                                        </p:anim>
                                      </p:childTnLst>
                                    </p:cTn>
                                  </p:par>
                                  <p:par>
                                    <p:cTn id="96" presetID="2" presetClass="entr" presetSubtype="1" accel="26000" fill="hold" grpId="0" nodeType="withEffect">
                                      <p:stCondLst>
                                        <p:cond delay="800"/>
                                      </p:stCondLst>
                                      <p:childTnLst>
                                        <p:set>
                                          <p:cBhvr>
                                            <p:cTn id="97" dur="1" fill="hold">
                                              <p:stCondLst>
                                                <p:cond delay="0"/>
                                              </p:stCondLst>
                                            </p:cTn>
                                            <p:tgtEl>
                                              <p:spTgt spid="18"/>
                                            </p:tgtEl>
                                            <p:attrNameLst>
                                              <p:attrName>style.visibility</p:attrName>
                                            </p:attrNameLst>
                                          </p:cBhvr>
                                          <p:to>
                                            <p:strVal val="visible"/>
                                          </p:to>
                                        </p:set>
                                        <p:anim calcmode="lin" valueType="num">
                                          <p:cBhvr additive="base">
                                            <p:cTn id="98" dur="2000" fill="hold"/>
                                            <p:tgtEl>
                                              <p:spTgt spid="18"/>
                                            </p:tgtEl>
                                            <p:attrNameLst>
                                              <p:attrName>ppt_x</p:attrName>
                                            </p:attrNameLst>
                                          </p:cBhvr>
                                          <p:tavLst>
                                            <p:tav tm="0">
                                              <p:val>
                                                <p:strVal val="#ppt_x"/>
                                              </p:val>
                                            </p:tav>
                                            <p:tav tm="100000">
                                              <p:val>
                                                <p:strVal val="#ppt_x"/>
                                              </p:val>
                                            </p:tav>
                                          </p:tavLst>
                                        </p:anim>
                                        <p:anim calcmode="lin" valueType="num">
                                          <p:cBhvr additive="base">
                                            <p:cTn id="99" dur="2000" fill="hold"/>
                                            <p:tgtEl>
                                              <p:spTgt spid="18"/>
                                            </p:tgtEl>
                                            <p:attrNameLst>
                                              <p:attrName>ppt_y</p:attrName>
                                            </p:attrNameLst>
                                          </p:cBhvr>
                                          <p:tavLst>
                                            <p:tav tm="0">
                                              <p:val>
                                                <p:strVal val="0-#ppt_h/2"/>
                                              </p:val>
                                            </p:tav>
                                            <p:tav tm="100000">
                                              <p:val>
                                                <p:strVal val="#ppt_y"/>
                                              </p:val>
                                            </p:tav>
                                          </p:tavLst>
                                        </p:anim>
                                      </p:childTnLst>
                                    </p:cTn>
                                  </p:par>
                                  <p:par>
                                    <p:cTn id="100" presetID="2" presetClass="entr" presetSubtype="1" accel="26000" fill="hold" grpId="0" nodeType="withEffect">
                                      <p:stCondLst>
                                        <p:cond delay="80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2000" fill="hold"/>
                                            <p:tgtEl>
                                              <p:spTgt spid="19"/>
                                            </p:tgtEl>
                                            <p:attrNameLst>
                                              <p:attrName>ppt_x</p:attrName>
                                            </p:attrNameLst>
                                          </p:cBhvr>
                                          <p:tavLst>
                                            <p:tav tm="0">
                                              <p:val>
                                                <p:strVal val="#ppt_x"/>
                                              </p:val>
                                            </p:tav>
                                            <p:tav tm="100000">
                                              <p:val>
                                                <p:strVal val="#ppt_x"/>
                                              </p:val>
                                            </p:tav>
                                          </p:tavLst>
                                        </p:anim>
                                        <p:anim calcmode="lin" valueType="num">
                                          <p:cBhvr additive="base">
                                            <p:cTn id="103" dur="2000" fill="hold"/>
                                            <p:tgtEl>
                                              <p:spTgt spid="19"/>
                                            </p:tgtEl>
                                            <p:attrNameLst>
                                              <p:attrName>ppt_y</p:attrName>
                                            </p:attrNameLst>
                                          </p:cBhvr>
                                          <p:tavLst>
                                            <p:tav tm="0">
                                              <p:val>
                                                <p:strVal val="0-#ppt_h/2"/>
                                              </p:val>
                                            </p:tav>
                                            <p:tav tm="100000">
                                              <p:val>
                                                <p:strVal val="#ppt_y"/>
                                              </p:val>
                                            </p:tav>
                                          </p:tavLst>
                                        </p:anim>
                                      </p:childTnLst>
                                    </p:cTn>
                                  </p:par>
                                  <p:par>
                                    <p:cTn id="104" presetID="2" presetClass="entr" presetSubtype="1" accel="26000" fill="hold" grpId="0" nodeType="withEffect">
                                      <p:stCondLst>
                                        <p:cond delay="600"/>
                                      </p:stCondLst>
                                      <p:childTnLst>
                                        <p:set>
                                          <p:cBhvr>
                                            <p:cTn id="105" dur="1" fill="hold">
                                              <p:stCondLst>
                                                <p:cond delay="0"/>
                                              </p:stCondLst>
                                            </p:cTn>
                                            <p:tgtEl>
                                              <p:spTgt spid="20"/>
                                            </p:tgtEl>
                                            <p:attrNameLst>
                                              <p:attrName>style.visibility</p:attrName>
                                            </p:attrNameLst>
                                          </p:cBhvr>
                                          <p:to>
                                            <p:strVal val="visible"/>
                                          </p:to>
                                        </p:set>
                                        <p:anim calcmode="lin" valueType="num">
                                          <p:cBhvr additive="base">
                                            <p:cTn id="106" dur="2000" fill="hold"/>
                                            <p:tgtEl>
                                              <p:spTgt spid="20"/>
                                            </p:tgtEl>
                                            <p:attrNameLst>
                                              <p:attrName>ppt_x</p:attrName>
                                            </p:attrNameLst>
                                          </p:cBhvr>
                                          <p:tavLst>
                                            <p:tav tm="0">
                                              <p:val>
                                                <p:strVal val="#ppt_x"/>
                                              </p:val>
                                            </p:tav>
                                            <p:tav tm="100000">
                                              <p:val>
                                                <p:strVal val="#ppt_x"/>
                                              </p:val>
                                            </p:tav>
                                          </p:tavLst>
                                        </p:anim>
                                        <p:anim calcmode="lin" valueType="num">
                                          <p:cBhvr additive="base">
                                            <p:cTn id="107" dur="2000" fill="hold"/>
                                            <p:tgtEl>
                                              <p:spTgt spid="20"/>
                                            </p:tgtEl>
                                            <p:attrNameLst>
                                              <p:attrName>ppt_y</p:attrName>
                                            </p:attrNameLst>
                                          </p:cBhvr>
                                          <p:tavLst>
                                            <p:tav tm="0">
                                              <p:val>
                                                <p:strVal val="0-#ppt_h/2"/>
                                              </p:val>
                                            </p:tav>
                                            <p:tav tm="100000">
                                              <p:val>
                                                <p:strVal val="#ppt_y"/>
                                              </p:val>
                                            </p:tav>
                                          </p:tavLst>
                                        </p:anim>
                                      </p:childTnLst>
                                    </p:cTn>
                                  </p:par>
                                  <p:par>
                                    <p:cTn id="108" presetID="2" presetClass="entr" presetSubtype="1" accel="26000" fill="hold" grpId="0" nodeType="withEffect">
                                      <p:stCondLst>
                                        <p:cond delay="2100"/>
                                      </p:stCondLst>
                                      <p:childTnLst>
                                        <p:set>
                                          <p:cBhvr>
                                            <p:cTn id="109" dur="1" fill="hold">
                                              <p:stCondLst>
                                                <p:cond delay="0"/>
                                              </p:stCondLst>
                                            </p:cTn>
                                            <p:tgtEl>
                                              <p:spTgt spid="21"/>
                                            </p:tgtEl>
                                            <p:attrNameLst>
                                              <p:attrName>style.visibility</p:attrName>
                                            </p:attrNameLst>
                                          </p:cBhvr>
                                          <p:to>
                                            <p:strVal val="visible"/>
                                          </p:to>
                                        </p:set>
                                        <p:anim calcmode="lin" valueType="num">
                                          <p:cBhvr additive="base">
                                            <p:cTn id="110" dur="2000" fill="hold"/>
                                            <p:tgtEl>
                                              <p:spTgt spid="21"/>
                                            </p:tgtEl>
                                            <p:attrNameLst>
                                              <p:attrName>ppt_x</p:attrName>
                                            </p:attrNameLst>
                                          </p:cBhvr>
                                          <p:tavLst>
                                            <p:tav tm="0">
                                              <p:val>
                                                <p:strVal val="#ppt_x"/>
                                              </p:val>
                                            </p:tav>
                                            <p:tav tm="100000">
                                              <p:val>
                                                <p:strVal val="#ppt_x"/>
                                              </p:val>
                                            </p:tav>
                                          </p:tavLst>
                                        </p:anim>
                                        <p:anim calcmode="lin" valueType="num">
                                          <p:cBhvr additive="base">
                                            <p:cTn id="111" dur="2000" fill="hold"/>
                                            <p:tgtEl>
                                              <p:spTgt spid="21"/>
                                            </p:tgtEl>
                                            <p:attrNameLst>
                                              <p:attrName>ppt_y</p:attrName>
                                            </p:attrNameLst>
                                          </p:cBhvr>
                                          <p:tavLst>
                                            <p:tav tm="0">
                                              <p:val>
                                                <p:strVal val="0-#ppt_h/2"/>
                                              </p:val>
                                            </p:tav>
                                            <p:tav tm="100000">
                                              <p:val>
                                                <p:strVal val="#ppt_y"/>
                                              </p:val>
                                            </p:tav>
                                          </p:tavLst>
                                        </p:anim>
                                      </p:childTnLst>
                                    </p:cTn>
                                  </p:par>
                                  <p:par>
                                    <p:cTn id="112" presetID="10" presetClass="entr" presetSubtype="0" fill="hold" nodeType="withEffect">
                                      <p:stCondLst>
                                        <p:cond delay="60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1600"/>
                                            <p:tgtEl>
                                              <p:spTgt spid="38"/>
                                            </p:tgtEl>
                                          </p:cBhvr>
                                        </p:animEffect>
                                      </p:childTnLst>
                                    </p:cTn>
                                  </p:par>
                                  <p:par>
                                    <p:cTn id="115" presetID="10" presetClass="entr" presetSubtype="0" fill="hold" nodeType="withEffect">
                                      <p:stCondLst>
                                        <p:cond delay="60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1500"/>
                                            <p:tgtEl>
                                              <p:spTgt spid="41"/>
                                            </p:tgtEl>
                                          </p:cBhvr>
                                        </p:animEffect>
                                      </p:childTnLst>
                                    </p:cTn>
                                  </p:par>
                                  <p:par>
                                    <p:cTn id="118" presetID="10" presetClass="entr" presetSubtype="0" fill="hold" nodeType="withEffect">
                                      <p:stCondLst>
                                        <p:cond delay="60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1600"/>
                                            <p:tgtEl>
                                              <p:spTgt spid="46"/>
                                            </p:tgtEl>
                                          </p:cBhvr>
                                        </p:animEffect>
                                      </p:childTnLst>
                                    </p:cTn>
                                  </p:par>
                                  <p:par>
                                    <p:cTn id="121" presetID="10" presetClass="entr" presetSubtype="0" fill="hold" nodeType="withEffect">
                                      <p:stCondLst>
                                        <p:cond delay="60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96643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107897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126813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301532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0">
              <a:srgbClr val="FCFCFC"/>
            </a:gs>
            <a:gs pos="100000">
              <a:schemeClr val="bg1">
                <a:lumMod val="85000"/>
              </a:schemeClr>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endParaRPr lang="zh-CN" altLang="en-US" dirty="0"/>
          </a:p>
        </p:txBody>
      </p:sp>
    </p:spTree>
    <p:extLst>
      <p:ext uri="{BB962C8B-B14F-4D97-AF65-F5344CB8AC3E}">
        <p14:creationId xmlns:p14="http://schemas.microsoft.com/office/powerpoint/2010/main" val="417880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Drawing1.vsd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文本框 1383"/>
          <p:cNvSpPr txBox="1"/>
          <p:nvPr/>
        </p:nvSpPr>
        <p:spPr>
          <a:xfrm>
            <a:off x="2897503" y="5275834"/>
            <a:ext cx="6393822" cy="646331"/>
          </a:xfrm>
          <a:prstGeom prst="rect">
            <a:avLst/>
          </a:prstGeom>
          <a:noFill/>
        </p:spPr>
        <p:txBody>
          <a:bodyPr wrap="square" rtlCol="0">
            <a:spAutoFit/>
          </a:bodyPr>
          <a:lstStyle/>
          <a:p>
            <a:pPr algn="ctr"/>
            <a:r>
              <a:rPr lang="zh-CN" altLang="en-US" sz="36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校园二手交易平台</a:t>
            </a:r>
            <a:endParaRPr lang="en-US" altLang="zh-CN" sz="36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
        <p:nvSpPr>
          <p:cNvPr id="3" name="矩形 2">
            <a:extLst>
              <a:ext uri="{FF2B5EF4-FFF2-40B4-BE49-F238E27FC236}">
                <a16:creationId xmlns:a16="http://schemas.microsoft.com/office/drawing/2014/main" id="{E02BFAE6-DE5F-4EF9-9E38-0DF28540CE6B}"/>
              </a:ext>
            </a:extLst>
          </p:cNvPr>
          <p:cNvSpPr/>
          <p:nvPr/>
        </p:nvSpPr>
        <p:spPr>
          <a:xfrm>
            <a:off x="4512749" y="2211858"/>
            <a:ext cx="3163330" cy="1323439"/>
          </a:xfrm>
          <a:prstGeom prst="rect">
            <a:avLst/>
          </a:prstGeom>
        </p:spPr>
        <p:txBody>
          <a:bodyPr wrap="square">
            <a:spAutoFit/>
          </a:bodyPr>
          <a:lstStyle/>
          <a:p>
            <a:r>
              <a:rPr lang="zh-CN" altLang="zh-CN" sz="8000" dirty="0">
                <a:solidFill>
                  <a:srgbClr val="44F4CD"/>
                </a:solidFill>
                <a:ea typeface="黑体" panose="02010609060101010101" pitchFamily="49" charset="-122"/>
                <a:cs typeface="Times New Roman" panose="02020603050405020304" pitchFamily="18" charset="0"/>
              </a:rPr>
              <a:t>物</a:t>
            </a:r>
            <a:r>
              <a:rPr lang="en-US" altLang="zh-CN" sz="8000" dirty="0">
                <a:solidFill>
                  <a:srgbClr val="44F4CD"/>
                </a:solidFill>
                <a:ea typeface="黑体" panose="02010609060101010101" pitchFamily="49" charset="-122"/>
                <a:cs typeface="Times New Roman" panose="02020603050405020304" pitchFamily="18" charset="0"/>
              </a:rPr>
              <a:t> </a:t>
            </a:r>
            <a:r>
              <a:rPr lang="en-US" altLang="zh-CN" sz="8000" dirty="0">
                <a:solidFill>
                  <a:schemeClr val="bg1"/>
                </a:solidFill>
                <a:ea typeface="黑体" panose="02010609060101010101" pitchFamily="49" charset="-122"/>
                <a:cs typeface="Times New Roman" panose="02020603050405020304" pitchFamily="18" charset="0"/>
              </a:rPr>
              <a:t>  </a:t>
            </a:r>
            <a:r>
              <a:rPr lang="zh-CN" altLang="zh-CN" sz="8000" dirty="0">
                <a:solidFill>
                  <a:srgbClr val="FA4379"/>
                </a:solidFill>
                <a:ea typeface="黑体" panose="02010609060101010101" pitchFamily="49" charset="-122"/>
                <a:cs typeface="Times New Roman" panose="02020603050405020304" pitchFamily="18" charset="0"/>
              </a:rPr>
              <a:t>外</a:t>
            </a:r>
            <a:endParaRPr lang="zh-CN" altLang="en-US" sz="8000" dirty="0">
              <a:solidFill>
                <a:srgbClr val="FA4379"/>
              </a:solidFill>
            </a:endParaRPr>
          </a:p>
        </p:txBody>
      </p:sp>
    </p:spTree>
    <p:extLst>
      <p:ext uri="{BB962C8B-B14F-4D97-AF65-F5344CB8AC3E}">
        <p14:creationId xmlns:p14="http://schemas.microsoft.com/office/powerpoint/2010/main" val="3947131887"/>
      </p:ext>
    </p:extLst>
  </p:cSld>
  <p:clrMapOvr>
    <a:masterClrMapping/>
  </p:clrMapOvr>
  <mc:AlternateContent xmlns:mc="http://schemas.openxmlformats.org/markup-compatibility/2006" xmlns:p14="http://schemas.microsoft.com/office/powerpoint/2010/main">
    <mc:Choice Requires="p14">
      <p:transition spd="slow" p14:dur="2000" advTm="4879"/>
    </mc:Choice>
    <mc:Fallback xmlns="">
      <p:transition spd="slow" advTm="4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1384"/>
                                        </p:tgtEl>
                                        <p:attrNameLst>
                                          <p:attrName>style.visibility</p:attrName>
                                        </p:attrNameLst>
                                      </p:cBhvr>
                                      <p:to>
                                        <p:strVal val="visible"/>
                                      </p:to>
                                    </p:set>
                                    <p:animEffect transition="in" filter="fade">
                                      <p:cBhvr>
                                        <p:cTn id="7" dur="1200"/>
                                        <p:tgtEl>
                                          <p:spTgt spid="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 grpId="0"/>
    </p:bldLst>
  </p:timing>
  <p:extLst mod="1">
    <p:ext uri="{E180D4A7-C9FB-4DFB-919C-405C955672EB}">
      <p14:showEvtLst xmlns:p14="http://schemas.microsoft.com/office/powerpoint/2010/main">
        <p14:playEvt time="261"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88852" y="2117896"/>
            <a:ext cx="1974166" cy="1107996"/>
          </a:xfrm>
          <a:prstGeom prst="rect">
            <a:avLst/>
          </a:prstGeom>
          <a:noFill/>
        </p:spPr>
        <p:txBody>
          <a:bodyPr wrap="square" rtlCol="0">
            <a:spAutoFit/>
          </a:bodyPr>
          <a:lstStyle/>
          <a:p>
            <a:r>
              <a:rPr lang="zh-CN" altLang="en-US" sz="66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目录</a:t>
            </a:r>
          </a:p>
        </p:txBody>
      </p:sp>
      <p:sp>
        <p:nvSpPr>
          <p:cNvPr id="21" name="椭圆 20"/>
          <p:cNvSpPr/>
          <p:nvPr/>
        </p:nvSpPr>
        <p:spPr>
          <a:xfrm>
            <a:off x="5847548" y="1976545"/>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一</a:t>
            </a:r>
          </a:p>
        </p:txBody>
      </p:sp>
      <p:sp>
        <p:nvSpPr>
          <p:cNvPr id="22" name="文本框 21"/>
          <p:cNvSpPr txBox="1"/>
          <p:nvPr/>
        </p:nvSpPr>
        <p:spPr>
          <a:xfrm>
            <a:off x="6479054" y="1999911"/>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需求分析</a:t>
            </a:r>
          </a:p>
        </p:txBody>
      </p:sp>
      <p:sp>
        <p:nvSpPr>
          <p:cNvPr id="23" name="椭圆 22"/>
          <p:cNvSpPr/>
          <p:nvPr/>
        </p:nvSpPr>
        <p:spPr>
          <a:xfrm>
            <a:off x="5847548" y="3081265"/>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二</a:t>
            </a:r>
          </a:p>
        </p:txBody>
      </p:sp>
      <p:sp>
        <p:nvSpPr>
          <p:cNvPr id="24" name="文本框 23"/>
          <p:cNvSpPr txBox="1"/>
          <p:nvPr/>
        </p:nvSpPr>
        <p:spPr>
          <a:xfrm>
            <a:off x="6479054" y="3104631"/>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数据库设计</a:t>
            </a:r>
          </a:p>
        </p:txBody>
      </p:sp>
      <p:sp>
        <p:nvSpPr>
          <p:cNvPr id="25" name="椭圆 24"/>
          <p:cNvSpPr/>
          <p:nvPr/>
        </p:nvSpPr>
        <p:spPr>
          <a:xfrm>
            <a:off x="5847548" y="4156096"/>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三</a:t>
            </a:r>
          </a:p>
        </p:txBody>
      </p:sp>
      <p:sp>
        <p:nvSpPr>
          <p:cNvPr id="26" name="文本框 25"/>
          <p:cNvSpPr txBox="1"/>
          <p:nvPr/>
        </p:nvSpPr>
        <p:spPr>
          <a:xfrm>
            <a:off x="6479054" y="4179462"/>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未来三个季度规划</a:t>
            </a:r>
          </a:p>
        </p:txBody>
      </p:sp>
    </p:spTree>
    <p:extLst>
      <p:ext uri="{BB962C8B-B14F-4D97-AF65-F5344CB8AC3E}">
        <p14:creationId xmlns:p14="http://schemas.microsoft.com/office/powerpoint/2010/main" val="3418613559"/>
      </p:ext>
    </p:extLst>
  </p:cSld>
  <p:clrMapOvr>
    <a:masterClrMapping/>
  </p:clrMapOvr>
  <mc:AlternateContent xmlns:mc="http://schemas.openxmlformats.org/markup-compatibility/2006" xmlns:p14="http://schemas.microsoft.com/office/powerpoint/2010/main">
    <mc:Choice Requires="p14">
      <p:transition spd="med" p14:dur="700" advTm="4502">
        <p:fade/>
      </p:transition>
    </mc:Choice>
    <mc:Fallback xmlns="">
      <p:transition spd="med" advTm="45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500"/>
                            </p:stCondLst>
                            <p:childTnLst>
                              <p:par>
                                <p:cTn id="18" presetID="49" presetClass="entr" presetSubtype="0" decel="100000" fill="hold" grpId="0" nodeType="afterEffect">
                                  <p:stCondLst>
                                    <p:cond delay="80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 calcmode="lin" valueType="num">
                                      <p:cBhvr>
                                        <p:cTn id="22" dur="500" fill="hold"/>
                                        <p:tgtEl>
                                          <p:spTgt spid="23"/>
                                        </p:tgtEl>
                                        <p:attrNameLst>
                                          <p:attrName>style.rotation</p:attrName>
                                        </p:attrNameLst>
                                      </p:cBhvr>
                                      <p:tavLst>
                                        <p:tav tm="0">
                                          <p:val>
                                            <p:fltVal val="360"/>
                                          </p:val>
                                        </p:tav>
                                        <p:tav tm="100000">
                                          <p:val>
                                            <p:fltVal val="0"/>
                                          </p:val>
                                        </p:tav>
                                      </p:tavLst>
                                    </p:anim>
                                    <p:animEffect transition="in" filter="fade">
                                      <p:cBhvr>
                                        <p:cTn id="23" dur="500"/>
                                        <p:tgtEl>
                                          <p:spTgt spid="23"/>
                                        </p:tgtEl>
                                      </p:cBhvr>
                                    </p:animEffect>
                                  </p:childTnLst>
                                </p:cTn>
                              </p:par>
                            </p:childTnLst>
                          </p:cTn>
                        </p:par>
                        <p:par>
                          <p:cTn id="24" fill="hold">
                            <p:stCondLst>
                              <p:cond delay="1800"/>
                            </p:stCondLst>
                            <p:childTnLst>
                              <p:par>
                                <p:cTn id="25" presetID="10" presetClass="entr" presetSubtype="0" fill="hold" grpId="0" nodeType="afterEffect">
                                  <p:stCondLst>
                                    <p:cond delay="0"/>
                                  </p:stCondLst>
                                  <p:iterate type="wd">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2350"/>
                            </p:stCondLst>
                            <p:childTnLst>
                              <p:par>
                                <p:cTn id="29" presetID="49" presetClass="entr" presetSubtype="0" decel="10000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childTnLst>
                          </p:cTn>
                        </p:par>
                        <p:par>
                          <p:cTn id="35" fill="hold">
                            <p:stCondLst>
                              <p:cond delay="285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4" grpId="0"/>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一</a:t>
            </a:r>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需求分析</a:t>
            </a:r>
          </a:p>
        </p:txBody>
      </p:sp>
      <p:graphicFrame>
        <p:nvGraphicFramePr>
          <p:cNvPr id="11" name="对象 10">
            <a:extLst>
              <a:ext uri="{FF2B5EF4-FFF2-40B4-BE49-F238E27FC236}">
                <a16:creationId xmlns:a16="http://schemas.microsoft.com/office/drawing/2014/main" id="{752D9987-AA77-4B3F-88A0-EEAB71B58624}"/>
              </a:ext>
            </a:extLst>
          </p:cNvPr>
          <p:cNvGraphicFramePr>
            <a:graphicFrameLocks noChangeAspect="1"/>
          </p:cNvGraphicFramePr>
          <p:nvPr>
            <p:extLst>
              <p:ext uri="{D42A27DB-BD31-4B8C-83A1-F6EECF244321}">
                <p14:modId xmlns:p14="http://schemas.microsoft.com/office/powerpoint/2010/main" val="1223391180"/>
              </p:ext>
            </p:extLst>
          </p:nvPr>
        </p:nvGraphicFramePr>
        <p:xfrm>
          <a:off x="815546" y="1232586"/>
          <a:ext cx="10437247" cy="4303241"/>
        </p:xfrm>
        <a:graphic>
          <a:graphicData uri="http://schemas.openxmlformats.org/presentationml/2006/ole">
            <mc:AlternateContent xmlns:mc="http://schemas.openxmlformats.org/markup-compatibility/2006">
              <mc:Choice xmlns:v="urn:schemas-microsoft-com:vml" Requires="v">
                <p:oleObj spid="_x0000_s1101" name="Visio" r:id="rId4" imgW="9515312" imgH="3924351" progId="Visio.Drawing.15">
                  <p:embed/>
                </p:oleObj>
              </mc:Choice>
              <mc:Fallback>
                <p:oleObj name="Visio" r:id="rId4" imgW="9515312" imgH="3924351" progId="Visio.Drawing.15">
                  <p:embed/>
                  <p:pic>
                    <p:nvPicPr>
                      <p:cNvPr id="0" name="Object 10"/>
                      <p:cNvPicPr>
                        <a:picLocks noChangeAspect="1" noChangeArrowheads="1"/>
                      </p:cNvPicPr>
                      <p:nvPr/>
                    </p:nvPicPr>
                    <p:blipFill>
                      <a:blip r:embed="rId5"/>
                      <a:srcRect/>
                      <a:stretch>
                        <a:fillRect/>
                      </a:stretch>
                    </p:blipFill>
                    <p:spPr bwMode="auto">
                      <a:xfrm>
                        <a:off x="815546" y="1232586"/>
                        <a:ext cx="10437247" cy="4303241"/>
                      </a:xfrm>
                      <a:prstGeom prst="rect">
                        <a:avLst/>
                      </a:prstGeom>
                      <a:noFill/>
                    </p:spPr>
                  </p:pic>
                </p:oleObj>
              </mc:Fallback>
            </mc:AlternateContent>
          </a:graphicData>
        </a:graphic>
      </p:graphicFrame>
    </p:spTree>
    <p:extLst>
      <p:ext uri="{BB962C8B-B14F-4D97-AF65-F5344CB8AC3E}">
        <p14:creationId xmlns:p14="http://schemas.microsoft.com/office/powerpoint/2010/main" val="2136441720"/>
      </p:ext>
    </p:extLst>
  </p:cSld>
  <p:clrMapOvr>
    <a:masterClrMapping/>
  </p:clrMapOvr>
  <p:transition spd="slow" advTm="552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一</a:t>
            </a:r>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需求分析</a:t>
            </a:r>
          </a:p>
        </p:txBody>
      </p:sp>
      <p:graphicFrame>
        <p:nvGraphicFramePr>
          <p:cNvPr id="3" name="对象 2">
            <a:extLst>
              <a:ext uri="{FF2B5EF4-FFF2-40B4-BE49-F238E27FC236}">
                <a16:creationId xmlns:a16="http://schemas.microsoft.com/office/drawing/2014/main" id="{4F714D53-C283-417A-AF20-523A60D7E0DD}"/>
              </a:ext>
            </a:extLst>
          </p:cNvPr>
          <p:cNvGraphicFramePr>
            <a:graphicFrameLocks noChangeAspect="1"/>
          </p:cNvGraphicFramePr>
          <p:nvPr>
            <p:extLst>
              <p:ext uri="{D42A27DB-BD31-4B8C-83A1-F6EECF244321}">
                <p14:modId xmlns:p14="http://schemas.microsoft.com/office/powerpoint/2010/main" val="3603996503"/>
              </p:ext>
            </p:extLst>
          </p:nvPr>
        </p:nvGraphicFramePr>
        <p:xfrm>
          <a:off x="2364618" y="1050471"/>
          <a:ext cx="8222868" cy="4757058"/>
        </p:xfrm>
        <a:graphic>
          <a:graphicData uri="http://schemas.openxmlformats.org/presentationml/2006/ole">
            <mc:AlternateContent xmlns:mc="http://schemas.openxmlformats.org/markup-compatibility/2006">
              <mc:Choice xmlns:v="urn:schemas-microsoft-com:vml" Requires="v">
                <p:oleObj spid="_x0000_s2057" name="Visio" r:id="rId4" imgW="9124861" imgH="5305534" progId="Visio.Drawing.15">
                  <p:embed/>
                </p:oleObj>
              </mc:Choice>
              <mc:Fallback>
                <p:oleObj name="Visio" r:id="rId4" imgW="9124861" imgH="530553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618" y="1050471"/>
                        <a:ext cx="8222868" cy="4757058"/>
                      </a:xfrm>
                      <a:prstGeom prst="rect">
                        <a:avLst/>
                      </a:prstGeom>
                      <a:noFill/>
                    </p:spPr>
                  </p:pic>
                </p:oleObj>
              </mc:Fallback>
            </mc:AlternateContent>
          </a:graphicData>
        </a:graphic>
      </p:graphicFrame>
    </p:spTree>
    <p:extLst>
      <p:ext uri="{BB962C8B-B14F-4D97-AF65-F5344CB8AC3E}">
        <p14:creationId xmlns:p14="http://schemas.microsoft.com/office/powerpoint/2010/main" val="1340652780"/>
      </p:ext>
    </p:extLst>
  </p:cSld>
  <p:clrMapOvr>
    <a:masterClrMapping/>
  </p:clrMapOvr>
  <p:transition spd="slow" advTm="552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二</a:t>
            </a:r>
            <a:r>
              <a:rPr lang="en-US" altLang="zh-CN"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数据库设计</a:t>
            </a:r>
          </a:p>
        </p:txBody>
      </p:sp>
      <p:sp>
        <p:nvSpPr>
          <p:cNvPr id="2" name="矩形 1">
            <a:extLst>
              <a:ext uri="{FF2B5EF4-FFF2-40B4-BE49-F238E27FC236}">
                <a16:creationId xmlns:a16="http://schemas.microsoft.com/office/drawing/2014/main" id="{0D5F8429-A3FD-470E-8307-48668CD26B37}"/>
              </a:ext>
            </a:extLst>
          </p:cNvPr>
          <p:cNvSpPr/>
          <p:nvPr/>
        </p:nvSpPr>
        <p:spPr>
          <a:xfrm>
            <a:off x="1058562" y="1545131"/>
            <a:ext cx="2846173" cy="3650358"/>
          </a:xfrm>
          <a:prstGeom prst="rect">
            <a:avLst/>
          </a:prstGeom>
        </p:spPr>
        <p:txBody>
          <a:bodyPr wrap="square">
            <a:spAutoFit/>
          </a:bodyPr>
          <a:lstStyle/>
          <a:p>
            <a:pPr marL="285750" indent="-285750">
              <a:buFont typeface="Arial" panose="020B0604020202020204" pitchFamily="34" charset="0"/>
              <a:buChar char="•"/>
            </a:pPr>
            <a:r>
              <a:rPr lang="zh-CN" altLang="en-US" dirty="0"/>
              <a:t>数据库表定义</a:t>
            </a:r>
            <a:endParaRPr lang="en-US" altLang="zh-CN" dirty="0"/>
          </a:p>
          <a:p>
            <a:pPr marL="742950" lvl="1" indent="-285750">
              <a:lnSpc>
                <a:spcPct val="150000"/>
              </a:lnSpc>
              <a:buFont typeface="Wingdings" panose="05000000000000000000" pitchFamily="2" charset="2"/>
              <a:buChar char="Ø"/>
            </a:pPr>
            <a:r>
              <a:rPr lang="en-US" altLang="zh-CN" dirty="0" err="1"/>
              <a:t>user_main</a:t>
            </a:r>
            <a:endParaRPr lang="en-US" altLang="zh-CN" dirty="0"/>
          </a:p>
          <a:p>
            <a:pPr marL="742950" lvl="1" indent="-285750">
              <a:lnSpc>
                <a:spcPct val="150000"/>
              </a:lnSpc>
              <a:buFont typeface="Wingdings" panose="05000000000000000000" pitchFamily="2" charset="2"/>
              <a:buChar char="Ø"/>
            </a:pPr>
            <a:r>
              <a:rPr lang="en-US" altLang="zh-CN" dirty="0" err="1"/>
              <a:t>user_detail</a:t>
            </a:r>
            <a:endParaRPr lang="en-US" altLang="zh-CN" dirty="0"/>
          </a:p>
          <a:p>
            <a:pPr marL="742950" lvl="1" indent="-285750">
              <a:lnSpc>
                <a:spcPct val="150000"/>
              </a:lnSpc>
              <a:buFont typeface="Wingdings" panose="05000000000000000000" pitchFamily="2" charset="2"/>
              <a:buChar char="Ø"/>
            </a:pPr>
            <a:r>
              <a:rPr lang="en-US" altLang="zh-CN" dirty="0"/>
              <a:t>category</a:t>
            </a:r>
          </a:p>
          <a:p>
            <a:pPr marL="742950" lvl="1" indent="-285750">
              <a:lnSpc>
                <a:spcPct val="150000"/>
              </a:lnSpc>
              <a:buFont typeface="Wingdings" panose="05000000000000000000" pitchFamily="2" charset="2"/>
              <a:buChar char="Ø"/>
            </a:pPr>
            <a:r>
              <a:rPr lang="en-US" altLang="zh-CN" dirty="0"/>
              <a:t>product</a:t>
            </a:r>
          </a:p>
          <a:p>
            <a:pPr marL="742950" lvl="1" indent="-285750">
              <a:lnSpc>
                <a:spcPct val="150000"/>
              </a:lnSpc>
              <a:buFont typeface="Wingdings" panose="05000000000000000000" pitchFamily="2" charset="2"/>
              <a:buChar char="Ø"/>
            </a:pPr>
            <a:r>
              <a:rPr lang="en-US" altLang="zh-CN" dirty="0"/>
              <a:t>favorites</a:t>
            </a:r>
          </a:p>
          <a:p>
            <a:pPr marL="742950" lvl="1" indent="-285750">
              <a:lnSpc>
                <a:spcPct val="150000"/>
              </a:lnSpc>
              <a:buFont typeface="Wingdings" panose="05000000000000000000" pitchFamily="2" charset="2"/>
              <a:buChar char="Ø"/>
            </a:pPr>
            <a:r>
              <a:rPr lang="en-US" altLang="zh-CN" dirty="0" err="1"/>
              <a:t>user_product</a:t>
            </a:r>
            <a:endParaRPr lang="en-US" altLang="zh-CN" dirty="0"/>
          </a:p>
          <a:p>
            <a:pPr marL="742950" lvl="1" indent="-285750">
              <a:lnSpc>
                <a:spcPct val="150000"/>
              </a:lnSpc>
              <a:buFont typeface="Wingdings" panose="05000000000000000000" pitchFamily="2" charset="2"/>
              <a:buChar char="Ø"/>
            </a:pPr>
            <a:r>
              <a:rPr lang="en-US" altLang="zh-CN" dirty="0" err="1"/>
              <a:t>product_comment</a:t>
            </a:r>
            <a:endParaRPr lang="en-US" altLang="zh-CN" dirty="0"/>
          </a:p>
          <a:p>
            <a:pPr marL="742950" lvl="1" indent="-285750">
              <a:lnSpc>
                <a:spcPct val="150000"/>
              </a:lnSpc>
              <a:buFont typeface="Wingdings" panose="05000000000000000000" pitchFamily="2" charset="2"/>
              <a:buChar char="Ø"/>
            </a:pPr>
            <a:r>
              <a:rPr lang="en-US" altLang="zh-CN" dirty="0"/>
              <a:t>orders	</a:t>
            </a:r>
          </a:p>
        </p:txBody>
      </p:sp>
      <p:sp>
        <p:nvSpPr>
          <p:cNvPr id="40" name="矩形 39">
            <a:extLst>
              <a:ext uri="{FF2B5EF4-FFF2-40B4-BE49-F238E27FC236}">
                <a16:creationId xmlns:a16="http://schemas.microsoft.com/office/drawing/2014/main" id="{60EEB933-5CA4-4C93-9B2C-18948E491D0A}"/>
              </a:ext>
            </a:extLst>
          </p:cNvPr>
          <p:cNvSpPr/>
          <p:nvPr/>
        </p:nvSpPr>
        <p:spPr>
          <a:xfrm>
            <a:off x="4057135" y="1545131"/>
            <a:ext cx="3258065" cy="1572866"/>
          </a:xfrm>
          <a:prstGeom prst="rect">
            <a:avLst/>
          </a:prstGeom>
        </p:spPr>
        <p:txBody>
          <a:bodyPr wrap="square">
            <a:spAutoFit/>
          </a:bodyPr>
          <a:lstStyle/>
          <a:p>
            <a:pPr marL="285750" indent="-285750">
              <a:buFont typeface="Arial" panose="020B0604020202020204" pitchFamily="34" charset="0"/>
              <a:buChar char="•"/>
            </a:pPr>
            <a:r>
              <a:rPr lang="zh-CN" altLang="en-US" dirty="0"/>
              <a:t>触发器定义</a:t>
            </a:r>
            <a:endParaRPr lang="en-US" altLang="zh-CN" dirty="0"/>
          </a:p>
          <a:p>
            <a:pPr marL="742950" lvl="1" indent="-285750">
              <a:lnSpc>
                <a:spcPct val="150000"/>
              </a:lnSpc>
              <a:buFont typeface="Wingdings" panose="05000000000000000000" pitchFamily="2" charset="2"/>
              <a:buChar char="Ø"/>
            </a:pPr>
            <a:r>
              <a:rPr lang="en-US" altLang="zh-CN" dirty="0" err="1"/>
              <a:t>t_add_favorite</a:t>
            </a:r>
            <a:endParaRPr lang="en-US" altLang="zh-CN" dirty="0"/>
          </a:p>
          <a:p>
            <a:pPr marL="742950" lvl="1" indent="-285750">
              <a:lnSpc>
                <a:spcPct val="150000"/>
              </a:lnSpc>
              <a:buFont typeface="Wingdings" panose="05000000000000000000" pitchFamily="2" charset="2"/>
              <a:buChar char="Ø"/>
            </a:pPr>
            <a:r>
              <a:rPr lang="en-US" altLang="zh-CN" dirty="0" err="1"/>
              <a:t>t_cancel_favorite</a:t>
            </a:r>
            <a:endParaRPr lang="en-US" altLang="zh-CN" dirty="0"/>
          </a:p>
          <a:p>
            <a:pPr marL="742950" lvl="1" indent="-285750">
              <a:lnSpc>
                <a:spcPct val="150000"/>
              </a:lnSpc>
              <a:buFont typeface="Wingdings" panose="05000000000000000000" pitchFamily="2" charset="2"/>
              <a:buChar char="Ø"/>
            </a:pPr>
            <a:r>
              <a:rPr lang="en-US" altLang="zh-CN" dirty="0" err="1"/>
              <a:t>t_order_status_changed</a:t>
            </a:r>
            <a:endParaRPr lang="en-US" altLang="zh-CN" dirty="0"/>
          </a:p>
        </p:txBody>
      </p:sp>
      <p:sp>
        <p:nvSpPr>
          <p:cNvPr id="42" name="矩形 41">
            <a:extLst>
              <a:ext uri="{FF2B5EF4-FFF2-40B4-BE49-F238E27FC236}">
                <a16:creationId xmlns:a16="http://schemas.microsoft.com/office/drawing/2014/main" id="{8C47D78C-A9AA-498C-9BED-9E069ED48A6A}"/>
              </a:ext>
            </a:extLst>
          </p:cNvPr>
          <p:cNvSpPr/>
          <p:nvPr/>
        </p:nvSpPr>
        <p:spPr>
          <a:xfrm>
            <a:off x="7875373" y="1549786"/>
            <a:ext cx="3258065" cy="1572866"/>
          </a:xfrm>
          <a:prstGeom prst="rect">
            <a:avLst/>
          </a:prstGeom>
        </p:spPr>
        <p:txBody>
          <a:bodyPr wrap="square">
            <a:spAutoFit/>
          </a:bodyPr>
          <a:lstStyle/>
          <a:p>
            <a:pPr marL="285750" indent="-285750">
              <a:buFont typeface="Arial" panose="020B0604020202020204" pitchFamily="34" charset="0"/>
              <a:buChar char="•"/>
            </a:pPr>
            <a:r>
              <a:rPr lang="zh-CN" altLang="zh-CN" dirty="0"/>
              <a:t>存储过程</a:t>
            </a:r>
            <a:r>
              <a:rPr lang="zh-CN" altLang="en-US" dirty="0"/>
              <a:t>定义</a:t>
            </a:r>
            <a:endParaRPr lang="en-US" altLang="zh-CN" dirty="0"/>
          </a:p>
          <a:p>
            <a:pPr marL="742950" lvl="1" indent="-285750">
              <a:lnSpc>
                <a:spcPct val="150000"/>
              </a:lnSpc>
              <a:buFont typeface="Wingdings" panose="05000000000000000000" pitchFamily="2" charset="2"/>
              <a:buChar char="Ø"/>
            </a:pPr>
            <a:r>
              <a:rPr lang="en-US" altLang="zh-CN" dirty="0" err="1"/>
              <a:t>create_order</a:t>
            </a:r>
            <a:endParaRPr lang="en-US" altLang="zh-CN" dirty="0"/>
          </a:p>
          <a:p>
            <a:pPr marL="742950" lvl="1" indent="-285750">
              <a:lnSpc>
                <a:spcPct val="150000"/>
              </a:lnSpc>
              <a:buFont typeface="Wingdings" panose="05000000000000000000" pitchFamily="2" charset="2"/>
              <a:buChar char="Ø"/>
            </a:pPr>
            <a:r>
              <a:rPr lang="en-US" altLang="zh-CN" dirty="0" err="1"/>
              <a:t>cancel_order</a:t>
            </a:r>
            <a:endParaRPr lang="en-US" altLang="zh-CN" dirty="0"/>
          </a:p>
          <a:p>
            <a:pPr marL="742950" lvl="1" indent="-285750">
              <a:lnSpc>
                <a:spcPct val="150000"/>
              </a:lnSpc>
              <a:buFont typeface="Wingdings" panose="05000000000000000000" pitchFamily="2" charset="2"/>
              <a:buChar char="Ø"/>
            </a:pPr>
            <a:r>
              <a:rPr lang="en-US" altLang="zh-CN" dirty="0" err="1"/>
              <a:t>confirm_order</a:t>
            </a:r>
            <a:endParaRPr lang="en-US" altLang="zh-CN" dirty="0"/>
          </a:p>
        </p:txBody>
      </p:sp>
    </p:spTree>
    <p:custDataLst>
      <p:tags r:id="rId1"/>
    </p:custDataLst>
    <p:extLst>
      <p:ext uri="{BB962C8B-B14F-4D97-AF65-F5344CB8AC3E}">
        <p14:creationId xmlns:p14="http://schemas.microsoft.com/office/powerpoint/2010/main" val="2367292824"/>
      </p:ext>
    </p:extLst>
  </p:cSld>
  <p:clrMapOvr>
    <a:masterClrMapping/>
  </p:clrMapOvr>
  <p:transition spd="slow" advTm="967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9456" y="302179"/>
            <a:ext cx="4212543" cy="523220"/>
          </a:xfrm>
          <a:prstGeom prst="rect">
            <a:avLst/>
          </a:prstGeom>
          <a:noFill/>
        </p:spPr>
        <p:txBody>
          <a:bodyPr wrap="square" rtlCol="0">
            <a:spAutoFit/>
          </a:bodyPr>
          <a:lstStyle/>
          <a:p>
            <a:r>
              <a:rPr lang="en-US" altLang="zh-CN"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三</a:t>
            </a:r>
            <a:r>
              <a:rPr lang="en-US" altLang="zh-CN"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系统演示</a:t>
            </a:r>
            <a:endParaRPr lang="en-US" altLang="zh-CN"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
        <p:nvSpPr>
          <p:cNvPr id="43" name="文本框 42">
            <a:extLst>
              <a:ext uri="{FF2B5EF4-FFF2-40B4-BE49-F238E27FC236}">
                <a16:creationId xmlns:a16="http://schemas.microsoft.com/office/drawing/2014/main" id="{66BEB635-400D-4A5A-A193-35434CCBEC48}"/>
              </a:ext>
            </a:extLst>
          </p:cNvPr>
          <p:cNvSpPr txBox="1"/>
          <p:nvPr/>
        </p:nvSpPr>
        <p:spPr>
          <a:xfrm>
            <a:off x="2771775" y="3044279"/>
            <a:ext cx="6648450" cy="769441"/>
          </a:xfrm>
          <a:prstGeom prst="rect">
            <a:avLst/>
          </a:prstGeom>
          <a:noFill/>
        </p:spPr>
        <p:txBody>
          <a:bodyPr wrap="square" rtlCol="0">
            <a:spAutoFit/>
          </a:bodyPr>
          <a:lstStyle/>
          <a:p>
            <a:pPr algn="ctr"/>
            <a:r>
              <a:rPr lang="zh-CN" altLang="en-US"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系统演示</a:t>
            </a:r>
            <a:endParaRPr lang="en-US" altLang="zh-CN"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Tree>
    <p:custDataLst>
      <p:tags r:id="rId1"/>
    </p:custDataLst>
    <p:extLst>
      <p:ext uri="{BB962C8B-B14F-4D97-AF65-F5344CB8AC3E}">
        <p14:creationId xmlns:p14="http://schemas.microsoft.com/office/powerpoint/2010/main" val="2027624081"/>
      </p:ext>
    </p:extLst>
  </p:cSld>
  <p:clrMapOvr>
    <a:masterClrMapping/>
  </p:clrMapOvr>
  <p:transition spd="slow" advTm="7416">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2543175" y="1868209"/>
            <a:ext cx="7105650" cy="1862048"/>
          </a:xfrm>
          <a:prstGeom prst="rect">
            <a:avLst/>
          </a:prstGeom>
          <a:noFill/>
        </p:spPr>
        <p:txBody>
          <a:bodyPr wrap="square" rtlCol="0">
            <a:spAutoFit/>
          </a:bodyPr>
          <a:lstStyle/>
          <a:p>
            <a:pPr algn="ctr"/>
            <a:r>
              <a:rPr lang="en-US" altLang="zh-CN" sz="11500" dirty="0">
                <a:ln w="3175">
                  <a:solidFill>
                    <a:schemeClr val="tx1"/>
                  </a:solidFill>
                </a:ln>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Thank You</a:t>
            </a:r>
            <a:endParaRPr lang="zh-CN" altLang="en-US" sz="11500" dirty="0">
              <a:ln w="3175">
                <a:solidFill>
                  <a:schemeClr val="tx1"/>
                </a:solidFill>
              </a:ln>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endParaRPr>
          </a:p>
        </p:txBody>
      </p:sp>
      <p:sp>
        <p:nvSpPr>
          <p:cNvPr id="62" name="文本框 61"/>
          <p:cNvSpPr txBox="1"/>
          <p:nvPr/>
        </p:nvSpPr>
        <p:spPr>
          <a:xfrm>
            <a:off x="2771775" y="3514069"/>
            <a:ext cx="6648450" cy="769441"/>
          </a:xfrm>
          <a:prstGeom prst="rect">
            <a:avLst/>
          </a:prstGeom>
          <a:noFill/>
        </p:spPr>
        <p:txBody>
          <a:bodyPr wrap="square" rtlCol="0">
            <a:spAutoFit/>
          </a:bodyPr>
          <a:lstStyle/>
          <a:p>
            <a:pPr algn="ctr"/>
            <a:r>
              <a:rPr lang="zh-CN" altLang="en-US"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每一次挑战</a:t>
            </a:r>
            <a:r>
              <a:rPr lang="en-US" altLang="zh-CN"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越努力</a:t>
            </a:r>
            <a:r>
              <a:rPr lang="en-US" altLang="zh-CN"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越幸运</a:t>
            </a:r>
            <a:endParaRPr lang="en-US" altLang="zh-CN"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Tree>
    <p:extLst>
      <p:ext uri="{BB962C8B-B14F-4D97-AF65-F5344CB8AC3E}">
        <p14:creationId xmlns:p14="http://schemas.microsoft.com/office/powerpoint/2010/main" val="3205457873"/>
      </p:ext>
    </p:extLst>
  </p:cSld>
  <p:clrMapOvr>
    <a:masterClrMapping/>
  </p:clrMapOvr>
  <mc:AlternateContent xmlns:mc="http://schemas.openxmlformats.org/markup-compatibility/2006" xmlns:p14="http://schemas.microsoft.com/office/powerpoint/2010/main">
    <mc:Choice Requires="p14">
      <p:transition spd="slow" p14:dur="800" advTm="7336">
        <p:circle/>
      </p:transition>
    </mc:Choice>
    <mc:Fallback xmlns="">
      <p:transition spd="slow" advTm="7336">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1.4|1.4|1.3"/>
</p:tagLst>
</file>

<file path=ppt/tags/tag2.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969</Words>
  <Application>Microsoft Office PowerPoint</Application>
  <PresentationFormat>宽屏</PresentationFormat>
  <Paragraphs>112</Paragraphs>
  <Slides>7</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4" baseType="lpstr">
      <vt:lpstr>Calibri</vt:lpstr>
      <vt:lpstr>iLiHei</vt:lpstr>
      <vt:lpstr>Wingdings</vt:lpstr>
      <vt:lpstr>Arial</vt:lpstr>
      <vt:lpstr>Calibri Light</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俊崧 胡</cp:lastModifiedBy>
  <cp:revision>250</cp:revision>
  <dcterms:created xsi:type="dcterms:W3CDTF">2015-04-09T13:19:45Z</dcterms:created>
  <dcterms:modified xsi:type="dcterms:W3CDTF">2018-12-18T13:22:01Z</dcterms:modified>
</cp:coreProperties>
</file>