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9" r:id="rId5"/>
    <p:sldId id="262" r:id="rId6"/>
    <p:sldId id="273" r:id="rId7"/>
    <p:sldId id="274" r:id="rId8"/>
    <p:sldId id="275" r:id="rId9"/>
    <p:sldId id="270" r:id="rId10"/>
    <p:sldId id="271" r:id="rId11"/>
    <p:sldId id="272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68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165" d="100"/>
          <a:sy n="165" d="100"/>
        </p:scale>
        <p:origin x="66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  <a:t>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7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  <a:t>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11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  <a:t>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99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  <a:t>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2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  <a:t>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  <a:t>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5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  <a:t>2/3/18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  <a:t>2/3/18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3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  <a:t>2/3/18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1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  <a:t>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02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  <a:t>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2283D-F39B-493F-A144-AD1055C9CE7B}" type="datetimeFigureOut">
              <a:rPr lang="en-US" smtClean="0"/>
              <a:t>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7A52-B82B-4D87-8AAB-B95EB939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17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1785938"/>
          </a:xfrm>
        </p:spPr>
        <p:txBody>
          <a:bodyPr>
            <a:normAutofit fontScale="90000"/>
          </a:bodyPr>
          <a:lstStyle/>
          <a:p>
            <a:r>
              <a:rPr lang="en-US" sz="6000" b="1" dirty="0" smtClean="0"/>
              <a:t>Challenge! </a:t>
            </a:r>
            <a:br>
              <a:rPr lang="en-US" sz="6000" b="1" dirty="0" smtClean="0"/>
            </a:b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8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You will need to use the address table</a:t>
            </a:r>
          </a:p>
          <a:p>
            <a:pPr marL="0" indent="0">
              <a:buNone/>
            </a:pPr>
            <a:r>
              <a:rPr lang="en-US" dirty="0" smtClean="0"/>
              <a:t>You will also need to use COUNT and DISTINCT</a:t>
            </a:r>
          </a:p>
        </p:txBody>
      </p:sp>
    </p:spTree>
    <p:extLst>
      <p:ext uri="{BB962C8B-B14F-4D97-AF65-F5344CB8AC3E}">
        <p14:creationId xmlns:p14="http://schemas.microsoft.com/office/powerpoint/2010/main" val="331094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SELECT COUNT(DISTINCT(district))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FROM </a:t>
            </a:r>
            <a:r>
              <a:rPr lang="en-US" b="1" dirty="0"/>
              <a:t>address;</a:t>
            </a:r>
          </a:p>
        </p:txBody>
      </p:sp>
    </p:spTree>
    <p:extLst>
      <p:ext uri="{BB962C8B-B14F-4D97-AF65-F5344CB8AC3E}">
        <p14:creationId xmlns:p14="http://schemas.microsoft.com/office/powerpoint/2010/main" val="413907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Retrieve the list of names for those distinct districts from the previous question.</a:t>
            </a:r>
          </a:p>
        </p:txBody>
      </p:sp>
    </p:spTree>
    <p:extLst>
      <p:ext uri="{BB962C8B-B14F-4D97-AF65-F5344CB8AC3E}">
        <p14:creationId xmlns:p14="http://schemas.microsoft.com/office/powerpoint/2010/main" val="248610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You will again need to use the address table</a:t>
            </a:r>
          </a:p>
          <a:p>
            <a:pPr marL="0" indent="0">
              <a:buNone/>
            </a:pPr>
            <a:r>
              <a:rPr lang="en-US" dirty="0" smtClean="0"/>
              <a:t>This will be very similar to the previous challenge</a:t>
            </a:r>
          </a:p>
        </p:txBody>
      </p:sp>
    </p:spTree>
    <p:extLst>
      <p:ext uri="{BB962C8B-B14F-4D97-AF65-F5344CB8AC3E}">
        <p14:creationId xmlns:p14="http://schemas.microsoft.com/office/powerpoint/2010/main" val="252407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SELECT DISTINCT(district) FROM address;</a:t>
            </a:r>
          </a:p>
        </p:txBody>
      </p:sp>
    </p:spTree>
    <p:extLst>
      <p:ext uri="{BB962C8B-B14F-4D97-AF65-F5344CB8AC3E}">
        <p14:creationId xmlns:p14="http://schemas.microsoft.com/office/powerpoint/2010/main" val="271487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many films have a rating of R and a replacement cost between $5 and $15?</a:t>
            </a:r>
          </a:p>
        </p:txBody>
      </p:sp>
    </p:spTree>
    <p:extLst>
      <p:ext uri="{BB962C8B-B14F-4D97-AF65-F5344CB8AC3E}">
        <p14:creationId xmlns:p14="http://schemas.microsoft.com/office/powerpoint/2010/main" val="280881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You will need to use the film table.</a:t>
            </a:r>
          </a:p>
          <a:p>
            <a:pPr marL="0" indent="0">
              <a:buNone/>
            </a:pPr>
            <a:r>
              <a:rPr lang="en-US" dirty="0" smtClean="0"/>
              <a:t>You may also need to use BETWEEN and a WHERE statement with a comparison operator.</a:t>
            </a:r>
          </a:p>
        </p:txBody>
      </p:sp>
    </p:spTree>
    <p:extLst>
      <p:ext uri="{BB962C8B-B14F-4D97-AF65-F5344CB8AC3E}">
        <p14:creationId xmlns:p14="http://schemas.microsoft.com/office/powerpoint/2010/main" val="44396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SELECT COUNT(*) FROM film</a:t>
            </a:r>
          </a:p>
          <a:p>
            <a:pPr marL="0" indent="0">
              <a:buNone/>
            </a:pPr>
            <a:r>
              <a:rPr lang="en-US" b="1" dirty="0"/>
              <a:t>WHERE rating = 'R'</a:t>
            </a:r>
          </a:p>
          <a:p>
            <a:pPr marL="0" indent="0">
              <a:buNone/>
            </a:pPr>
            <a:r>
              <a:rPr lang="en-US" b="1" dirty="0"/>
              <a:t>AND </a:t>
            </a:r>
            <a:r>
              <a:rPr lang="en-US" b="1" dirty="0" err="1"/>
              <a:t>replacement_cost</a:t>
            </a:r>
            <a:r>
              <a:rPr lang="en-US" b="1" dirty="0"/>
              <a:t> BETWEEN 5 AND 15;</a:t>
            </a:r>
          </a:p>
        </p:txBody>
      </p:sp>
    </p:spTree>
    <p:extLst>
      <p:ext uri="{BB962C8B-B14F-4D97-AF65-F5344CB8AC3E}">
        <p14:creationId xmlns:p14="http://schemas.microsoft.com/office/powerpoint/2010/main" val="298131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many films have the word Truman somewhere in the title?</a:t>
            </a:r>
          </a:p>
        </p:txBody>
      </p:sp>
    </p:spTree>
    <p:extLst>
      <p:ext uri="{BB962C8B-B14F-4D97-AF65-F5344CB8AC3E}">
        <p14:creationId xmlns:p14="http://schemas.microsoft.com/office/powerpoint/2010/main" val="323492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You will need to use the film table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You will also need to use LIKE with a wildcard operator</a:t>
            </a:r>
          </a:p>
        </p:txBody>
      </p:sp>
    </p:spTree>
    <p:extLst>
      <p:ext uri="{BB962C8B-B14F-4D97-AF65-F5344CB8AC3E}">
        <p14:creationId xmlns:p14="http://schemas.microsoft.com/office/powerpoint/2010/main" val="271250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General Challenge Tasks utilizing all the skills you’ve learned so far!</a:t>
            </a:r>
          </a:p>
          <a:p>
            <a:r>
              <a:rPr lang="en-US" dirty="0" smtClean="0"/>
              <a:t>Hints to the challenge</a:t>
            </a:r>
          </a:p>
          <a:p>
            <a:r>
              <a:rPr lang="en-US" dirty="0" smtClean="0"/>
              <a:t>Solution to the challenge</a:t>
            </a:r>
          </a:p>
          <a:p>
            <a:endParaRPr lang="en-US" dirty="0"/>
          </a:p>
          <a:p>
            <a:r>
              <a:rPr lang="en-US" dirty="0" smtClean="0"/>
              <a:t>Challenges are going to be difficult, so try breaking down the problem into individual tasks! </a:t>
            </a:r>
          </a:p>
        </p:txBody>
      </p:sp>
    </p:spTree>
    <p:extLst>
      <p:ext uri="{BB962C8B-B14F-4D97-AF65-F5344CB8AC3E}">
        <p14:creationId xmlns:p14="http://schemas.microsoft.com/office/powerpoint/2010/main" val="209967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SELECT </a:t>
            </a:r>
            <a:r>
              <a:rPr lang="en-US" b="1" dirty="0" smtClean="0"/>
              <a:t>COUNT(*) </a:t>
            </a:r>
            <a:r>
              <a:rPr lang="en-US" b="1" dirty="0"/>
              <a:t>FROM film</a:t>
            </a:r>
          </a:p>
          <a:p>
            <a:pPr marL="0" indent="0">
              <a:buNone/>
            </a:pPr>
            <a:r>
              <a:rPr lang="en-US" b="1" dirty="0"/>
              <a:t>WHERE title LIKE '%Truman%';</a:t>
            </a:r>
          </a:p>
        </p:txBody>
      </p:sp>
    </p:spTree>
    <p:extLst>
      <p:ext uri="{BB962C8B-B14F-4D97-AF65-F5344CB8AC3E}">
        <p14:creationId xmlns:p14="http://schemas.microsoft.com/office/powerpoint/2010/main" val="425098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Great job!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go learn some more!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00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many payment transactions were greater than $5.00?</a:t>
            </a:r>
          </a:p>
        </p:txBody>
      </p:sp>
    </p:spTree>
    <p:extLst>
      <p:ext uri="{BB962C8B-B14F-4D97-AF65-F5344CB8AC3E}">
        <p14:creationId xmlns:p14="http://schemas.microsoft.com/office/powerpoint/2010/main" val="345061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You will need to use the payment table</a:t>
            </a:r>
          </a:p>
          <a:p>
            <a:pPr marL="0" indent="0">
              <a:buNone/>
            </a:pPr>
            <a:r>
              <a:rPr lang="en-US" dirty="0" smtClean="0"/>
              <a:t>You will also need to use COUNT and WHERE along with some comparison operator</a:t>
            </a:r>
          </a:p>
        </p:txBody>
      </p:sp>
    </p:spTree>
    <p:extLst>
      <p:ext uri="{BB962C8B-B14F-4D97-AF65-F5344CB8AC3E}">
        <p14:creationId xmlns:p14="http://schemas.microsoft.com/office/powerpoint/2010/main" val="147141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SELECT COUNT(amount) FROM payment</a:t>
            </a:r>
          </a:p>
          <a:p>
            <a:pPr marL="0" indent="0">
              <a:buNone/>
            </a:pPr>
            <a:r>
              <a:rPr lang="en-US" b="1" dirty="0"/>
              <a:t>WHERE amount &gt; 5;</a:t>
            </a:r>
          </a:p>
        </p:txBody>
      </p:sp>
    </p:spTree>
    <p:extLst>
      <p:ext uri="{BB962C8B-B14F-4D97-AF65-F5344CB8AC3E}">
        <p14:creationId xmlns:p14="http://schemas.microsoft.com/office/powerpoint/2010/main" val="278649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many actors have a first name that starts with the letter P?</a:t>
            </a:r>
          </a:p>
        </p:txBody>
      </p:sp>
    </p:spTree>
    <p:extLst>
      <p:ext uri="{BB962C8B-B14F-4D97-AF65-F5344CB8AC3E}">
        <p14:creationId xmlns:p14="http://schemas.microsoft.com/office/powerpoint/2010/main" val="162397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You will need to use the actor table</a:t>
            </a:r>
          </a:p>
          <a:p>
            <a:pPr marL="0" indent="0">
              <a:buNone/>
            </a:pPr>
            <a:r>
              <a:rPr lang="en-US" dirty="0" smtClean="0"/>
              <a:t>You will also need to use LIKE and a wildcard operator, such as % or _ </a:t>
            </a:r>
          </a:p>
        </p:txBody>
      </p:sp>
    </p:spTree>
    <p:extLst>
      <p:ext uri="{BB962C8B-B14F-4D97-AF65-F5344CB8AC3E}">
        <p14:creationId xmlns:p14="http://schemas.microsoft.com/office/powerpoint/2010/main" val="331094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SELECT COUNT(*) FROM actor</a:t>
            </a:r>
          </a:p>
          <a:p>
            <a:pPr marL="0" indent="0">
              <a:buNone/>
            </a:pPr>
            <a:r>
              <a:rPr lang="en-US" b="1" dirty="0"/>
              <a:t>WHERE </a:t>
            </a:r>
            <a:r>
              <a:rPr lang="en-US" b="1" dirty="0" err="1"/>
              <a:t>first_name</a:t>
            </a:r>
            <a:r>
              <a:rPr lang="en-US" b="1" dirty="0"/>
              <a:t> LIKE 'P%';</a:t>
            </a:r>
          </a:p>
        </p:txBody>
      </p:sp>
    </p:spTree>
    <p:extLst>
      <p:ext uri="{BB962C8B-B14F-4D97-AF65-F5344CB8AC3E}">
        <p14:creationId xmlns:p14="http://schemas.microsoft.com/office/powerpoint/2010/main" val="413907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many unique districts are our customers from?</a:t>
            </a:r>
          </a:p>
        </p:txBody>
      </p:sp>
    </p:spTree>
    <p:extLst>
      <p:ext uri="{BB962C8B-B14F-4D97-AF65-F5344CB8AC3E}">
        <p14:creationId xmlns:p14="http://schemas.microsoft.com/office/powerpoint/2010/main" val="162397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21916</TotalTime>
  <Words>331</Words>
  <Application>Microsoft Macintosh PowerPoint</Application>
  <PresentationFormat>On-screen Show (16:9)</PresentationFormat>
  <Paragraphs>57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Challenge!  </vt:lpstr>
      <vt:lpstr>Overview</vt:lpstr>
      <vt:lpstr>Challenge </vt:lpstr>
      <vt:lpstr>Hints</vt:lpstr>
      <vt:lpstr>SOLUTION</vt:lpstr>
      <vt:lpstr>Challenge </vt:lpstr>
      <vt:lpstr>Hints</vt:lpstr>
      <vt:lpstr>SOLUTION</vt:lpstr>
      <vt:lpstr>Challenge </vt:lpstr>
      <vt:lpstr>Hints</vt:lpstr>
      <vt:lpstr>SOLUTION</vt:lpstr>
      <vt:lpstr>Challenge </vt:lpstr>
      <vt:lpstr>Hints</vt:lpstr>
      <vt:lpstr>SOLUTION</vt:lpstr>
      <vt:lpstr>Challenge </vt:lpstr>
      <vt:lpstr>Hints</vt:lpstr>
      <vt:lpstr>SOLUTION</vt:lpstr>
      <vt:lpstr>Challenge </vt:lpstr>
      <vt:lpstr>Hints</vt:lpstr>
      <vt:lpstr>SOLUTION</vt:lpstr>
      <vt:lpstr>Great job!</vt:lpstr>
    </vt:vector>
  </TitlesOfParts>
  <Company>Microsoft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 PostgreSQL Installation</dc:title>
  <dc:creator>Marcial</dc:creator>
  <cp:lastModifiedBy>Andrew Woodall</cp:lastModifiedBy>
  <cp:revision>37</cp:revision>
  <dcterms:created xsi:type="dcterms:W3CDTF">2016-02-28T02:09:47Z</dcterms:created>
  <dcterms:modified xsi:type="dcterms:W3CDTF">2018-02-03T10:22:52Z</dcterms:modified>
</cp:coreProperties>
</file>