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7589" y="118744"/>
            <a:ext cx="332803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6705" y="660018"/>
            <a:ext cx="8940545" cy="12815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1043" y="2684716"/>
            <a:ext cx="10504550" cy="3096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791190" y="6023440"/>
            <a:ext cx="16002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609600" y="609600"/>
              <a:ext cx="10972800" cy="5638800"/>
            </a:xfrm>
            <a:custGeom>
              <a:avLst/>
              <a:gdLst/>
              <a:ahLst/>
              <a:cxnLst/>
              <a:rect l="l" t="t" r="r" b="b"/>
              <a:pathLst>
                <a:path w="10972800" h="5638800">
                  <a:moveTo>
                    <a:pt x="0" y="5638800"/>
                  </a:moveTo>
                  <a:lnTo>
                    <a:pt x="10972800" y="5638800"/>
                  </a:lnTo>
                  <a:lnTo>
                    <a:pt x="109728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52850" y="1190625"/>
              <a:ext cx="1666875" cy="143827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00475" y="5229225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52775"/>
              <a:ext cx="762000" cy="6096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9525" y="3152775"/>
              <a:ext cx="752475" cy="6096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97171" y="9143"/>
            <a:ext cx="431165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45" b="1">
                <a:solidFill>
                  <a:srgbClr val="0F0F0F"/>
                </a:solidFill>
                <a:latin typeface="Georgia"/>
                <a:cs typeface="Georgia"/>
              </a:rPr>
              <a:t>S</a:t>
            </a:r>
            <a:r>
              <a:rPr dirty="0" cap="small" sz="3200" spc="145" b="1">
                <a:solidFill>
                  <a:srgbClr val="0F0F0F"/>
                </a:solidFill>
                <a:latin typeface="Georgia"/>
                <a:cs typeface="Georgia"/>
              </a:rPr>
              <a:t>tudent</a:t>
            </a:r>
            <a:r>
              <a:rPr dirty="0" sz="3200" spc="-5" b="1">
                <a:solidFill>
                  <a:srgbClr val="0F0F0F"/>
                </a:solidFill>
                <a:latin typeface="Georgia"/>
                <a:cs typeface="Georgia"/>
              </a:rPr>
              <a:t> </a:t>
            </a:r>
            <a:r>
              <a:rPr dirty="0" sz="3200" spc="80" b="1">
                <a:solidFill>
                  <a:srgbClr val="0F0F0F"/>
                </a:solidFill>
                <a:latin typeface="Georgia"/>
                <a:cs typeface="Georgia"/>
              </a:rPr>
              <a:t>P</a:t>
            </a:r>
            <a:r>
              <a:rPr dirty="0" cap="small" sz="3200" spc="80" b="1">
                <a:solidFill>
                  <a:srgbClr val="0F0F0F"/>
                </a:solidFill>
                <a:latin typeface="Georgia"/>
                <a:cs typeface="Georgia"/>
              </a:rPr>
              <a:t>ortfolio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13" name="object 1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51255" rIns="0" bIns="0" rtlCol="0" vert="horz">
            <a:spAutoFit/>
          </a:bodyPr>
          <a:lstStyle/>
          <a:p>
            <a:pPr marL="1406525">
              <a:lnSpc>
                <a:spcPts val="2865"/>
              </a:lnSpc>
              <a:spcBef>
                <a:spcPts val="100"/>
              </a:spcBef>
            </a:pPr>
            <a:r>
              <a:rPr dirty="0" sz="2400" b="0">
                <a:latin typeface="Times New Roman"/>
                <a:cs typeface="Times New Roman"/>
              </a:rPr>
              <a:t>STUDENT</a:t>
            </a:r>
            <a:r>
              <a:rPr dirty="0" sz="2400" spc="-80" b="0">
                <a:latin typeface="Times New Roman"/>
                <a:cs typeface="Times New Roman"/>
              </a:rPr>
              <a:t> </a:t>
            </a:r>
            <a:r>
              <a:rPr dirty="0" sz="2400" spc="-25" b="0">
                <a:latin typeface="Times New Roman"/>
                <a:cs typeface="Times New Roman"/>
              </a:rPr>
              <a:t>NAME: </a:t>
            </a:r>
            <a:r>
              <a:rPr dirty="0" sz="2400" spc="-120" b="0">
                <a:latin typeface="Times New Roman"/>
                <a:cs typeface="Times New Roman"/>
              </a:rPr>
              <a:t>S.</a:t>
            </a:r>
            <a:r>
              <a:rPr dirty="0" sz="2400" spc="-25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KILSHAN</a:t>
            </a:r>
            <a:endParaRPr sz="2400">
              <a:latin typeface="Times New Roman"/>
              <a:cs typeface="Times New Roman"/>
            </a:endParaRPr>
          </a:p>
          <a:p>
            <a:pPr marL="1406525">
              <a:lnSpc>
                <a:spcPts val="2845"/>
              </a:lnSpc>
            </a:pPr>
            <a:r>
              <a:rPr dirty="0" sz="2400" b="0">
                <a:latin typeface="Times New Roman"/>
                <a:cs typeface="Times New Roman"/>
              </a:rPr>
              <a:t>REGISTER</a:t>
            </a:r>
            <a:r>
              <a:rPr dirty="0" sz="2400" spc="-25" b="0">
                <a:latin typeface="Times New Roman"/>
                <a:cs typeface="Times New Roman"/>
              </a:rPr>
              <a:t> </a:t>
            </a:r>
            <a:r>
              <a:rPr dirty="0" sz="2400" spc="130" b="0">
                <a:latin typeface="Times New Roman"/>
                <a:cs typeface="Times New Roman"/>
              </a:rPr>
              <a:t>NO</a:t>
            </a:r>
            <a:r>
              <a:rPr dirty="0" sz="2400" spc="-25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AND</a:t>
            </a:r>
            <a:r>
              <a:rPr dirty="0" sz="2400" spc="-5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NMID:</a:t>
            </a:r>
            <a:r>
              <a:rPr dirty="0" sz="2400" spc="-20" b="0">
                <a:latin typeface="Times New Roman"/>
                <a:cs typeface="Times New Roman"/>
              </a:rPr>
              <a:t> </a:t>
            </a:r>
            <a:r>
              <a:rPr dirty="0" sz="2400" spc="-55" b="0">
                <a:latin typeface="Times New Roman"/>
                <a:cs typeface="Times New Roman"/>
              </a:rPr>
              <a:t>asunm287212401881</a:t>
            </a:r>
            <a:endParaRPr sz="2400">
              <a:latin typeface="Times New Roman"/>
              <a:cs typeface="Times New Roman"/>
            </a:endParaRPr>
          </a:p>
          <a:p>
            <a:pPr marL="1406525">
              <a:lnSpc>
                <a:spcPts val="2865"/>
              </a:lnSpc>
            </a:pPr>
            <a:r>
              <a:rPr dirty="0" sz="2400" spc="-30" b="0">
                <a:latin typeface="Times New Roman"/>
                <a:cs typeface="Times New Roman"/>
              </a:rPr>
              <a:t>DEPARTMENT:</a:t>
            </a:r>
            <a:r>
              <a:rPr dirty="0" sz="2400" spc="-60" b="0">
                <a:latin typeface="Times New Roman"/>
                <a:cs typeface="Times New Roman"/>
              </a:rPr>
              <a:t> </a:t>
            </a:r>
            <a:r>
              <a:rPr dirty="0" sz="2400" spc="-90" b="0">
                <a:latin typeface="Times New Roman"/>
                <a:cs typeface="Times New Roman"/>
              </a:rPr>
              <a:t>BCA</a:t>
            </a:r>
            <a:r>
              <a:rPr dirty="0" sz="2400" spc="-45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computer</a:t>
            </a:r>
            <a:r>
              <a:rPr dirty="0" sz="2400" spc="-114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 marL="1406525">
              <a:lnSpc>
                <a:spcPct val="100000"/>
              </a:lnSpc>
              <a:spcBef>
                <a:spcPts val="1195"/>
              </a:spcBef>
            </a:pPr>
            <a:r>
              <a:rPr dirty="0" sz="2400" b="0">
                <a:latin typeface="Times New Roman"/>
                <a:cs typeface="Times New Roman"/>
              </a:rPr>
              <a:t>COLLEGE:</a:t>
            </a:r>
            <a:r>
              <a:rPr dirty="0" sz="2400" spc="35" b="0">
                <a:latin typeface="Times New Roman"/>
                <a:cs typeface="Times New Roman"/>
              </a:rPr>
              <a:t> </a:t>
            </a:r>
            <a:r>
              <a:rPr dirty="0" sz="2400" spc="80" b="0">
                <a:latin typeface="Times New Roman"/>
                <a:cs typeface="Times New Roman"/>
              </a:rPr>
              <a:t>COLLEGE/</a:t>
            </a:r>
            <a:r>
              <a:rPr dirty="0" sz="2400" spc="55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UNIVERSITY:</a:t>
            </a:r>
            <a:endParaRPr sz="2400">
              <a:latin typeface="Times New Roman"/>
              <a:cs typeface="Times New Roman"/>
            </a:endParaRPr>
          </a:p>
          <a:p>
            <a:pPr marL="1406525">
              <a:lnSpc>
                <a:spcPts val="2865"/>
              </a:lnSpc>
              <a:spcBef>
                <a:spcPts val="770"/>
              </a:spcBef>
            </a:pPr>
            <a:r>
              <a:rPr dirty="0" sz="2400" spc="-75" b="0">
                <a:latin typeface="Times New Roman"/>
                <a:cs typeface="Times New Roman"/>
              </a:rPr>
              <a:t>Sri</a:t>
            </a:r>
            <a:r>
              <a:rPr dirty="0" sz="2400" spc="-50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Muthukumaran</a:t>
            </a:r>
            <a:r>
              <a:rPr dirty="0" sz="2400" spc="-50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arts</a:t>
            </a:r>
            <a:r>
              <a:rPr dirty="0" sz="2400" spc="-45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and</a:t>
            </a:r>
            <a:r>
              <a:rPr dirty="0" sz="2400" spc="-50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science</a:t>
            </a:r>
            <a:r>
              <a:rPr dirty="0" sz="2400" spc="-45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college/</a:t>
            </a:r>
            <a:endParaRPr sz="2400">
              <a:latin typeface="Times New Roman"/>
              <a:cs typeface="Times New Roman"/>
            </a:endParaRPr>
          </a:p>
          <a:p>
            <a:pPr marL="1406525">
              <a:lnSpc>
                <a:spcPts val="2865"/>
              </a:lnSpc>
            </a:pPr>
            <a:r>
              <a:rPr dirty="0" sz="2400" spc="-65" b="0">
                <a:latin typeface="Times New Roman"/>
                <a:cs typeface="Times New Roman"/>
              </a:rPr>
              <a:t>Madras</a:t>
            </a:r>
            <a:r>
              <a:rPr dirty="0" sz="2400" spc="-45" b="0">
                <a:latin typeface="Times New Roman"/>
                <a:cs typeface="Times New Roman"/>
              </a:rPr>
              <a:t> </a:t>
            </a:r>
            <a:r>
              <a:rPr dirty="0" sz="2400" spc="-10" b="0">
                <a:latin typeface="Times New Roman"/>
                <a:cs typeface="Times New Roman"/>
              </a:rPr>
              <a:t>University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4959" rIns="0" bIns="0" rtlCol="0" vert="horz">
            <a:spAutoFit/>
          </a:bodyPr>
          <a:lstStyle/>
          <a:p>
            <a:pPr marL="234061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CONCLUSION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1311255" y="6475579"/>
            <a:ext cx="1778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13991" y="2684716"/>
            <a:ext cx="8736965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Highlights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My</a:t>
            </a:r>
            <a:r>
              <a:rPr dirty="0" sz="1800" spc="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Final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Summary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Benefits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To</a:t>
            </a:r>
            <a:r>
              <a:rPr dirty="0" sz="1800" spc="-10" b="1">
                <a:latin typeface="Times New Roman"/>
                <a:cs typeface="Times New Roman"/>
              </a:rPr>
              <a:t> Society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Courier New"/>
              <a:buChar char="o"/>
              <a:tabLst>
                <a:tab pos="297815" algn="l"/>
              </a:tabLst>
            </a:pPr>
            <a:r>
              <a:rPr dirty="0" sz="1800" spc="-20" b="1">
                <a:latin typeface="Times New Roman"/>
                <a:cs typeface="Times New Roman"/>
              </a:rPr>
              <a:t>Future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Enhancement-&gt;Scope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2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adding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new </a:t>
            </a:r>
            <a:r>
              <a:rPr dirty="0" sz="1800" spc="-10" b="1">
                <a:latin typeface="Times New Roman"/>
                <a:cs typeface="Times New Roman"/>
              </a:rPr>
              <a:t>features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improvements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Personal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spc="-55" b="1">
                <a:latin typeface="Times New Roman"/>
                <a:cs typeface="Times New Roman"/>
              </a:rPr>
              <a:t>Growth-</a:t>
            </a:r>
            <a:r>
              <a:rPr dirty="0" sz="1800" b="1">
                <a:latin typeface="Times New Roman"/>
                <a:cs typeface="Times New Roman"/>
              </a:rPr>
              <a:t>&gt;Skills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developed(technical+soft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skills)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Closing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Statement-</a:t>
            </a:r>
            <a:r>
              <a:rPr dirty="0" sz="1800" b="1">
                <a:latin typeface="Times New Roman"/>
                <a:cs typeface="Times New Roman"/>
              </a:rPr>
              <a:t>&gt;Emphasis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importance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digital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portfolios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today’s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world.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360">
                <a:latin typeface="Georgia"/>
                <a:cs typeface="Georgia"/>
              </a:rPr>
              <a:t>P</a:t>
            </a:r>
            <a:r>
              <a:rPr dirty="0" cap="small" sz="3600" spc="360">
                <a:latin typeface="Georgia"/>
                <a:cs typeface="Georgia"/>
              </a:rPr>
              <a:t>roject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-25">
                <a:latin typeface="Georgia"/>
                <a:cs typeface="Georgia"/>
              </a:rPr>
              <a:t>T</a:t>
            </a:r>
            <a:r>
              <a:rPr dirty="0" cap="small" sz="3600" spc="-25">
                <a:latin typeface="Georgia"/>
                <a:cs typeface="Georgia"/>
              </a:rPr>
              <a:t>itle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37932" y="1320164"/>
            <a:ext cx="3272154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>
                <a:solidFill>
                  <a:srgbClr val="252525"/>
                </a:solidFill>
                <a:latin typeface="Arial Black"/>
                <a:cs typeface="Arial Black"/>
              </a:rPr>
              <a:t>student</a:t>
            </a:r>
            <a:r>
              <a:rPr dirty="0" sz="2750" spc="9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252525"/>
                </a:solidFill>
                <a:latin typeface="Arial Black"/>
                <a:cs typeface="Arial Black"/>
              </a:rPr>
              <a:t>portfolio</a:t>
            </a:r>
            <a:endParaRPr sz="2750">
              <a:latin typeface="Arial Black"/>
              <a:cs typeface="Arial Black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2000" y="0"/>
                  </a:moveTo>
                  <a:lnTo>
                    <a:pt x="0" y="0"/>
                  </a:lnTo>
                  <a:lnTo>
                    <a:pt x="0" y="6829426"/>
                  </a:lnTo>
                  <a:lnTo>
                    <a:pt x="12192000" y="682942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6" name="object 16" descr="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35660" y="476249"/>
            <a:ext cx="217043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/>
              <a:t>AGENDA</a:t>
            </a:r>
            <a:endParaRPr sz="3950"/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22" name="object 22" descr="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75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7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750" spc="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8229600" y="12192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685800" y="0"/>
                </a:moveTo>
                <a:lnTo>
                  <a:pt x="0" y="0"/>
                </a:lnTo>
                <a:lnTo>
                  <a:pt x="0" y="609600"/>
                </a:lnTo>
                <a:lnTo>
                  <a:pt x="685800" y="609600"/>
                </a:lnTo>
                <a:lnTo>
                  <a:pt x="6858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88509" y="805878"/>
            <a:ext cx="390588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140" b="1">
                <a:latin typeface="Georgia"/>
                <a:cs typeface="Georgia"/>
              </a:rPr>
              <a:t>P</a:t>
            </a:r>
            <a:r>
              <a:rPr dirty="0" cap="small" sz="2750" spc="140" b="1">
                <a:latin typeface="Georgia"/>
                <a:cs typeface="Georgia"/>
              </a:rPr>
              <a:t>roblem</a:t>
            </a:r>
            <a:r>
              <a:rPr dirty="0" sz="2750" spc="-50" b="1">
                <a:latin typeface="Georgia"/>
                <a:cs typeface="Georgia"/>
              </a:rPr>
              <a:t> </a:t>
            </a:r>
            <a:r>
              <a:rPr dirty="0" sz="2750" spc="75" b="1">
                <a:latin typeface="Georgia"/>
                <a:cs typeface="Georgia"/>
              </a:rPr>
              <a:t>S</a:t>
            </a:r>
            <a:r>
              <a:rPr dirty="0" cap="small" sz="2750" spc="75" b="1">
                <a:latin typeface="Georgia"/>
                <a:cs typeface="Georgia"/>
              </a:rPr>
              <a:t>tatement</a:t>
            </a:r>
            <a:endParaRPr sz="275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00020" y="1234757"/>
            <a:ext cx="6129655" cy="1120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3810">
              <a:lnSpc>
                <a:spcPct val="99700"/>
              </a:lnSpc>
              <a:spcBef>
                <a:spcPts val="105"/>
              </a:spcBef>
            </a:pPr>
            <a:r>
              <a:rPr dirty="0" sz="1800" spc="-75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800" spc="-20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Today’s</a:t>
            </a:r>
            <a:r>
              <a:rPr dirty="0" sz="180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competitive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environment,students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need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800" spc="-1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platform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demonstrate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their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skills,creativity,and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achievements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beyond</a:t>
            </a:r>
            <a:r>
              <a:rPr dirty="0" sz="1800" spc="-1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252525"/>
                </a:solidFill>
                <a:latin typeface="Trebuchet MS"/>
                <a:cs typeface="Trebuchet MS"/>
              </a:rPr>
              <a:t>grades.A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portfolio</a:t>
            </a:r>
            <a:r>
              <a:rPr dirty="0" sz="1800" spc="-2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helps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bridge</a:t>
            </a:r>
            <a:r>
              <a:rPr dirty="0" sz="1800" spc="-1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252525"/>
                </a:solidFill>
                <a:latin typeface="Trebuchet MS"/>
                <a:cs typeface="Trebuchet MS"/>
              </a:rPr>
              <a:t>this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252525"/>
                </a:solidFill>
                <a:latin typeface="Trebuchet MS"/>
                <a:cs typeface="Trebuchet MS"/>
              </a:rPr>
              <a:t>gap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1800" spc="-19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providing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evidence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800" spc="-1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learning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800" spc="-40">
                <a:solidFill>
                  <a:srgbClr val="252525"/>
                </a:solidFill>
                <a:latin typeface="Trebuchet MS"/>
                <a:cs typeface="Trebuchet MS"/>
              </a:rPr>
              <a:t>accomplishments.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625" y="3333686"/>
            <a:ext cx="80962" cy="71437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919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320">
                <a:latin typeface="Georgia"/>
                <a:cs typeface="Georgia"/>
              </a:rPr>
              <a:t>Project</a:t>
            </a:r>
            <a:r>
              <a:rPr dirty="0" sz="3950" spc="70">
                <a:latin typeface="Georgia"/>
                <a:cs typeface="Georgia"/>
              </a:rPr>
              <a:t> </a:t>
            </a:r>
            <a:r>
              <a:rPr dirty="0" sz="3950" spc="235">
                <a:latin typeface="Georgia"/>
                <a:cs typeface="Georgia"/>
              </a:rPr>
              <a:t>Overview</a:t>
            </a:r>
            <a:endParaRPr sz="3950">
              <a:latin typeface="Georgia"/>
              <a:cs typeface="Georgi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137791" y="3228403"/>
            <a:ext cx="861949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B</a:t>
            </a:r>
            <a:r>
              <a:rPr dirty="0" cap="small" sz="1800" b="1">
                <a:latin typeface="Georgia"/>
                <a:cs typeface="Georgia"/>
              </a:rPr>
              <a:t>reif</a:t>
            </a:r>
            <a:r>
              <a:rPr dirty="0" sz="1800" spc="45" b="1">
                <a:latin typeface="Georgia"/>
                <a:cs typeface="Georgia"/>
              </a:rPr>
              <a:t> S</a:t>
            </a:r>
            <a:r>
              <a:rPr dirty="0" cap="small" sz="1800" spc="45" b="1">
                <a:latin typeface="Georgia"/>
                <a:cs typeface="Georgia"/>
              </a:rPr>
              <a:t>ummary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sz="1800" spc="100" b="1">
                <a:latin typeface="Georgia"/>
                <a:cs typeface="Georgia"/>
              </a:rPr>
              <a:t>O</a:t>
            </a:r>
            <a:r>
              <a:rPr dirty="0" cap="small" sz="1800" spc="100" b="1">
                <a:latin typeface="Georgia"/>
                <a:cs typeface="Georgia"/>
              </a:rPr>
              <a:t>f</a:t>
            </a:r>
            <a:r>
              <a:rPr dirty="0" sz="1800" spc="-30" b="1">
                <a:latin typeface="Georgia"/>
                <a:cs typeface="Georgia"/>
              </a:rPr>
              <a:t> </a:t>
            </a: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70" b="1">
                <a:latin typeface="Georgia"/>
                <a:cs typeface="Georgia"/>
              </a:rPr>
              <a:t> </a:t>
            </a:r>
            <a:r>
              <a:rPr dirty="0" sz="1800" spc="80" b="1">
                <a:latin typeface="Georgia"/>
                <a:cs typeface="Georgia"/>
              </a:rPr>
              <a:t>P</a:t>
            </a:r>
            <a:r>
              <a:rPr dirty="0" cap="small" sz="1800" spc="80" b="1">
                <a:latin typeface="Georgia"/>
                <a:cs typeface="Georgia"/>
              </a:rPr>
              <a:t>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sz="1800" spc="50" b="1">
                <a:latin typeface="Georgia"/>
                <a:cs typeface="Georgia"/>
              </a:rPr>
              <a:t>P</a:t>
            </a:r>
            <a:r>
              <a:rPr dirty="0" cap="small" sz="1800" spc="50" b="1">
                <a:latin typeface="Georgia"/>
                <a:cs typeface="Georgia"/>
              </a:rPr>
              <a:t>ortfolio</a:t>
            </a:r>
            <a:r>
              <a:rPr dirty="0" sz="1800" spc="-6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contain</a:t>
            </a:r>
            <a:r>
              <a:rPr dirty="0" sz="1800" spc="50" b="1">
                <a:latin typeface="Georgia"/>
                <a:cs typeface="Georgia"/>
              </a:rPr>
              <a:t>(</a:t>
            </a:r>
            <a:r>
              <a:rPr dirty="0" cap="small" sz="1800" spc="50" b="1">
                <a:latin typeface="Georgia"/>
                <a:cs typeface="Georgia"/>
              </a:rPr>
              <a:t>aboutme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projects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contact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ain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idea</a:t>
            </a:r>
            <a:r>
              <a:rPr dirty="0" sz="1800" b="1">
                <a:latin typeface="Georgia"/>
                <a:cs typeface="Georgia"/>
              </a:rPr>
              <a:t>:</a:t>
            </a:r>
            <a:r>
              <a:rPr dirty="0" cap="small" sz="1800" b="1">
                <a:latin typeface="Georgia"/>
                <a:cs typeface="Georgia"/>
              </a:rPr>
              <a:t>to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show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personal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achievement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and</a:t>
            </a:r>
            <a:r>
              <a:rPr dirty="0" sz="1800" spc="-45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projects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buAutoNum type="arabicPeriod"/>
              <a:tabLst>
                <a:tab pos="356235" algn="l"/>
              </a:tabLst>
            </a:pPr>
            <a:r>
              <a:rPr dirty="0" sz="1800" spc="-225" b="1">
                <a:latin typeface="Georgia"/>
                <a:cs typeface="Georgia"/>
              </a:rPr>
              <a:t>I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have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proceed</a:t>
            </a:r>
            <a:r>
              <a:rPr dirty="0" sz="1800" spc="20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all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95" b="1">
                <a:latin typeface="Georgia"/>
                <a:cs typeface="Georgia"/>
              </a:rPr>
              <a:t>of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informations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in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this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project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</a:t>
            </a:r>
            <a:r>
              <a:rPr dirty="0" sz="1800" spc="-60" b="1">
                <a:latin typeface="Georgia"/>
                <a:cs typeface="Georgia"/>
              </a:rPr>
              <a:t> </a:t>
            </a:r>
            <a:r>
              <a:rPr dirty="0" cap="small" sz="1800" spc="114" b="1">
                <a:latin typeface="Georgia"/>
                <a:cs typeface="Georgia"/>
              </a:rPr>
              <a:t>was</a:t>
            </a:r>
            <a:r>
              <a:rPr dirty="0" sz="1800" spc="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create</a:t>
            </a:r>
            <a:r>
              <a:rPr dirty="0" sz="1800" spc="-40" b="1">
                <a:latin typeface="Georgia"/>
                <a:cs typeface="Georgia"/>
              </a:rPr>
              <a:t> </a:t>
            </a:r>
            <a:r>
              <a:rPr dirty="0" cap="small" sz="1800" spc="85" b="1">
                <a:latin typeface="Georgia"/>
                <a:cs typeface="Georgia"/>
              </a:rPr>
              <a:t>and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usefull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to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know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about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self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10791" y="955039"/>
            <a:ext cx="368363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29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2400" spc="-2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95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USERS?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95245" y="3161411"/>
            <a:ext cx="8811895" cy="2585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3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105">
                <a:latin typeface="Cambria"/>
                <a:cs typeface="Cambria"/>
              </a:rPr>
              <a:t>Student(academic,projects,resumes,bio-</a:t>
            </a:r>
            <a:r>
              <a:rPr dirty="0" sz="2750" spc="110">
                <a:latin typeface="Cambria"/>
                <a:cs typeface="Cambria"/>
              </a:rPr>
              <a:t>data).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7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245">
                <a:latin typeface="Cambria"/>
                <a:cs typeface="Cambria"/>
              </a:rPr>
              <a:t>Jod</a:t>
            </a:r>
            <a:r>
              <a:rPr dirty="0" sz="2750" spc="16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Seekers(to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20">
                <a:latin typeface="Cambria"/>
                <a:cs typeface="Cambria"/>
              </a:rPr>
              <a:t>share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with</a:t>
            </a:r>
            <a:r>
              <a:rPr dirty="0" sz="2750" spc="260">
                <a:latin typeface="Cambria"/>
                <a:cs typeface="Cambria"/>
              </a:rPr>
              <a:t> </a:t>
            </a:r>
            <a:r>
              <a:rPr dirty="0" sz="2750" spc="70">
                <a:latin typeface="Cambria"/>
                <a:cs typeface="Cambria"/>
              </a:rPr>
              <a:t>recruiters).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0">
                <a:latin typeface="Cambria"/>
                <a:cs typeface="Cambria"/>
              </a:rPr>
              <a:t>Freelancers(to</a:t>
            </a:r>
            <a:r>
              <a:rPr dirty="0" sz="2750" spc="180">
                <a:latin typeface="Cambria"/>
                <a:cs typeface="Cambria"/>
              </a:rPr>
              <a:t> </a:t>
            </a:r>
            <a:r>
              <a:rPr dirty="0" sz="2750" spc="65">
                <a:latin typeface="Cambria"/>
                <a:cs typeface="Cambria"/>
              </a:rPr>
              <a:t>show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cilents).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85">
                <a:latin typeface="Cambria"/>
                <a:cs typeface="Cambria"/>
              </a:rPr>
              <a:t>Researches(to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80">
                <a:latin typeface="Cambria"/>
                <a:cs typeface="Cambria"/>
              </a:rPr>
              <a:t>showcase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publications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75">
                <a:latin typeface="Cambria"/>
                <a:cs typeface="Cambria"/>
              </a:rPr>
              <a:t>research).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Artists(to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present</a:t>
            </a:r>
            <a:r>
              <a:rPr dirty="0" sz="2750" spc="130">
                <a:latin typeface="Cambria"/>
                <a:cs typeface="Cambria"/>
              </a:rPr>
              <a:t> </a:t>
            </a:r>
            <a:r>
              <a:rPr dirty="0" sz="2750" spc="95">
                <a:latin typeface="Cambria"/>
                <a:cs typeface="Cambria"/>
              </a:rPr>
              <a:t>creative</a:t>
            </a:r>
            <a:r>
              <a:rPr dirty="0" sz="2750" spc="204">
                <a:latin typeface="Cambria"/>
                <a:cs typeface="Cambria"/>
              </a:rPr>
              <a:t> </a:t>
            </a:r>
            <a:r>
              <a:rPr dirty="0" sz="2750" spc="35">
                <a:latin typeface="Cambria"/>
                <a:cs typeface="Cambria"/>
              </a:rPr>
              <a:t>portfolio).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Educators(to</a:t>
            </a:r>
            <a:r>
              <a:rPr dirty="0" sz="2750" spc="19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pitch</a:t>
            </a:r>
            <a:r>
              <a:rPr dirty="0" sz="2750" spc="18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ideas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business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50">
                <a:latin typeface="Cambria"/>
                <a:cs typeface="Cambria"/>
              </a:rPr>
              <a:t>models).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76375"/>
              <a:ext cx="2695574" cy="324802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1609" rIns="0" bIns="0" rtlCol="0" vert="horz">
            <a:spAutoFit/>
          </a:bodyPr>
          <a:lstStyle/>
          <a:p>
            <a:pPr marL="1038225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TOOLS</a:t>
            </a:r>
            <a:r>
              <a:rPr dirty="0" sz="3600" spc="10"/>
              <a:t> </a:t>
            </a:r>
            <a:r>
              <a:rPr dirty="0" sz="3600" spc="50"/>
              <a:t>AND</a:t>
            </a:r>
            <a:r>
              <a:rPr dirty="0" sz="3600" spc="15"/>
              <a:t> </a:t>
            </a:r>
            <a:r>
              <a:rPr dirty="0" sz="3600" spc="-10"/>
              <a:t>TECHNIQUES</a:t>
            </a:r>
            <a:endParaRPr sz="3600"/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8900" rIns="0" bIns="0" rtlCol="0" vert="horz">
            <a:spAutoFit/>
          </a:bodyPr>
          <a:lstStyle/>
          <a:p>
            <a:pPr marL="2262505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263140" algn="l"/>
              </a:tabLst>
            </a:pPr>
            <a:r>
              <a:rPr dirty="0"/>
              <a:t>HTML</a:t>
            </a:r>
            <a:r>
              <a:rPr dirty="0" spc="55"/>
              <a:t> </a:t>
            </a:r>
            <a:r>
              <a:rPr dirty="0"/>
              <a:t>-</a:t>
            </a:r>
            <a:r>
              <a:rPr dirty="0" spc="-10"/>
              <a:t>&gt;Strucutre(pages,section).</a:t>
            </a:r>
          </a:p>
          <a:p>
            <a:pPr marL="2262505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263140" algn="l"/>
              </a:tabLst>
            </a:pPr>
            <a:r>
              <a:rPr dirty="0" spc="-85"/>
              <a:t>CSS</a:t>
            </a:r>
            <a:r>
              <a:rPr dirty="0" spc="-30"/>
              <a:t> </a:t>
            </a:r>
            <a:r>
              <a:rPr dirty="0" spc="-55" b="0">
                <a:latin typeface="Times New Roman"/>
                <a:cs typeface="Times New Roman"/>
              </a:rPr>
              <a:t>-</a:t>
            </a:r>
            <a:r>
              <a:rPr dirty="0" spc="-10" b="0">
                <a:latin typeface="Times New Roman"/>
                <a:cs typeface="Times New Roman"/>
              </a:rPr>
              <a:t>&gt;</a:t>
            </a:r>
            <a:r>
              <a:rPr dirty="0" spc="-10"/>
              <a:t>Styling(colors,layouts,responsiveness).</a:t>
            </a:r>
          </a:p>
          <a:p>
            <a:pPr marL="2262505" indent="-285750">
              <a:lnSpc>
                <a:spcPts val="2130"/>
              </a:lnSpc>
              <a:spcBef>
                <a:spcPts val="15"/>
              </a:spcBef>
              <a:buFont typeface="Wingdings"/>
              <a:buChar char=""/>
              <a:tabLst>
                <a:tab pos="2263140" algn="l"/>
              </a:tabLst>
            </a:pPr>
            <a:r>
              <a:rPr dirty="0" spc="-90"/>
              <a:t>JavaScript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10"/>
              <a:t>&gt;Interactivity(navigation</a:t>
            </a:r>
            <a:r>
              <a:rPr dirty="0" spc="-25"/>
              <a:t> </a:t>
            </a:r>
            <a:r>
              <a:rPr dirty="0"/>
              <a:t>menu,animations,forms</a:t>
            </a:r>
            <a:r>
              <a:rPr dirty="0" spc="-30"/>
              <a:t> </a:t>
            </a:r>
            <a:r>
              <a:rPr dirty="0" spc="-10"/>
              <a:t>validation).</a:t>
            </a:r>
          </a:p>
          <a:p>
            <a:pPr marL="2262505" indent="-285750">
              <a:lnSpc>
                <a:spcPts val="2130"/>
              </a:lnSpc>
              <a:buFont typeface="Wingdings"/>
              <a:buChar char=""/>
              <a:tabLst>
                <a:tab pos="2263140" algn="l"/>
              </a:tabLst>
            </a:pPr>
            <a:r>
              <a:rPr dirty="0"/>
              <a:t>Mention</a:t>
            </a:r>
            <a:r>
              <a:rPr dirty="0" spc="50"/>
              <a:t> </a:t>
            </a:r>
            <a:r>
              <a:rPr dirty="0"/>
              <a:t>code</a:t>
            </a:r>
            <a:r>
              <a:rPr dirty="0" spc="50"/>
              <a:t> </a:t>
            </a:r>
            <a:r>
              <a:rPr dirty="0" spc="-30"/>
              <a:t>editor(VS</a:t>
            </a:r>
            <a:r>
              <a:rPr dirty="0" spc="45"/>
              <a:t> </a:t>
            </a:r>
            <a:r>
              <a:rPr dirty="0"/>
              <a:t>CODE)orCODEPEN</a:t>
            </a:r>
            <a:r>
              <a:rPr dirty="0" spc="70"/>
              <a:t> </a:t>
            </a:r>
            <a:r>
              <a:rPr dirty="0"/>
              <a:t>and</a:t>
            </a:r>
            <a:r>
              <a:rPr dirty="0" spc="50"/>
              <a:t> </a:t>
            </a:r>
            <a:r>
              <a:rPr dirty="0"/>
              <a:t>hosting</a:t>
            </a:r>
            <a:r>
              <a:rPr dirty="0" spc="75"/>
              <a:t> </a:t>
            </a:r>
            <a:r>
              <a:rPr dirty="0" spc="-10"/>
              <a:t>platform(GitHug</a:t>
            </a:r>
            <a:r>
              <a:rPr dirty="0" spc="80"/>
              <a:t> </a:t>
            </a:r>
            <a:r>
              <a:rPr dirty="0" spc="-10"/>
              <a:t>Pages).</a:t>
            </a:r>
          </a:p>
          <a:p>
            <a:pPr marL="2262505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263140" algn="l"/>
              </a:tabLst>
            </a:pPr>
            <a:r>
              <a:rPr dirty="0" spc="-30"/>
              <a:t>Browser</a:t>
            </a:r>
            <a:r>
              <a:rPr dirty="0" spc="25"/>
              <a:t> </a:t>
            </a:r>
            <a:r>
              <a:rPr dirty="0"/>
              <a:t>DevTools</a:t>
            </a:r>
            <a:r>
              <a:rPr dirty="0" spc="30"/>
              <a:t> </a:t>
            </a:r>
            <a:r>
              <a:rPr dirty="0" spc="-10"/>
              <a:t>-</a:t>
            </a:r>
            <a:r>
              <a:rPr dirty="0"/>
              <a:t>&gt;Debugging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35"/>
              <a:t> </a:t>
            </a:r>
            <a:r>
              <a:rPr dirty="0" spc="-10"/>
              <a:t>Performance</a:t>
            </a:r>
            <a:r>
              <a:rPr dirty="0" spc="120"/>
              <a:t> </a:t>
            </a:r>
            <a:r>
              <a:rPr dirty="0" spc="-10"/>
              <a:t>Testing.</a:t>
            </a:r>
          </a:p>
          <a:p>
            <a:pPr marL="2262505" indent="-285750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263140" algn="l"/>
              </a:tabLst>
            </a:pPr>
            <a:r>
              <a:rPr dirty="0" spc="-10"/>
              <a:t>Git&amp;GitHub</a:t>
            </a:r>
            <a:r>
              <a:rPr dirty="0" spc="-95"/>
              <a:t> </a:t>
            </a:r>
            <a:r>
              <a:rPr dirty="0" spc="-10"/>
              <a:t>-</a:t>
            </a:r>
            <a:r>
              <a:rPr dirty="0"/>
              <a:t>&gt;Version</a:t>
            </a:r>
            <a:r>
              <a:rPr dirty="0" spc="-80"/>
              <a:t> </a:t>
            </a:r>
            <a:r>
              <a:rPr dirty="0" spc="-10"/>
              <a:t>control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 spc="-30"/>
              <a:t>collaborative</a:t>
            </a:r>
            <a:r>
              <a:rPr dirty="0" spc="-80"/>
              <a:t> </a:t>
            </a:r>
            <a:r>
              <a:rPr dirty="0" spc="-10"/>
              <a:t>development.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47065">
              <a:lnSpc>
                <a:spcPct val="100000"/>
              </a:lnSpc>
              <a:spcBef>
                <a:spcPts val="130"/>
              </a:spcBef>
            </a:pP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POTFOLIO</a:t>
            </a:r>
            <a:r>
              <a:rPr dirty="0" sz="3950" spc="14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dirty="0" sz="3950" spc="-1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3950" spc="17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spc="-10" b="1">
                <a:solidFill>
                  <a:srgbClr val="000000"/>
                </a:solidFill>
                <a:latin typeface="Trebuchet MS"/>
                <a:cs typeface="Trebuchet MS"/>
              </a:rPr>
              <a:t>LAYOUT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137791" y="2150427"/>
            <a:ext cx="4388485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Section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included: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55" b="1">
                <a:latin typeface="Times New Roman"/>
                <a:cs typeface="Times New Roman"/>
              </a:rPr>
              <a:t>Home/About</a:t>
            </a:r>
            <a:r>
              <a:rPr dirty="0" sz="1800" spc="4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Me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Projects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Skills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layout(Mobile+desktop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view).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Consistent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color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theme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typography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11255" y="6475579"/>
            <a:ext cx="10096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7027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130"/>
              </a:spcBef>
            </a:pPr>
            <a:r>
              <a:rPr dirty="0" spc="-55"/>
              <a:t>FEATURES</a:t>
            </a:r>
            <a:r>
              <a:rPr dirty="0" spc="-100"/>
              <a:t> </a:t>
            </a:r>
            <a:r>
              <a:rPr dirty="0" spc="80"/>
              <a:t>AND</a:t>
            </a:r>
            <a:r>
              <a:rPr dirty="0" spc="-110"/>
              <a:t> 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909191" y="2760916"/>
            <a:ext cx="6026150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Navigation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bar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with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smooth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scrolling.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Project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showcase</a:t>
            </a:r>
            <a:r>
              <a:rPr dirty="0" sz="1800" spc="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with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35" b="1">
                <a:latin typeface="Times New Roman"/>
                <a:cs typeface="Times New Roman"/>
              </a:rPr>
              <a:t>images/details.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Interactive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elements(hover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effects,animations).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form(with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validation).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design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for</a:t>
            </a:r>
            <a:r>
              <a:rPr dirty="0" sz="1800" spc="50" b="1">
                <a:latin typeface="Times New Roman"/>
                <a:cs typeface="Times New Roman"/>
              </a:rPr>
              <a:t> </a:t>
            </a:r>
            <a:r>
              <a:rPr dirty="0" sz="1800" spc="-45" b="1">
                <a:latin typeface="Times New Roman"/>
                <a:cs typeface="Times New Roman"/>
              </a:rPr>
              <a:t>all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devices.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30" b="1">
                <a:latin typeface="Times New Roman"/>
                <a:cs typeface="Times New Roman"/>
              </a:rPr>
              <a:t>Security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measures(basic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form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spam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protection).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Cross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Browser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compatibility(Chrome,Edge,Firefox,Safari).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2025-09-08T07:01:05Z</dcterms:created>
  <dcterms:modified xsi:type="dcterms:W3CDTF">2025-09-08T07:01:05Z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2025-09-08T00:00:00Z</vt:filetime>
  </property>
</Properties>
</file>