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7"/>
    <p:restoredTop sz="94682"/>
  </p:normalViewPr>
  <p:slideViewPr>
    <p:cSldViewPr snapToGrid="0" snapToObjects="1">
      <p:cViewPr varScale="1">
        <p:scale>
          <a:sx n="105" d="100"/>
          <a:sy n="105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A5EBD-2CE3-0A47-BC1E-0FB2E65D7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662957-D1A3-C94C-BC9F-4B2A9F1A2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30CD7-FCF2-E24A-9CC9-DF46534E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FA7-1F03-8E46-B211-365FD88B6979}" type="datetimeFigureOut">
              <a:rPr kumimoji="1" lang="ko-Kore-KR" altLang="en-US" smtClean="0"/>
              <a:t>10/21/2020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51E37-737C-8846-A98A-A9F36CD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E3D70-1A14-F341-869F-08A24762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3F49-A006-FA43-ADBA-31C8631F51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700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58DB9-6154-D24D-8A94-14BA17D6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7349EF-6E12-2F46-A121-D9F0B331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1A1F7-5BCB-4642-A747-3AE4749D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FA7-1F03-8E46-B211-365FD88B6979}" type="datetimeFigureOut">
              <a:rPr kumimoji="1" lang="ko-Kore-KR" altLang="en-US" smtClean="0"/>
              <a:t>10/21/2020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C6B94-0FEE-B046-B112-93635489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FAF2F-5AB4-7340-8EEA-5B570FF5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3F49-A006-FA43-ADBA-31C8631F51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938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1D43BE-0C53-6A4A-9FB2-75DDDC609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E2643-45E5-D24A-8A04-F07627DB3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F97DF-DDB6-534E-B042-A5FE4A60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FA7-1F03-8E46-B211-365FD88B6979}" type="datetimeFigureOut">
              <a:rPr kumimoji="1" lang="ko-Kore-KR" altLang="en-US" smtClean="0"/>
              <a:t>10/21/2020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3122C-9CD1-B24A-9881-6C86EDB8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BB667-F9A5-A041-AAF3-8B93B8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3F49-A006-FA43-ADBA-31C8631F51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581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FF30-E706-4B4E-866E-D572B182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5B31E-6280-F54E-BB33-052925BE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C0BF8-8138-604E-BECE-4B739BE9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FA7-1F03-8E46-B211-365FD88B6979}" type="datetimeFigureOut">
              <a:rPr kumimoji="1" lang="ko-Kore-KR" altLang="en-US" smtClean="0"/>
              <a:t>10/21/2020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3DAE8-04C0-BC4D-849F-270C9383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651AC-B49A-BC44-BFBB-1BE81749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3F49-A006-FA43-ADBA-31C8631F51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351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C99DD-6032-E246-87EA-7634E901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CBD03-4FF8-2743-860D-AF2AB1B1B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772A7-C6C5-4546-B85B-88182BF6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FA7-1F03-8E46-B211-365FD88B6979}" type="datetimeFigureOut">
              <a:rPr kumimoji="1" lang="ko-Kore-KR" altLang="en-US" smtClean="0"/>
              <a:t>10/21/2020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A1075-341E-7C48-AD44-31BBBC22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93DB8-1EEA-1B41-942A-19233B13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3F49-A006-FA43-ADBA-31C8631F51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158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F81DF-1823-BF47-89E4-0D87019A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D14CC-052B-A34D-9F92-794187666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641D90-CF36-F64A-9D2C-85EADEC0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18B1A-F46B-C04D-9A01-15609DC7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FA7-1F03-8E46-B211-365FD88B6979}" type="datetimeFigureOut">
              <a:rPr kumimoji="1" lang="ko-Kore-KR" altLang="en-US" smtClean="0"/>
              <a:t>10/21/2020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04683C-CCAB-4741-B952-BF497890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DDCC2-C6FF-F944-A712-1E4D81AD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3F49-A006-FA43-ADBA-31C8631F51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488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06006-AB85-B34B-8076-9A4D9AC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FF339-C8FA-C447-836B-384B663F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0E90A-5F08-8D45-9E21-0D23F8E1C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F26986-8A52-A64B-ADF9-0B01CDABA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178833-53C5-AE41-BB1D-54CC4756E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607968-22B8-4549-B589-24A8A335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FA7-1F03-8E46-B211-365FD88B6979}" type="datetimeFigureOut">
              <a:rPr kumimoji="1" lang="ko-Kore-KR" altLang="en-US" smtClean="0"/>
              <a:t>10/21/2020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C63B1A-90D6-4E49-8DC4-ED9CE8BC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16114-78AC-8249-81F6-27B5106C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3F49-A006-FA43-ADBA-31C8631F51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240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271E9-73CB-D24D-BEE6-0E4AC001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888081-77F8-D14F-AFBD-52AECA56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FA7-1F03-8E46-B211-365FD88B6979}" type="datetimeFigureOut">
              <a:rPr kumimoji="1" lang="ko-Kore-KR" altLang="en-US" smtClean="0"/>
              <a:t>10/21/2020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14D663-3151-A74D-9C67-83F19FCD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397028-3B44-3942-BD1F-280A09FF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3F49-A006-FA43-ADBA-31C8631F51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682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928C7-FB8F-0C41-958F-D1DF678D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FA7-1F03-8E46-B211-365FD88B6979}" type="datetimeFigureOut">
              <a:rPr kumimoji="1" lang="ko-Kore-KR" altLang="en-US" smtClean="0"/>
              <a:t>10/21/2020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A66287-EFC8-6841-916C-17F00D7E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45A92-5B63-5442-8883-F5D6A493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3F49-A006-FA43-ADBA-31C8631F51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9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1D7D2-32B4-E74A-A975-B9147909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50099-5402-B549-BBCD-2589E8F1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B70FB-01FB-4D4A-90FF-EA4EA98DE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357D9-DC67-CA41-9E05-6CDE0C62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FA7-1F03-8E46-B211-365FD88B6979}" type="datetimeFigureOut">
              <a:rPr kumimoji="1" lang="ko-Kore-KR" altLang="en-US" smtClean="0"/>
              <a:t>10/21/2020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52CC2B-0718-CB42-9FE8-4760B835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1FFD5A-E58A-CA4E-96C7-6BAE29F9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3F49-A006-FA43-ADBA-31C8631F51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514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9021C-C3EF-3540-86EC-D971022B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2D00F3-66FC-B740-A148-D56A6D581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50DB7C-47B8-104D-8811-E1B21D880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10B74-0E8A-374B-9157-0911F19B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FA7-1F03-8E46-B211-365FD88B6979}" type="datetimeFigureOut">
              <a:rPr kumimoji="1" lang="ko-Kore-KR" altLang="en-US" smtClean="0"/>
              <a:t>10/21/2020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A72E1-6A76-D54C-A389-3F104188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5D14B-0225-0342-8AE6-C67CE2C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3F49-A006-FA43-ADBA-31C8631F51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60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D61847-95BA-CA4A-AA0C-5C76456D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6A4AA-B4AF-C844-9A24-51353DCB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A93C1-0D48-C745-B79C-3AB7D56E6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9FA7-1F03-8E46-B211-365FD88B6979}" type="datetimeFigureOut">
              <a:rPr kumimoji="1" lang="ko-Kore-KR" altLang="en-US" smtClean="0"/>
              <a:t>10/21/2020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3C5E6-50A4-FB4F-8D6E-DBB39F32F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2CA9B-3266-6346-9BCB-2AAC771B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3F49-A006-FA43-ADBA-31C8631F51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203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65346-2450-D84D-8805-4DFB3213F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C++ </a:t>
            </a:r>
            <a:r>
              <a:rPr kumimoji="1" lang="ko-KR" altLang="en-US" dirty="0"/>
              <a:t>프로젝트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F74EDF-541B-4A45-877B-FD2363C9D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504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14939" y="3244334"/>
            <a:ext cx="2362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LOG_INFO(“message”);</a:t>
            </a:r>
          </a:p>
        </p:txBody>
      </p:sp>
    </p:spTree>
    <p:extLst>
      <p:ext uri="{BB962C8B-B14F-4D97-AF65-F5344CB8AC3E}">
        <p14:creationId xmlns:p14="http://schemas.microsoft.com/office/powerpoint/2010/main" val="68733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82FD6-8960-1B4E-98E1-17447917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평가 기준</a:t>
            </a:r>
            <a:endParaRPr kumimoji="1" lang="ko-Kore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2F596EC-D4BA-144E-80E2-D4D925F01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92715"/>
              </p:ext>
            </p:extLst>
          </p:nvPr>
        </p:nvGraphicFramePr>
        <p:xfrm>
          <a:off x="1090467" y="1840561"/>
          <a:ext cx="9579702" cy="3311170"/>
        </p:xfrm>
        <a:graphic>
          <a:graphicData uri="http://schemas.openxmlformats.org/drawingml/2006/table">
            <a:tbl>
              <a:tblPr/>
              <a:tblGrid>
                <a:gridCol w="1303361">
                  <a:extLst>
                    <a:ext uri="{9D8B030D-6E8A-4147-A177-3AD203B41FA5}">
                      <a16:colId xmlns:a16="http://schemas.microsoft.com/office/drawing/2014/main" val="248586002"/>
                    </a:ext>
                  </a:extLst>
                </a:gridCol>
                <a:gridCol w="1759537">
                  <a:extLst>
                    <a:ext uri="{9D8B030D-6E8A-4147-A177-3AD203B41FA5}">
                      <a16:colId xmlns:a16="http://schemas.microsoft.com/office/drawing/2014/main" val="1015945149"/>
                    </a:ext>
                  </a:extLst>
                </a:gridCol>
                <a:gridCol w="1303361">
                  <a:extLst>
                    <a:ext uri="{9D8B030D-6E8A-4147-A177-3AD203B41FA5}">
                      <a16:colId xmlns:a16="http://schemas.microsoft.com/office/drawing/2014/main" val="2051829865"/>
                    </a:ext>
                  </a:extLst>
                </a:gridCol>
                <a:gridCol w="5213443">
                  <a:extLst>
                    <a:ext uri="{9D8B030D-6E8A-4147-A177-3AD203B41FA5}">
                      <a16:colId xmlns:a16="http://schemas.microsoft.com/office/drawing/2014/main" val="1153673345"/>
                    </a:ext>
                  </a:extLst>
                </a:gridCol>
              </a:tblGrid>
              <a:tr h="31294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평가 기준</a:t>
                      </a:r>
                    </a:p>
                  </a:txBody>
                  <a:tcPr marL="125179" marR="125179" marT="62590" marB="625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비율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(%)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목적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35045"/>
                  </a:ext>
                </a:extLst>
              </a:tr>
              <a:tr h="66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구현도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완성도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125179" marR="125179" marT="62590" marB="625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프로젝트에 주어진 요구사항을 제대로 이해하고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구현에 반영되었는지 여부를 평가한다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470768"/>
                  </a:ext>
                </a:extLst>
              </a:tr>
              <a:tr h="31294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코드 리뷰</a:t>
                      </a:r>
                    </a:p>
                  </a:txBody>
                  <a:tcPr marL="125179" marR="125179" marT="62590" marB="625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C++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문법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C++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기초 문법에 대한 활용도를 평가한다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390441"/>
                  </a:ext>
                </a:extLst>
              </a:tr>
              <a:tr h="31294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객체지향 설계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OOP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설계에 대해 제대로 반영되었는지 평가한다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081571"/>
                  </a:ext>
                </a:extLst>
              </a:tr>
              <a:tr h="31294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STL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활용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STL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대한 활용이 적절하게 이루어졌는지 평가한다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571234"/>
                  </a:ext>
                </a:extLst>
              </a:tr>
              <a:tr h="31294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디자인패턴 활용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디자인 패턴에 대한 적절하게 활용되었는지 평가한다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7933"/>
                  </a:ext>
                </a:extLst>
              </a:tr>
              <a:tr h="66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최종 발표 자료</a:t>
                      </a:r>
                    </a:p>
                  </a:txBody>
                  <a:tcPr marL="125179" marR="125179" marT="62590" marB="625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프로젝트에 대한 설계 및 구현에 대한 최종 문서를 평가한다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977727"/>
                  </a:ext>
                </a:extLst>
              </a:tr>
              <a:tr h="31294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최종 발표</a:t>
                      </a:r>
                    </a:p>
                  </a:txBody>
                  <a:tcPr marL="125179" marR="125179" marT="62590" marB="625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최종 발표 평가</a:t>
                      </a:r>
                    </a:p>
                  </a:txBody>
                  <a:tcPr marL="13040" marR="13040" marT="1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604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31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8BD5-CDE6-8B49-B511-2A27E1E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주제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C++</a:t>
            </a:r>
            <a:r>
              <a:rPr kumimoji="1" lang="ko-KR" altLang="en-US" dirty="0"/>
              <a:t> 기반 로깅 라이브러리 구현하기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768C5-33AE-6043-9563-CA83ABBC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ore-KR" altLang="en-US" b="1" dirty="0"/>
              <a:t>로깅</a:t>
            </a:r>
            <a:r>
              <a:rPr kumimoji="1" lang="ko-KR" altLang="en-US" b="1" dirty="0"/>
              <a:t> 라이브러리 요구사항</a:t>
            </a:r>
            <a:endParaRPr kumimoji="1" lang="en-US" altLang="ko-KR" b="1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모듈 또는 소스 파일의 어떤 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어떤 위치에서 발생한 정보인지 </a:t>
            </a:r>
            <a:r>
              <a:rPr kumimoji="1" lang="ko-KR" altLang="en-US" dirty="0" err="1"/>
              <a:t>알수</a:t>
            </a:r>
            <a:r>
              <a:rPr kumimoji="1" lang="ko-KR" altLang="en-US" dirty="0"/>
              <a:t> 있어야 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kumimoji="1" lang="ko-Kore-KR" altLang="en-US" dirty="0" smtClean="0"/>
              <a:t>로깅</a:t>
            </a:r>
            <a:r>
              <a:rPr kumimoji="1" lang="ko-KR" altLang="en-US" smtClean="0"/>
              <a:t> </a:t>
            </a:r>
            <a:r>
              <a:rPr kumimoji="1" lang="ko-KR" altLang="en-US" dirty="0"/>
              <a:t>정보가 다양한 목적지로 저장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전송 될 수 있어야 한다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sz="1900" dirty="0" smtClean="0">
                <a:sym typeface="Wingdings" panose="05000000000000000000" pitchFamily="2" charset="2"/>
              </a:rPr>
              <a:t> </a:t>
            </a:r>
            <a:r>
              <a:rPr kumimoji="1" lang="ko-KR" altLang="en-US" sz="1900" dirty="0" smtClean="0">
                <a:sym typeface="Wingdings" panose="05000000000000000000" pitchFamily="2" charset="2"/>
              </a:rPr>
              <a:t>어떤 인터페이스를 </a:t>
            </a:r>
            <a:r>
              <a:rPr kumimoji="1" lang="ko-KR" altLang="en-US" sz="1900" dirty="0" err="1" smtClean="0">
                <a:sym typeface="Wingdings" panose="05000000000000000000" pitchFamily="2" charset="2"/>
              </a:rPr>
              <a:t>선택하냐에</a:t>
            </a:r>
            <a:r>
              <a:rPr kumimoji="1" lang="ko-KR" altLang="en-US" sz="1900" dirty="0" smtClean="0">
                <a:sym typeface="Wingdings" panose="05000000000000000000" pitchFamily="2" charset="2"/>
              </a:rPr>
              <a:t> 따라서 달라지는 것은 아니고</a:t>
            </a:r>
            <a:r>
              <a:rPr kumimoji="1" lang="en-US" altLang="ko-KR" sz="1900" dirty="0" smtClean="0">
                <a:sym typeface="Wingdings" panose="05000000000000000000" pitchFamily="2" charset="2"/>
              </a:rPr>
              <a:t>, LOG(INFO)  info.log</a:t>
            </a:r>
            <a:r>
              <a:rPr kumimoji="1" lang="ko-KR" altLang="en-US" sz="1900" dirty="0" smtClean="0">
                <a:sym typeface="Wingdings" panose="05000000000000000000" pitchFamily="2" charset="2"/>
              </a:rPr>
              <a:t>에 저장될 수 있어야하고</a:t>
            </a:r>
            <a:r>
              <a:rPr kumimoji="1" lang="en-US" altLang="ko-KR" sz="1900" dirty="0" smtClean="0">
                <a:sym typeface="Wingdings" panose="05000000000000000000" pitchFamily="2" charset="2"/>
              </a:rPr>
              <a:t>, </a:t>
            </a:r>
            <a:r>
              <a:rPr kumimoji="1" lang="ko-KR" altLang="en-US" sz="1900" dirty="0" smtClean="0">
                <a:sym typeface="Wingdings" panose="05000000000000000000" pitchFamily="2" charset="2"/>
              </a:rPr>
              <a:t>각각이 각 파일에 저장될 수 있어야 함</a:t>
            </a:r>
            <a:r>
              <a:rPr kumimoji="1" lang="en-US" altLang="ko-KR" sz="19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kumimoji="1" lang="en-US" altLang="ko-KR" sz="1900" dirty="0" smtClean="0">
                <a:sym typeface="Wingdings" panose="05000000000000000000" pitchFamily="2" charset="2"/>
              </a:rPr>
              <a:t>	 </a:t>
            </a:r>
            <a:r>
              <a:rPr kumimoji="1" lang="ko-KR" altLang="en-US" sz="1900" dirty="0" smtClean="0">
                <a:sym typeface="Wingdings" panose="05000000000000000000" pitchFamily="2" charset="2"/>
              </a:rPr>
              <a:t>파일 디렉토리 경로도 변경 할 수 있어야 함</a:t>
            </a:r>
            <a:r>
              <a:rPr kumimoji="1" lang="en-US" altLang="ko-KR" sz="1900" dirty="0" smtClean="0">
                <a:sym typeface="Wingdings" panose="05000000000000000000" pitchFamily="2" charset="2"/>
              </a:rPr>
              <a:t>.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ore-KR" altLang="en-US" dirty="0"/>
              <a:t>로깅의</a:t>
            </a:r>
            <a:r>
              <a:rPr kumimoji="1" lang="ko-KR" altLang="en-US" dirty="0"/>
              <a:t> 출력 레벨을 조정할 수 있어야 </a:t>
            </a:r>
            <a:r>
              <a:rPr kumimoji="1" lang="ko-KR" altLang="en-US"/>
              <a:t>한다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 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ore-KR" altLang="en-US" dirty="0"/>
              <a:t>로깅의</a:t>
            </a:r>
            <a:r>
              <a:rPr kumimoji="1" lang="ko-KR" altLang="en-US" dirty="0"/>
              <a:t> 정확한 날짜와 시간을 기록할 수 있어야 한다</a:t>
            </a:r>
            <a:r>
              <a:rPr kumimoji="1"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kumimoji="1" lang="ko-Kore-KR" altLang="en-US" dirty="0"/>
              <a:t>로깅을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날짜별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시간별로</a:t>
            </a:r>
            <a:r>
              <a:rPr kumimoji="1" lang="ko-KR" altLang="en-US" dirty="0"/>
              <a:t> 다른 파일로 기록할 것</a:t>
            </a:r>
            <a:r>
              <a:rPr kumimoji="1"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kumimoji="1" lang="ko-Kore-KR" altLang="en-US" dirty="0"/>
              <a:t>로그</a:t>
            </a:r>
            <a:r>
              <a:rPr kumimoji="1" lang="ko-KR" altLang="en-US" dirty="0"/>
              <a:t> 파일이 지정된 크기를 넘어설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 자동으로 다른 파일에 기록할 수 있어야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066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8BD5-CDE6-8B49-B511-2A27E1E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주제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C++</a:t>
            </a:r>
            <a:r>
              <a:rPr kumimoji="1" lang="ko-KR" altLang="en-US" dirty="0"/>
              <a:t> 기반 로깅 라이브러리 구현하기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768C5-33AE-6043-9563-CA83ABBC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b="1" dirty="0"/>
              <a:t>설계 목표</a:t>
            </a:r>
            <a:endParaRPr kumimoji="1" lang="en-US" altLang="ko-KR" b="1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로깅 라이브러리가 최대한 다양한 환경에서 이용할 수 있어야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표준  </a:t>
            </a:r>
            <a:r>
              <a:rPr kumimoji="1" lang="en-US" altLang="ko-KR" dirty="0"/>
              <a:t>C++</a:t>
            </a:r>
            <a:r>
              <a:rPr kumimoji="1" lang="ko-KR" altLang="en-US" dirty="0"/>
              <a:t> 이용</a:t>
            </a:r>
            <a:r>
              <a:rPr kumimoji="1"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kumimoji="1" lang="ko-KR" altLang="en-US" dirty="0"/>
              <a:t>사용하기 쉽게 만들어야 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440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8BD5-CDE6-8B49-B511-2A27E1E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결과보고서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결과발표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768C5-33AE-6043-9563-CA83ABBC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ko-KR" altLang="en-US" dirty="0"/>
              <a:t>설치 방법</a:t>
            </a:r>
            <a:endParaRPr kumimoji="1" lang="en-US" altLang="ko-KR" dirty="0"/>
          </a:p>
          <a:p>
            <a:pPr marL="971550" lvl="1" indent="-514350">
              <a:buAutoNum type="arabicPeriod"/>
            </a:pPr>
            <a:r>
              <a:rPr kumimoji="1" lang="ko-KR" altLang="en-US" dirty="0" err="1"/>
              <a:t>클래스별</a:t>
            </a:r>
            <a:r>
              <a:rPr kumimoji="1" lang="ko-KR" altLang="en-US" dirty="0"/>
              <a:t> 별도의 </a:t>
            </a:r>
            <a:r>
              <a:rPr kumimoji="1" lang="ko-KR" altLang="en-US" dirty="0" err="1"/>
              <a:t>헤더파일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소스파일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en-US" altLang="ko-KR" dirty="0"/>
              <a:t>API</a:t>
            </a:r>
            <a:r>
              <a:rPr kumimoji="1" lang="ko-KR" altLang="en-US" dirty="0"/>
              <a:t> 사용 예제</a:t>
            </a:r>
            <a:endParaRPr kumimoji="1"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ko-KR" altLang="en-US" dirty="0"/>
              <a:t>클래스 구성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디자인 패턴 활용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개선할 점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느낀 점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647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8BD5-CDE6-8B49-B511-2A27E1E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프로젝트 진행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768C5-33AE-6043-9563-CA83ABBC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개인 </a:t>
            </a:r>
            <a:r>
              <a:rPr kumimoji="1" lang="en-US" altLang="ko-KR" dirty="0" err="1"/>
              <a:t>github</a:t>
            </a:r>
            <a:r>
              <a:rPr kumimoji="1" lang="ko-KR" altLang="en-US" dirty="0"/>
              <a:t> 개설 및 주소 공유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매일 </a:t>
            </a:r>
            <a:r>
              <a:rPr kumimoji="1" lang="en-US" altLang="ko-KR" dirty="0"/>
              <a:t>16:00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17:00</a:t>
            </a:r>
            <a:r>
              <a:rPr kumimoji="1" lang="ko-KR" altLang="en-US" dirty="0"/>
              <a:t> 진행상황 체크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기존  </a:t>
            </a:r>
            <a:r>
              <a:rPr kumimoji="1" lang="en-US" altLang="ko-KR" dirty="0"/>
              <a:t>C++ </a:t>
            </a:r>
            <a:r>
              <a:rPr kumimoji="1" lang="ko-KR" altLang="en-US" dirty="0"/>
              <a:t>로깅 라이브러리 인터페이스 분석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기능 검증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파일 입출력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885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8740" y="3666744"/>
            <a:ext cx="304952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err="1" smtClean="0"/>
              <a:t>logprint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48740" y="594360"/>
            <a:ext cx="304952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매크로</a:t>
            </a:r>
            <a:endParaRPr lang="en-US" altLang="ko-KR" dirty="0" smtClean="0"/>
          </a:p>
          <a:p>
            <a:r>
              <a:rPr lang="en-US" altLang="ko-KR" dirty="0" smtClean="0"/>
              <a:t>LOG_INFO(“message”)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8740" y="2057400"/>
            <a:ext cx="304952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Interface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r>
              <a:rPr lang="en-US" altLang="ko-KR" dirty="0" err="1" smtClean="0"/>
              <a:t>log_init</a:t>
            </a:r>
            <a:r>
              <a:rPr lang="en-US" altLang="ko-KR" dirty="0" smtClean="0"/>
              <a:t> m;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통해서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48740" y="5074920"/>
            <a:ext cx="304952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M</a:t>
            </a:r>
            <a:r>
              <a:rPr lang="ko-KR" altLang="en-US" sz="1100" dirty="0" smtClean="0"/>
              <a:t>의 </a:t>
            </a:r>
            <a:r>
              <a:rPr lang="ko-KR" altLang="en-US" sz="1100" dirty="0" err="1" smtClean="0"/>
              <a:t>멤버함수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sum_print</a:t>
            </a:r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File interface</a:t>
            </a:r>
            <a:r>
              <a:rPr lang="ko-KR" altLang="en-US" sz="1100" dirty="0" smtClean="0"/>
              <a:t>로</a:t>
            </a:r>
            <a:endParaRPr lang="en-US" altLang="ko-KR" sz="1100" dirty="0" smtClean="0"/>
          </a:p>
          <a:p>
            <a:r>
              <a:rPr lang="en-US" altLang="ko-KR" sz="1100" dirty="0" smtClean="0"/>
              <a:t>String </a:t>
            </a:r>
            <a:r>
              <a:rPr lang="ko-KR" altLang="en-US" sz="1100" dirty="0" smtClean="0"/>
              <a:t>하나로 통합해서 보냄</a:t>
            </a:r>
            <a:endParaRPr lang="en-US" altLang="ko-KR" sz="1100" dirty="0" smtClean="0"/>
          </a:p>
          <a:p>
            <a:r>
              <a:rPr lang="ko-KR" altLang="en-US" sz="1100" dirty="0" smtClean="0"/>
              <a:t>이유는 </a:t>
            </a:r>
            <a:r>
              <a:rPr lang="en-US" altLang="ko-KR" sz="1100" dirty="0" smtClean="0"/>
              <a:t>interface</a:t>
            </a:r>
            <a:r>
              <a:rPr lang="ko-KR" altLang="en-US" sz="1100" dirty="0" smtClean="0"/>
              <a:t>는 어떤 </a:t>
            </a:r>
            <a:r>
              <a:rPr lang="en-US" altLang="ko-KR" sz="1100" dirty="0" smtClean="0"/>
              <a:t>string</a:t>
            </a:r>
            <a:r>
              <a:rPr lang="ko-KR" altLang="en-US" sz="1100" dirty="0" smtClean="0"/>
              <a:t>이든 한번에 받기 위함</a:t>
            </a:r>
            <a:endParaRPr lang="en-US" altLang="ko-KR" sz="11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612380" y="594360"/>
            <a:ext cx="304952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File interface </a:t>
            </a:r>
            <a:r>
              <a:rPr lang="ko-KR" altLang="en-US" sz="1100" dirty="0" smtClean="0"/>
              <a:t>객체 </a:t>
            </a:r>
            <a:r>
              <a:rPr lang="en-US" altLang="ko-KR" sz="1100" dirty="0" err="1" smtClean="0"/>
              <a:t>iff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log_write</a:t>
            </a:r>
            <a:r>
              <a:rPr lang="ko-KR" altLang="en-US" sz="1100" dirty="0" smtClean="0"/>
              <a:t>를 통해서</a:t>
            </a:r>
            <a:endParaRPr lang="en-US" altLang="ko-KR" sz="1100" dirty="0" smtClean="0"/>
          </a:p>
          <a:p>
            <a:r>
              <a:rPr lang="ko-KR" altLang="en-US" sz="1100" dirty="0" smtClean="0"/>
              <a:t>로그 작성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en-US" altLang="ko-KR" sz="1100" dirty="0"/>
              <a:t>Initial </a:t>
            </a:r>
            <a:r>
              <a:rPr lang="ko-KR" altLang="en-US" sz="1100" dirty="0"/>
              <a:t>과정에서 무시하기로한 로그는</a:t>
            </a:r>
            <a:endParaRPr lang="en-US" altLang="ko-KR" sz="1100" dirty="0"/>
          </a:p>
          <a:p>
            <a:r>
              <a:rPr lang="ko-KR" altLang="en-US" sz="1100" dirty="0"/>
              <a:t>무시</a:t>
            </a:r>
            <a:endParaRPr lang="en-US" altLang="ko-KR" sz="1100" dirty="0"/>
          </a:p>
          <a:p>
            <a:r>
              <a:rPr lang="en-US" altLang="ko-KR" sz="1100" dirty="0" smtClean="0"/>
              <a:t>- Size </a:t>
            </a:r>
            <a:r>
              <a:rPr lang="ko-KR" altLang="en-US" sz="1100" dirty="0" smtClean="0"/>
              <a:t>체크해서 새 파일 만들기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49930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041" y="2334338"/>
            <a:ext cx="1412748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매크로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651302" y="2307883"/>
            <a:ext cx="1805940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 관련 객체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500233" y="2307883"/>
            <a:ext cx="1805940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interface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9874369" y="1713522"/>
            <a:ext cx="1805940" cy="51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74369" y="2426754"/>
            <a:ext cx="1805940" cy="51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WARNING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74369" y="3135414"/>
            <a:ext cx="1805940" cy="51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ERROR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369" y="3844074"/>
            <a:ext cx="1805940" cy="51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FATAL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8306173" y="2019183"/>
            <a:ext cx="1568196" cy="86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86216" y="274550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한줄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6" idx="3"/>
          </p:cNvCxnSpPr>
          <p:nvPr/>
        </p:nvCxnSpPr>
        <p:spPr>
          <a:xfrm flipV="1">
            <a:off x="8306173" y="2744177"/>
            <a:ext cx="1568196" cy="14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9" idx="1"/>
          </p:cNvCxnSpPr>
          <p:nvPr/>
        </p:nvCxnSpPr>
        <p:spPr>
          <a:xfrm>
            <a:off x="8306173" y="2888527"/>
            <a:ext cx="1568196" cy="50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10" idx="1"/>
          </p:cNvCxnSpPr>
          <p:nvPr/>
        </p:nvCxnSpPr>
        <p:spPr>
          <a:xfrm>
            <a:off x="8306173" y="2888527"/>
            <a:ext cx="1568196" cy="121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9939" y="2046170"/>
            <a:ext cx="1590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4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r>
              <a:rPr lang="en-US" altLang="ko-KR" dirty="0" smtClean="0"/>
              <a:t>(Severity</a:t>
            </a:r>
          </a:p>
          <a:p>
            <a:r>
              <a:rPr lang="en-US" altLang="ko-KR" dirty="0" smtClean="0"/>
              <a:t>File name</a:t>
            </a:r>
          </a:p>
          <a:p>
            <a:r>
              <a:rPr lang="en-US" altLang="ko-KR" dirty="0" smtClean="0"/>
              <a:t>Function name</a:t>
            </a:r>
          </a:p>
          <a:p>
            <a:r>
              <a:rPr lang="en-US" altLang="ko-KR" dirty="0" smtClean="0"/>
              <a:t>Time)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4" idx="3"/>
            <a:endCxn id="5" idx="1"/>
          </p:cNvCxnSpPr>
          <p:nvPr/>
        </p:nvCxnSpPr>
        <p:spPr>
          <a:xfrm flipV="1">
            <a:off x="1804789" y="2888527"/>
            <a:ext cx="1846513" cy="2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6" idx="1"/>
          </p:cNvCxnSpPr>
          <p:nvPr/>
        </p:nvCxnSpPr>
        <p:spPr>
          <a:xfrm>
            <a:off x="5446419" y="2888527"/>
            <a:ext cx="1053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04120" y="25456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한줄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48779" y="237617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</a:rPr>
              <a:t>ifile.h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57966" y="235655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</a:rPr>
              <a:t>loflib.h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71626" y="3099839"/>
            <a:ext cx="121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log_write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97426" y="3588763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하나만 생성하므로 </a:t>
            </a:r>
            <a:r>
              <a:rPr lang="ko-KR" altLang="en-US" dirty="0" err="1" smtClean="0"/>
              <a:t>싱글톤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89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96" y="347472"/>
            <a:ext cx="2779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Log library Configuration&gt;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로그 사용 방법 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라이브러리 세팅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90778" y="2932795"/>
            <a:ext cx="2779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Log library Configuration&gt;</a:t>
            </a:r>
          </a:p>
          <a:p>
            <a:r>
              <a:rPr lang="en-US" altLang="ko-KR" dirty="0" smtClean="0"/>
              <a:t>[2. </a:t>
            </a:r>
            <a:r>
              <a:rPr lang="ko-KR" altLang="en-US" dirty="0" smtClean="0"/>
              <a:t>라이브러리 세팅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로깅 항목 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출력 경로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6670" y="347472"/>
            <a:ext cx="46618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Log library Configuration&gt;</a:t>
            </a:r>
          </a:p>
          <a:p>
            <a:r>
              <a:rPr lang="en-US" altLang="ko-KR" dirty="0" smtClean="0"/>
              <a:t>[1. </a:t>
            </a:r>
            <a:r>
              <a:rPr lang="ko-KR" altLang="en-US" dirty="0" err="1" smtClean="0"/>
              <a:t>로그사용</a:t>
            </a:r>
            <a:r>
              <a:rPr lang="ko-KR" altLang="en-US" dirty="0" smtClean="0"/>
              <a:t> 방법 확인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loglib.h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headerfile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원하는 위치에 아래와 같은 방법으로 로깅</a:t>
            </a:r>
            <a:endParaRPr lang="en-US" altLang="ko-KR" dirty="0" smtClean="0"/>
          </a:p>
          <a:p>
            <a:r>
              <a:rPr lang="en-US" altLang="ko-KR" dirty="0" smtClean="0"/>
              <a:t>	LOG_INFO(“message”);</a:t>
            </a:r>
          </a:p>
          <a:p>
            <a:r>
              <a:rPr lang="en-US" altLang="ko-KR" dirty="0" smtClean="0"/>
              <a:t>	LOG_WARNING(“</a:t>
            </a:r>
            <a:r>
              <a:rPr lang="en-US" altLang="ko-KR" dirty="0"/>
              <a:t>message”);</a:t>
            </a:r>
          </a:p>
          <a:p>
            <a:r>
              <a:rPr lang="en-US" altLang="ko-KR" dirty="0" smtClean="0"/>
              <a:t>	LOG_ERROR(“</a:t>
            </a:r>
            <a:r>
              <a:rPr lang="en-US" altLang="ko-KR" dirty="0"/>
              <a:t>message”);</a:t>
            </a:r>
          </a:p>
          <a:p>
            <a:r>
              <a:rPr lang="en-US" altLang="ko-KR" dirty="0" smtClean="0"/>
              <a:t>	LOG_FATAL(“</a:t>
            </a:r>
            <a:r>
              <a:rPr lang="en-US" altLang="ko-KR" dirty="0"/>
              <a:t>message”);</a:t>
            </a:r>
          </a:p>
          <a:p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457775" y="2776436"/>
            <a:ext cx="32720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Log library Configuration&gt;</a:t>
            </a:r>
          </a:p>
          <a:p>
            <a:r>
              <a:rPr lang="en-US" altLang="ko-KR" dirty="0" smtClean="0"/>
              <a:t>[2.1 </a:t>
            </a:r>
            <a:r>
              <a:rPr lang="ko-KR" altLang="en-US" dirty="0" smtClean="0"/>
              <a:t>로깅 항목 설정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0. INFO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WARNING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ERROR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FATAL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원하는 로깅 항목 번호 선택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393767" y="4899827"/>
            <a:ext cx="32720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Log library Configuration&gt;</a:t>
            </a:r>
          </a:p>
          <a:p>
            <a:r>
              <a:rPr lang="en-US" altLang="ko-KR" dirty="0" smtClean="0"/>
              <a:t>[2.2 </a:t>
            </a:r>
            <a:r>
              <a:rPr lang="ko-KR" altLang="en-US" dirty="0" smtClean="0"/>
              <a:t>출력 경로 설정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0. INFO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WARNING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ERROR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FATAL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원하는 로깅 항목 번호 선택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83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496</Words>
  <Application>Microsoft Office PowerPoint</Application>
  <PresentationFormat>와이드스크린</PresentationFormat>
  <Paragraphs>119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Wingdings</vt:lpstr>
      <vt:lpstr>Office 테마</vt:lpstr>
      <vt:lpstr>C++ 프로젝트</vt:lpstr>
      <vt:lpstr>평가 기준</vt:lpstr>
      <vt:lpstr>주제 - C++ 기반 로깅 라이브러리 구현하기</vt:lpstr>
      <vt:lpstr>주제 - C++ 기반 로깅 라이브러리 구현하기</vt:lpstr>
      <vt:lpstr>결과보고서 &amp; 결과발표</vt:lpstr>
      <vt:lpstr>프로젝트 진행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프로젝트</dc:title>
  <dc:creator>cn483</dc:creator>
  <cp:lastModifiedBy>M</cp:lastModifiedBy>
  <cp:revision>18</cp:revision>
  <dcterms:created xsi:type="dcterms:W3CDTF">2020-10-11T11:57:02Z</dcterms:created>
  <dcterms:modified xsi:type="dcterms:W3CDTF">2020-10-21T07:41:49Z</dcterms:modified>
</cp:coreProperties>
</file>