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3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Май 2021">
  <p:cSld name="CUSTOM_1_1_1_1_1_1_1_1_1_1_3_1_1_4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/>
        </p:nvSpPr>
        <p:spPr>
          <a:xfrm>
            <a:off x="636830" y="4404303"/>
            <a:ext cx="19875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Скачать методичку</a:t>
            </a:r>
            <a:endParaRPr sz="1400" b="0" i="0" u="none" strike="noStrike" cap="non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9926" y="4596227"/>
            <a:ext cx="266925" cy="2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925" y="345875"/>
            <a:ext cx="1756800" cy="4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52925" y="1473400"/>
            <a:ext cx="81081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352925" y="1859151"/>
            <a:ext cx="4224300" cy="2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Завершение урока»">
  <p:cSld name="CUSTOM_1_1_1_1_1_1_1_1_1_1_3_1_1_4_4_1_1_1_1_1_1_1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1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1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76" name="Google Shape;7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53600" y="3108084"/>
            <a:ext cx="2674100" cy="1557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Демонстрация работы»">
  <p:cSld name="CUSTOM_1_1_1_1_1_1_1_1_1_1_3_1_1_4_4_1_1_1_1_1_1_1_1">
    <p:bg>
      <p:bgPr>
        <a:solidFill>
          <a:srgbClr val="C291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2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2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83" name="Google Shape;83;p12"/>
          <p:cNvPicPr preferRelativeResize="0"/>
          <p:nvPr/>
        </p:nvPicPr>
        <p:blipFill rotWithShape="1">
          <a:blip r:embed="rId3">
            <a:alphaModFix/>
          </a:blip>
          <a:srcRect l="-3199" t="3864" b="-6397"/>
          <a:stretch/>
        </p:blipFill>
        <p:spPr>
          <a:xfrm>
            <a:off x="6768750" y="3069172"/>
            <a:ext cx="1606549" cy="1509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May 2021">
  <p:cSld name="CUSTOM_1_1_1_1_1_1_1_1_1_1_3_1_1_4_3"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вторение">
  <p:cSld name="CUSTOM_1_1_1_1_1_1_1_1_1_1_3_1_1_4_2"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None/>
              <a:defRPr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88" name="Google Shape;88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68100" y="4456389"/>
            <a:ext cx="627842" cy="5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вторение. Заголовок. Текст.">
  <p:cSld name="CUSTOM_1_1_1_1_1_1_1_1_1_1_3_1_1_4_2_1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None/>
              <a:defRPr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94" name="Google Shape;94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68100" y="4456389"/>
            <a:ext cx="627842" cy="5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суждение">
  <p:cSld name="CUSTOM_1_1_1_1_1_1_1_1_1_1_3_1_1_4_1_1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ontserrat Medium"/>
              <a:buNone/>
              <a:defRPr sz="1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98" name="Google Shape;9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24017" y="4444625"/>
            <a:ext cx="534575" cy="5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суждение. Заголовок. Текст.">
  <p:cSld name="CUSTOM_1_1_1_1_1_1_1_1_1_1_3_1_1_4_1_1_2"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ontserrat Medium"/>
              <a:buNone/>
              <a:defRPr sz="1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04" name="Google Shape;10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24017" y="4444625"/>
            <a:ext cx="534575" cy="5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овая тема">
  <p:cSld name="CUSTOM_1_1_1_1_1_1_1_1_1_1_3_1_1_4_1_1_1"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 Medium"/>
              <a:buNone/>
              <a:defRPr sz="1200"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62736" y="4445275"/>
            <a:ext cx="531725" cy="5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овая тема. Заголовок. Текст.">
  <p:cSld name="CUSTOM_1_1_1_1_1_1_1_1_1_1_3_1_1_4_1_1_1_3"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 Medium"/>
              <a:buNone/>
              <a:defRPr sz="1200"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62736" y="4445275"/>
            <a:ext cx="531725" cy="5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бота на платформе">
  <p:cSld name="CUSTOM_1_1_1_1_1_1_1_1_1_1_3_1_1_4_1_1_1_2">
    <p:bg>
      <p:bgPr>
        <a:solidFill>
          <a:schemeClr val="lt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0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 Medium"/>
              <a:buNone/>
              <a:defRPr sz="12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12278" y="4422100"/>
            <a:ext cx="676445" cy="6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бота на платформе. Заголовок. Текст.">
  <p:cSld name="CUSTOM_1_1_1_1_1_1_1_1_1_1_3_1_1_4_1_1_1_2_1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 Medium"/>
              <a:buNone/>
              <a:defRPr sz="12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12278" y="4422100"/>
            <a:ext cx="676445" cy="6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вершение урока">
  <p:cSld name="CUSTOM_1_1_1_1_1_1_1_1_1_1_3_1_1_4_1_1_1_1"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1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 Medium"/>
              <a:buNone/>
              <a:defRPr sz="12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65728" y="4457800"/>
            <a:ext cx="990461" cy="5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вершение урока. Заголовок. Текст.">
  <p:cSld name="CUSTOM_1_1_1_1_1_1_1_1_1_1_3_1_1_4_1_1_1_1_2"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 Medium"/>
              <a:buNone/>
              <a:defRPr sz="12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65728" y="4457800"/>
            <a:ext cx="990461" cy="5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зкультминутка. Заголовок. Текст.">
  <p:cSld name="CUSTOM_1_1_1_1_1_1_1_1_1_1_3_1_1_4_1_1_1_1_1">
    <p:bg>
      <p:bgPr>
        <a:solidFill>
          <a:schemeClr val="lt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3"/>
          <p:cNvSpPr/>
          <p:nvPr/>
        </p:nvSpPr>
        <p:spPr>
          <a:xfrm>
            <a:off x="360000" y="4680000"/>
            <a:ext cx="6346200" cy="22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Физультминутка</a:t>
            </a:r>
            <a:endParaRPr sz="1200" b="0" i="0" u="none" strike="noStrike" cap="none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9631" y="4434850"/>
            <a:ext cx="764300" cy="6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зкультминутка">
  <p:cSld name="CUSTOM_1_1_1_1_1_1_1_1_1_1_3_1_1_4_1_1_1_1_1_2"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4"/>
          <p:cNvSpPr/>
          <p:nvPr/>
        </p:nvSpPr>
        <p:spPr>
          <a:xfrm>
            <a:off x="360000" y="4680000"/>
            <a:ext cx="6346200" cy="22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Перерыв</a:t>
            </a:r>
            <a:endParaRPr sz="1200" b="0" i="0" u="none" strike="noStrike" cap="none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75017" y="4422325"/>
            <a:ext cx="655910" cy="6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емонстрация работы в редакторе">
  <p:cSld name="CUSTOM_1_1_1_1_1_1_1_1_1_1_3_1_1_4_1_1_1_1_1_2_1"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rgbClr val="C29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5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91FF"/>
              </a:buClr>
              <a:buSzPts val="1200"/>
              <a:buFont typeface="Montserrat Medium"/>
              <a:buNone/>
              <a:defRPr sz="1200">
                <a:solidFill>
                  <a:srgbClr val="C291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84425" y="4415281"/>
            <a:ext cx="591157" cy="56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рупповая работа">
  <p:cSld name="CUSTOM_1_1_1_1_1_1_1_1_1_1_3_1_1_4_1_1_1_1_1_1">
    <p:bg>
      <p:bgPr>
        <a:solidFill>
          <a:schemeClr val="l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6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 Medium"/>
              <a:buNone/>
              <a:defRPr sz="12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09563" y="4453277"/>
            <a:ext cx="975600" cy="586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рупповая работа. Заголовок. Текст.">
  <p:cSld name="CUSTOM_1_1_1_1_1_1_1_1_1_1_3_1_1_4_1_1_1_1_1_1_1">
    <p:bg>
      <p:bgPr>
        <a:solidFill>
          <a:schemeClr val="lt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09563" y="4453277"/>
            <a:ext cx="975600" cy="58685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7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 Medium"/>
              <a:buNone/>
              <a:defRPr sz="12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2 1 1">
  <p:cSld name="CUSTOM_1_1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  <p15:guide id="10" orient="horz" pos="426">
          <p15:clr>
            <a:srgbClr val="B7B7B7"/>
          </p15:clr>
        </p15:guide>
        <p15:guide id="11" orient="horz" pos="625">
          <p15:clr>
            <a:srgbClr val="B7B7B7"/>
          </p15:clr>
        </p15:guide>
        <p15:guide id="12" orient="horz" pos="824">
          <p15:clr>
            <a:srgbClr val="B7B7B7"/>
          </p15:clr>
        </p15:guide>
        <p15:guide id="13" orient="horz" pos="1023">
          <p15:clr>
            <a:srgbClr val="B7B7B7"/>
          </p15:clr>
        </p15:guide>
        <p15:guide id="14" orient="horz" pos="1222">
          <p15:clr>
            <a:srgbClr val="B7B7B7"/>
          </p15:clr>
        </p15:guide>
        <p15:guide id="15" orient="horz" pos="1421">
          <p15:clr>
            <a:srgbClr val="B7B7B7"/>
          </p15:clr>
        </p15:guide>
        <p15:guide id="16" orient="horz" pos="1620">
          <p15:clr>
            <a:srgbClr val="B7B7B7"/>
          </p15:clr>
        </p15:guide>
        <p15:guide id="17" orient="horz" pos="1819">
          <p15:clr>
            <a:srgbClr val="B7B7B7"/>
          </p15:clr>
        </p15:guide>
        <p15:guide id="18" orient="horz" pos="2018">
          <p15:clr>
            <a:srgbClr val="B7B7B7"/>
          </p15:clr>
        </p15:guide>
        <p15:guide id="19" orient="horz" pos="2217">
          <p15:clr>
            <a:srgbClr val="B7B7B7"/>
          </p15:clr>
        </p15:guide>
        <p15:guide id="20" orient="horz" pos="2416">
          <p15:clr>
            <a:srgbClr val="B7B7B7"/>
          </p15:clr>
        </p15:guide>
        <p15:guide id="21" orient="horz" pos="2615">
          <p15:clr>
            <a:srgbClr val="B7B7B7"/>
          </p15:clr>
        </p15:guide>
        <p15:guide id="22" orient="horz" pos="2814">
          <p15:clr>
            <a:srgbClr val="B7B7B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Повторение»">
  <p:cSld name="CUSTOM_1_1_1_1_1_1_1_1_1_1_3_1_1_4_4">
    <p:bg>
      <p:bgPr>
        <a:solidFill>
          <a:schemeClr val="accent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 rotWithShape="1">
          <a:blip r:embed="rId3">
            <a:alphaModFix/>
          </a:blip>
          <a:srcRect t="1900" r="-8236" b="-1898"/>
          <a:stretch/>
        </p:blipFill>
        <p:spPr>
          <a:xfrm>
            <a:off x="6801225" y="3159807"/>
            <a:ext cx="1822349" cy="1545899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Новая тема»">
  <p:cSld name="CUSTOM_1_1_1_1_1_1_1_1_1_1_3_1_1_4_4_1">
    <p:bg>
      <p:bgPr>
        <a:solidFill>
          <a:schemeClr val="accent5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5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" name="Google Shape;31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5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34" name="Google Shape;34;p5"/>
          <p:cNvPicPr preferRelativeResize="0"/>
          <p:nvPr/>
        </p:nvPicPr>
        <p:blipFill rotWithShape="1">
          <a:blip r:embed="rId3">
            <a:alphaModFix/>
          </a:blip>
          <a:srcRect l="-11184" t="60" r="-21335" b="-58"/>
          <a:stretch/>
        </p:blipFill>
        <p:spPr>
          <a:xfrm>
            <a:off x="6759550" y="3011700"/>
            <a:ext cx="1950027" cy="165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Обсуждение»">
  <p:cSld name="CUSTOM_1_1_1_1_1_1_1_1_1_1_3_1_1_4_4_1_1">
    <p:bg>
      <p:bgPr>
        <a:solidFill>
          <a:schemeClr val="accent4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38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6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3">
            <a:alphaModFix/>
          </a:blip>
          <a:srcRect t="-2827" r="-33743"/>
          <a:stretch/>
        </p:blipFill>
        <p:spPr>
          <a:xfrm>
            <a:off x="6912650" y="2968400"/>
            <a:ext cx="2001076" cy="169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Групповая работа»">
  <p:cSld name="CUSTOM_1_1_1_1_1_1_1_1_1_1_3_1_1_4_4_1_1_1">
    <p:bg>
      <p:bgPr>
        <a:solidFill>
          <a:schemeClr val="lt2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7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Google Shape;45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48" name="Google Shape;4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3375" y="3011700"/>
            <a:ext cx="2748550" cy="165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Работа на платформе»">
  <p:cSld name="CUSTOM_1_1_1_1_1_1_1_1_1_1_3_1_1_4_4_1_1_1_1">
    <p:bg>
      <p:bgPr>
        <a:solidFill>
          <a:schemeClr val="accen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8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55" name="Google Shape;55;p8"/>
          <p:cNvPicPr preferRelativeResize="0"/>
          <p:nvPr/>
        </p:nvPicPr>
        <p:blipFill rotWithShape="1">
          <a:blip r:embed="rId3">
            <a:alphaModFix/>
          </a:blip>
          <a:srcRect r="-8260"/>
          <a:stretch/>
        </p:blipFill>
        <p:spPr>
          <a:xfrm>
            <a:off x="6414050" y="2927125"/>
            <a:ext cx="2049726" cy="173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Перерыв»">
  <p:cSld name="CUSTOM_1_1_1_1_1_1_1_1_1_1_3_1_1_4_4_1_1_1_1_1">
    <p:bg>
      <p:bgPr>
        <a:solidFill>
          <a:schemeClr val="accent6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9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9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62" name="Google Shape;62;p9"/>
          <p:cNvPicPr preferRelativeResize="0"/>
          <p:nvPr/>
        </p:nvPicPr>
        <p:blipFill rotWithShape="1">
          <a:blip r:embed="rId3">
            <a:alphaModFix/>
          </a:blip>
          <a:srcRect l="-5793" r="-4349"/>
          <a:stretch/>
        </p:blipFill>
        <p:spPr>
          <a:xfrm>
            <a:off x="6589951" y="3011700"/>
            <a:ext cx="1950026" cy="16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Физкультминутка»">
  <p:cSld name="CUSTOM_1_1_1_1_1_1_1_1_1_1_3_1_1_4_4_1_1_1_1_1_1">
    <p:bg>
      <p:bgPr>
        <a:solidFill>
          <a:schemeClr val="accent6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0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0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69" name="Google Shape;6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0113" y="3011700"/>
            <a:ext cx="2093949" cy="16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67025" y="367025"/>
            <a:ext cx="8417100" cy="5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rgbClr val="00000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67025" y="973450"/>
            <a:ext cx="84171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●"/>
              <a:defRPr sz="1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○"/>
              <a:defRPr sz="1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■"/>
              <a:defRPr sz="1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●"/>
              <a:defRPr sz="1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○"/>
              <a:defRPr sz="1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■"/>
              <a:defRPr sz="1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●"/>
              <a:defRPr sz="1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○"/>
              <a:defRPr sz="1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■"/>
              <a:defRPr sz="1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27">
          <p15:clr>
            <a:srgbClr val="FF0000"/>
          </p15:clr>
        </p15:guide>
        <p15:guide id="2" orient="horz" pos="227">
          <p15:clr>
            <a:srgbClr val="FF0000"/>
          </p15:clr>
        </p15:guide>
        <p15:guide id="3" orient="horz" pos="3013">
          <p15:clr>
            <a:srgbClr val="FF0000"/>
          </p15:clr>
        </p15:guide>
        <p15:guide id="4" pos="5533">
          <p15:clr>
            <a:srgbClr val="FF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/>
          </p:nvPr>
        </p:nvSpPr>
        <p:spPr>
          <a:xfrm>
            <a:off x="352925" y="1859150"/>
            <a:ext cx="4796700" cy="2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GB"/>
              <a:t>Презентация проекта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GB"/>
              <a:t>«Змейка»</a:t>
            </a:r>
            <a:endParaRPr/>
          </a:p>
        </p:txBody>
      </p:sp>
      <p:sp>
        <p:nvSpPr>
          <p:cNvPr id="161" name="Google Shape;161;p29"/>
          <p:cNvSpPr/>
          <p:nvPr/>
        </p:nvSpPr>
        <p:spPr>
          <a:xfrm>
            <a:off x="230175" y="4417575"/>
            <a:ext cx="2602800" cy="575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5F9A7D9-8005-4940-9542-360D1B7956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Брагина Виктория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95713D8-6538-4421-8F4D-B95AC1F9F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606" y="3132499"/>
            <a:ext cx="2602800" cy="2011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Цель проекта ––</a:t>
            </a:r>
            <a:endParaRPr/>
          </a:p>
        </p:txBody>
      </p:sp>
      <p:sp>
        <p:nvSpPr>
          <p:cNvPr id="167" name="Google Shape;167;p30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>
                <a:solidFill>
                  <a:schemeClr val="dk1"/>
                </a:solidFill>
              </a:rPr>
              <a:t>Сделать крутую игру под названием </a:t>
            </a:r>
            <a:r>
              <a:rPr lang="en-US" sz="1800" dirty="0">
                <a:solidFill>
                  <a:schemeClr val="dk1"/>
                </a:solidFill>
              </a:rPr>
              <a:t>“</a:t>
            </a:r>
            <a:r>
              <a:rPr lang="ru-RU" sz="1800" dirty="0">
                <a:solidFill>
                  <a:schemeClr val="dk1"/>
                </a:solidFill>
              </a:rPr>
              <a:t>Змейка</a:t>
            </a:r>
            <a:r>
              <a:rPr lang="en-US" sz="1800" dirty="0">
                <a:solidFill>
                  <a:schemeClr val="dk1"/>
                </a:solidFill>
              </a:rPr>
              <a:t>”</a:t>
            </a:r>
            <a:r>
              <a:rPr lang="ru-RU" sz="1800" dirty="0">
                <a:solidFill>
                  <a:schemeClr val="dk1"/>
                </a:solidFill>
              </a:rPr>
              <a:t>, чтобы всем было весело.</a:t>
            </a:r>
            <a:endParaRPr sz="1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B3C8225-197B-4AEC-9C35-5B0554C8A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0" y="1566250"/>
            <a:ext cx="7119419" cy="3314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Основная проблема проекта ––</a:t>
            </a:r>
            <a:endParaRPr/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1800" dirty="0"/>
              <a:t>За это не дают денег.                                                    Почему плохого парня </a:t>
            </a:r>
            <a:r>
              <a:rPr lang="ru-RU" sz="1800" dirty="0" err="1"/>
              <a:t>забанили</a:t>
            </a:r>
            <a:r>
              <a:rPr lang="ru-RU" sz="1800" dirty="0"/>
              <a:t>..</a:t>
            </a:r>
            <a:endParaRPr sz="1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BEA8700-BA9A-4A0F-AB96-36A307B5F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700" y="1584355"/>
            <a:ext cx="5143500" cy="34052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Отличительные особенности проекта</a:t>
            </a:r>
            <a:endParaRPr/>
          </a:p>
        </p:txBody>
      </p:sp>
      <p:sp>
        <p:nvSpPr>
          <p:cNvPr id="179" name="Google Shape;179;p32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1800" dirty="0">
                <a:solidFill>
                  <a:schemeClr val="dk1"/>
                </a:solidFill>
              </a:rPr>
              <a:t>Ну фишки в моей игре – это отличный сюжет, персонажи и вообще всё отлично.</a:t>
            </a:r>
            <a:endParaRPr sz="1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49E12DB-C577-4A1A-BD9F-C6DE2B430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93408"/>
            <a:ext cx="9144000" cy="34414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dirty="0"/>
              <a:t>В </a:t>
            </a:r>
            <a:r>
              <a:rPr lang="en-GB" dirty="0" err="1"/>
              <a:t>своем</a:t>
            </a:r>
            <a:r>
              <a:rPr lang="en-GB" dirty="0"/>
              <a:t> </a:t>
            </a:r>
            <a:r>
              <a:rPr lang="en-GB" dirty="0" err="1"/>
              <a:t>проекте</a:t>
            </a:r>
            <a:r>
              <a:rPr lang="en-GB" dirty="0"/>
              <a:t> я </a:t>
            </a:r>
            <a:r>
              <a:rPr lang="en-GB" dirty="0" err="1"/>
              <a:t>использовал</a:t>
            </a:r>
            <a:r>
              <a:rPr lang="ru-RU" dirty="0"/>
              <a:t>а</a:t>
            </a:r>
            <a:r>
              <a:rPr lang="en-GB" dirty="0"/>
              <a:t>...</a:t>
            </a:r>
            <a:endParaRPr dirty="0"/>
          </a:p>
        </p:txBody>
      </p:sp>
      <p:sp>
        <p:nvSpPr>
          <p:cNvPr id="185" name="Google Shape;185;p33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1800" dirty="0"/>
              <a:t>Свои отличнейшие знания и немножко интернета..</a:t>
            </a:r>
            <a:endParaRPr sz="1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CBDC471-B765-4202-9516-AE6B9F7DB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3617"/>
            <a:ext cx="9144000" cy="35201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Перспективы развития проекта</a:t>
            </a:r>
            <a:endParaRPr/>
          </a:p>
        </p:txBody>
      </p:sp>
      <p:sp>
        <p:nvSpPr>
          <p:cNvPr id="191" name="Google Shape;191;p34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>
                <a:solidFill>
                  <a:schemeClr val="dk1"/>
                </a:solidFill>
              </a:rPr>
              <a:t>В дальнейшем будут </a:t>
            </a:r>
            <a:r>
              <a:rPr lang="ru-RU" sz="1800" dirty="0" err="1">
                <a:solidFill>
                  <a:schemeClr val="dk1"/>
                </a:solidFill>
              </a:rPr>
              <a:t>дорабодки</a:t>
            </a:r>
            <a:r>
              <a:rPr lang="ru-RU" sz="1800" dirty="0">
                <a:solidFill>
                  <a:schemeClr val="dk1"/>
                </a:solidFill>
              </a:rPr>
              <a:t>, улучшенный интерфейс. Думаю мой проект обязательно принесёт прибыль.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71A1C9A-79C1-4E58-ABD9-D86020963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31" y="1987109"/>
            <a:ext cx="7869600" cy="3042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Спасибо за внимание!</a:t>
            </a:r>
            <a:endParaRPr/>
          </a:p>
        </p:txBody>
      </p:sp>
      <p:sp>
        <p:nvSpPr>
          <p:cNvPr id="197" name="Google Shape;197;p35"/>
          <p:cNvSpPr txBox="1">
            <a:spLocks noGrp="1"/>
          </p:cNvSpPr>
          <p:nvPr>
            <p:ph type="body" idx="1"/>
          </p:nvPr>
        </p:nvSpPr>
        <p:spPr>
          <a:xfrm>
            <a:off x="359999" y="1191600"/>
            <a:ext cx="8603247" cy="138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>
                <a:solidFill>
                  <a:schemeClr val="dk1"/>
                </a:solidFill>
              </a:rPr>
              <a:t>Буду рада ответить на ваши вопросы и получить обратную связь!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ru-RU"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198" name="Google Shape;198;p35"/>
          <p:cNvPicPr preferRelativeResize="0"/>
          <p:nvPr/>
        </p:nvPicPr>
        <p:blipFill rotWithShape="1">
          <a:blip r:embed="rId3">
            <a:alphaModFix/>
          </a:blip>
          <a:srcRect l="8842" t="11880" r="7733" b="10773"/>
          <a:stretch/>
        </p:blipFill>
        <p:spPr>
          <a:xfrm>
            <a:off x="2661719" y="1636909"/>
            <a:ext cx="3276170" cy="303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lgoritmika (May 2021) 02">
  <a:themeElements>
    <a:clrScheme name="Simple Light">
      <a:dk1>
        <a:srgbClr val="000000"/>
      </a:dk1>
      <a:lt1>
        <a:srgbClr val="FFFFFE"/>
      </a:lt1>
      <a:dk2>
        <a:srgbClr val="5E5EFF"/>
      </a:dk2>
      <a:lt2>
        <a:srgbClr val="8EE85D"/>
      </a:lt2>
      <a:accent1>
        <a:srgbClr val="833AE0"/>
      </a:accent1>
      <a:accent2>
        <a:srgbClr val="FF7842"/>
      </a:accent2>
      <a:accent3>
        <a:srgbClr val="88DBF2"/>
      </a:accent3>
      <a:accent4>
        <a:srgbClr val="38BD60"/>
      </a:accent4>
      <a:accent5>
        <a:srgbClr val="FA82CC"/>
      </a:accent5>
      <a:accent6>
        <a:srgbClr val="FFDC40"/>
      </a:accent6>
      <a:hlink>
        <a:srgbClr val="833AE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</Words>
  <Application>Microsoft Office PowerPoint</Application>
  <PresentationFormat>Экран (16:9)</PresentationFormat>
  <Paragraphs>15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Montserrat</vt:lpstr>
      <vt:lpstr>Montserrat Black</vt:lpstr>
      <vt:lpstr>Montserrat ExtraBold</vt:lpstr>
      <vt:lpstr>Montserrat Medium</vt:lpstr>
      <vt:lpstr>Algoritmika (May 2021) 02</vt:lpstr>
      <vt:lpstr>Презентация проекта  «Змейка»</vt:lpstr>
      <vt:lpstr>Цель проекта ––</vt:lpstr>
      <vt:lpstr>Основная проблема проекта ––</vt:lpstr>
      <vt:lpstr>Отличительные особенности проекта</vt:lpstr>
      <vt:lpstr>В своем проекте я использовала...</vt:lpstr>
      <vt:lpstr>Перспективы развития проекта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проекта  «Змейка»</dc:title>
  <dc:creator>Algoritmika</dc:creator>
  <cp:lastModifiedBy>Algoritmika</cp:lastModifiedBy>
  <cp:revision>1</cp:revision>
  <dcterms:modified xsi:type="dcterms:W3CDTF">2023-05-26T14:46:08Z</dcterms:modified>
</cp:coreProperties>
</file>