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67319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 sz="14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l="-3199" t="3864" b="-6397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 b="0" i="0" u="none" strike="noStrike" cap="none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 b="0" i="0" u="none" strike="noStrike" cap="none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t="1900" r="-8236" b="-1898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l="-11184" t="60" r="-21335" b="-58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3">
            <a:alphaModFix/>
          </a:blip>
          <a:srcRect l="-5793" r="-4349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4796700" cy="2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/>
              <a:t>Презентация проекта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/>
              <a:t>«Змейка»</a:t>
            </a:r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230175" y="4417575"/>
            <a:ext cx="2602800" cy="57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5F9A7D9-8005-4940-9542-360D1B795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Брагина Виктория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95713D8-6538-4421-8F4D-B95AC1F9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200" y="3132498"/>
            <a:ext cx="2602800" cy="2011001"/>
          </a:xfrm>
          <a:prstGeom prst="rect">
            <a:avLst/>
          </a:prstGeom>
        </p:spPr>
      </p:pic>
      <p:cxnSp>
        <p:nvCxnSpPr>
          <p:cNvPr id="4" name="Скругленная соединительная линия 3"/>
          <p:cNvCxnSpPr/>
          <p:nvPr/>
        </p:nvCxnSpPr>
        <p:spPr>
          <a:xfrm flipV="1">
            <a:off x="5756988" y="4485537"/>
            <a:ext cx="718457" cy="21973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26767" y="4485537"/>
            <a:ext cx="188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Тут тоже змейка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Цель проекта ––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Сделать крутую игру под названием </a:t>
            </a:r>
            <a:r>
              <a:rPr lang="en-US" sz="1800" dirty="0">
                <a:solidFill>
                  <a:schemeClr val="dk1"/>
                </a:solidFill>
              </a:rPr>
              <a:t>“</a:t>
            </a:r>
            <a:r>
              <a:rPr lang="ru-RU" sz="1800" dirty="0">
                <a:solidFill>
                  <a:schemeClr val="dk1"/>
                </a:solidFill>
              </a:rPr>
              <a:t>Змейка</a:t>
            </a:r>
            <a:r>
              <a:rPr lang="en-US" sz="1800" dirty="0">
                <a:solidFill>
                  <a:schemeClr val="dk1"/>
                </a:solidFill>
              </a:rPr>
              <a:t>”</a:t>
            </a:r>
            <a:r>
              <a:rPr lang="ru-RU" sz="1800" dirty="0">
                <a:solidFill>
                  <a:schemeClr val="dk1"/>
                </a:solidFill>
              </a:rPr>
              <a:t>, чтобы всем было </a:t>
            </a:r>
            <a:r>
              <a:rPr lang="ru-RU" sz="1800" dirty="0" smtClean="0">
                <a:solidFill>
                  <a:schemeClr val="dk1"/>
                </a:solidFill>
              </a:rPr>
              <a:t>весело в неё играть.</a:t>
            </a:r>
            <a:endParaRPr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B3C8225-197B-4AEC-9C35-5B0554C8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4416"/>
            <a:ext cx="8052318" cy="188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Основная проблема проекта ––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800" dirty="0" smtClean="0"/>
              <a:t>Я считаю проблем никаких нет, только ещё будут доработки в проекте.</a:t>
            </a:r>
            <a:r>
              <a:rPr lang="ru-RU" sz="1800" dirty="0" smtClean="0"/>
              <a:t> Как я уже сказала всё отлично работает.                                                  </a:t>
            </a:r>
            <a:endParaRPr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BEA8700-BA9A-4A0F-AB96-36A307B5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11559" y="4075929"/>
            <a:ext cx="0" cy="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555"/>
            <a:ext cx="2388365" cy="2388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88442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291386" y="902352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Не знаю какие могут быть особенности, ведь игра «Змейка» довольно старая.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Этот проект – просто всеми любимая игра в моём исполнении.</a:t>
            </a:r>
            <a:endParaRPr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49E12DB-C577-4A1A-BD9F-C6DE2B430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04866"/>
            <a:ext cx="7940351" cy="3444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В </a:t>
            </a:r>
            <a:r>
              <a:rPr lang="en-GB" dirty="0" err="1" smtClean="0"/>
              <a:t>сво</a:t>
            </a:r>
            <a:r>
              <a:rPr lang="ru-RU" dirty="0" smtClean="0"/>
              <a:t>ё</a:t>
            </a:r>
            <a:r>
              <a:rPr lang="en-GB" dirty="0" smtClean="0"/>
              <a:t>м </a:t>
            </a:r>
            <a:r>
              <a:rPr lang="en-GB" dirty="0" err="1"/>
              <a:t>проекте</a:t>
            </a:r>
            <a:r>
              <a:rPr lang="en-GB" dirty="0"/>
              <a:t> я </a:t>
            </a:r>
            <a:r>
              <a:rPr lang="en-GB" dirty="0" err="1"/>
              <a:t>использовал</a:t>
            </a:r>
            <a:r>
              <a:rPr lang="ru-RU" dirty="0"/>
              <a:t>а</a:t>
            </a:r>
            <a:r>
              <a:rPr lang="en-GB" dirty="0"/>
              <a:t>...</a:t>
            </a:r>
            <a:endParaRPr dirty="0"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821094"/>
            <a:ext cx="8430600" cy="341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800" dirty="0"/>
              <a:t>Свои </a:t>
            </a:r>
            <a:r>
              <a:rPr lang="ru-RU" sz="1800" dirty="0" smtClean="0"/>
              <a:t>знания, помощь преподавателя и </a:t>
            </a:r>
            <a:r>
              <a:rPr lang="ru-RU" sz="1800" dirty="0"/>
              <a:t>немножко интернета..</a:t>
            </a:r>
            <a:endParaRPr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5CBDC471-B765-4202-9516-AE6B9F7DB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996"/>
            <a:ext cx="9144000" cy="32843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4441372"/>
            <a:ext cx="2799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(плохого парня </a:t>
            </a:r>
            <a:r>
              <a:rPr lang="ru-RU" dirty="0" err="1" smtClean="0"/>
              <a:t>забанили</a:t>
            </a:r>
            <a:r>
              <a:rPr lang="en-US" dirty="0" smtClean="0">
                <a:sym typeface="Wingdings" pitchFamily="2" charset="2"/>
              </a:rPr>
              <a:t>)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849086"/>
            <a:ext cx="8430600" cy="338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Проект будет дальше развиваться</a:t>
            </a:r>
            <a:r>
              <a:rPr lang="ru-RU" sz="1800" dirty="0" smtClean="0">
                <a:solidFill>
                  <a:schemeClr val="dk1"/>
                </a:solidFill>
              </a:rPr>
              <a:t>, также будет улучшенный </a:t>
            </a:r>
            <a:r>
              <a:rPr lang="ru-RU" sz="1800" dirty="0">
                <a:solidFill>
                  <a:schemeClr val="dk1"/>
                </a:solidFill>
              </a:rPr>
              <a:t>интерфейс</a:t>
            </a:r>
            <a:r>
              <a:rPr lang="ru-RU" sz="1800" dirty="0" smtClean="0">
                <a:solidFill>
                  <a:schemeClr val="dk1"/>
                </a:solidFill>
              </a:rPr>
              <a:t>. В общем, оптимизация игры. </a:t>
            </a:r>
            <a:r>
              <a:rPr lang="ru-RU" sz="1800" dirty="0">
                <a:solidFill>
                  <a:schemeClr val="dk1"/>
                </a:solidFill>
              </a:rPr>
              <a:t>Думаю мой проект обязательно принесёт прибыль.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71A1C9A-79C1-4E58-ABD9-D8602096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31" y="1987109"/>
            <a:ext cx="7869600" cy="304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59999" y="1191600"/>
            <a:ext cx="8603247" cy="13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Буду рада ответить на ваши вопросы и получить обратную связь!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ru-RU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98" name="Google Shape;198;p35"/>
          <p:cNvPicPr preferRelativeResize="0"/>
          <p:nvPr/>
        </p:nvPicPr>
        <p:blipFill rotWithShape="1">
          <a:blip r:embed="rId3">
            <a:alphaModFix/>
          </a:blip>
          <a:srcRect l="8842" t="11880" r="7733" b="10773"/>
          <a:stretch/>
        </p:blipFill>
        <p:spPr>
          <a:xfrm>
            <a:off x="2661719" y="1636909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149</Words>
  <Application>Microsoft Office PowerPoint</Application>
  <PresentationFormat>Экран (16:9)</PresentationFormat>
  <Paragraphs>18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Algoritmika (May 2021) 02</vt:lpstr>
      <vt:lpstr>Презентация проекта  «Змейка»</vt:lpstr>
      <vt:lpstr>Цель проекта ––</vt:lpstr>
      <vt:lpstr>Основная проблема проекта ––</vt:lpstr>
      <vt:lpstr>Отличительные особенности проекта</vt:lpstr>
      <vt:lpstr>В своём проекте я использовала...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 «Змейка»</dc:title>
  <dc:creator>Algoritmika</dc:creator>
  <cp:lastModifiedBy>Пользователь Windows</cp:lastModifiedBy>
  <cp:revision>5</cp:revision>
  <dcterms:modified xsi:type="dcterms:W3CDTF">2023-05-31T16:16:14Z</dcterms:modified>
</cp:coreProperties>
</file>