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31098-CD5E-4408-B3EC-C32E4BF3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CBE743-18BF-45F0-A571-9548C915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4223B-9F64-4B1E-B6B5-826CB22E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C70FF-C02C-411E-A84C-5B9175CA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46B73-8CFC-4004-AB1D-52C20916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4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FEC4-4F95-41BA-BBD7-A52EF7BB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13665-662B-4994-95F5-368955E49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2047-A04E-436B-A009-5974157C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06C53-DF9A-4559-BB2C-4BDBB26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13C8E-564A-49F0-82E8-06495AFB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6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596A6-6FD3-4CA9-938F-57D011B02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6F123F-BF95-4053-AEF0-A37B58B9A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BADCE-F94B-493B-8EFC-210F9A32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42FEF-4EFD-47CB-B571-1807AE60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E0BE5-4EC3-4C9C-870B-E4F03951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3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5113-35FA-4D70-8FFE-31AB1CB2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458D0-612E-48BD-9857-3FCB7A14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81B4E-F69D-4BC1-ACA7-B78D129F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04AE6-9FB0-41FF-A80D-CF28DD87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9E5D7-28EC-4E79-80DF-F2D2EE38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22331-0B2B-4FDA-9C08-B3F42FC0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2B5A0-0518-49D2-AAFD-F5A29EF4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E4268-6473-4330-A47E-9942D168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805BB-24B3-42DA-9F2C-A1B904EE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0FAA2-20A5-48FF-B06F-4559F027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A299-E116-4A16-B77F-699C4038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02CAE-96EF-4B50-A018-B84892CF2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D238E-FE28-4364-AC38-610D0608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BE88A-D425-48A0-83FE-F5B8A2EF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6C6B2-D490-4013-BDAC-1DB24A8D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248B8-6A3C-4E36-A3F4-352BF890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2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19C1-5EFB-4392-B0BE-D345C198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7BBE7-AF71-48EE-A2D6-082AD233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8CEE8-E7F8-46AA-ACC8-97E50657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A4C2BA-9F6B-4F25-9537-6CC3B3ACD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ABAD7E-B950-4E4C-8F60-77750F0EE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73360D-ED1C-4302-89B9-37FD1FCF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533C52-AA2E-4BC9-97AA-2D8263CC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55EB28-F40E-45FE-B96D-8359FDBD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7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99C6C-DD76-4571-957E-AD473E6B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F0DA56-59A1-4E1B-9FFF-7DFF0093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F53ED-89AC-4210-96FD-7525DC3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2FDA0-9A7C-4A1B-95BA-93E18999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7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6AEECE-F2E0-4F12-8D64-33A5A7E2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AB3CFC-38E7-4EAC-BF42-74B42C63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193043-7280-4718-A10D-70911C7D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316A9-A0FA-4AB4-A9C5-21703B7F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A55F3-899F-4A1C-B1EC-32126A02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A3029-88AF-47BB-B461-2E972FEF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65B91-B5AF-413E-854D-EC4FBD70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8059C-2AFB-49CF-8B50-AE0C05B1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6AC60-EB40-40AA-A033-77CFECDE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7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985BA-EA8F-4A96-8981-721A0750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3FF505-D62C-4CCD-9590-74C0C29B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834ED-8F37-44C0-89D1-1513E9304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D4C21-20CD-4B89-9224-192B3F7B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02CD5-023A-4776-8C57-BBAA4A22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CFF3-E3CD-4EAB-8FC0-8BAA8BA0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404FD2-39CF-41A3-B07B-98DB35B1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19425-A539-46FE-8BBD-A328B2D1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AA903-31F4-41BE-836A-4A1134C89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DBA7-9654-44BD-B251-CA7BD86B9FB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6152E-474C-4054-9517-954E982BF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F988C-2797-4CA2-98E7-CDECFF613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3CDC-01AE-4626-BC0B-7002B53D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1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886FE7-A067-4A2F-9034-68E0AA559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" y="1335517"/>
            <a:ext cx="11522439" cy="4648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8F0D-0452-4045-A959-CA9CD545656C}"/>
              </a:ext>
            </a:extLst>
          </p:cNvPr>
          <p:cNvSpPr txBox="1"/>
          <p:nvPr/>
        </p:nvSpPr>
        <p:spPr>
          <a:xfrm>
            <a:off x="621436" y="497188"/>
            <a:ext cx="589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Nifi Processors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200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6E4CF-0FE3-4ADA-A427-8B10EA563BDC}"/>
              </a:ext>
            </a:extLst>
          </p:cNvPr>
          <p:cNvSpPr txBox="1"/>
          <p:nvPr/>
        </p:nvSpPr>
        <p:spPr>
          <a:xfrm>
            <a:off x="594804" y="488272"/>
            <a:ext cx="939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ConsumeKafka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3C0439-2024-491F-B751-E0A41285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3" y="1187999"/>
            <a:ext cx="7437765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2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6E4CF-0FE3-4ADA-A427-8B10EA563BDC}"/>
              </a:ext>
            </a:extLst>
          </p:cNvPr>
          <p:cNvSpPr txBox="1"/>
          <p:nvPr/>
        </p:nvSpPr>
        <p:spPr>
          <a:xfrm>
            <a:off x="594804" y="488272"/>
            <a:ext cx="939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MergeContent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4ED330-BD8C-4297-89BC-0B361852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4" y="1325422"/>
            <a:ext cx="7407282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6E4CF-0FE3-4ADA-A427-8B10EA563BDC}"/>
              </a:ext>
            </a:extLst>
          </p:cNvPr>
          <p:cNvSpPr txBox="1"/>
          <p:nvPr/>
        </p:nvSpPr>
        <p:spPr>
          <a:xfrm>
            <a:off x="594804" y="488272"/>
            <a:ext cx="939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UpdateAttribute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9B1C39-36A9-45C5-A071-EF680F617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4" y="1238688"/>
            <a:ext cx="7468247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6E4CF-0FE3-4ADA-A427-8B10EA563BDC}"/>
              </a:ext>
            </a:extLst>
          </p:cNvPr>
          <p:cNvSpPr txBox="1"/>
          <p:nvPr/>
        </p:nvSpPr>
        <p:spPr>
          <a:xfrm>
            <a:off x="594804" y="115410"/>
            <a:ext cx="939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PutHDFS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5DAC5-4C3E-4AB2-80B9-3A67612B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4" y="484742"/>
            <a:ext cx="7468247" cy="46181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F21935-CD75-452F-AEC1-C02062388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2" y="5102862"/>
            <a:ext cx="726248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6E4CF-0FE3-4ADA-A427-8B10EA563BDC}"/>
              </a:ext>
            </a:extLst>
          </p:cNvPr>
          <p:cNvSpPr txBox="1"/>
          <p:nvPr/>
        </p:nvSpPr>
        <p:spPr>
          <a:xfrm>
            <a:off x="594804" y="106531"/>
            <a:ext cx="939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5. SelectHiveQL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B7752-AD6C-494B-AD32-2A8886EB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4" y="475863"/>
            <a:ext cx="7414903" cy="461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8CCD02-DA57-4C8B-8039-8C6885CCB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4" y="5128110"/>
            <a:ext cx="761304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6E4CF-0FE3-4ADA-A427-8B10EA563BDC}"/>
              </a:ext>
            </a:extLst>
          </p:cNvPr>
          <p:cNvSpPr txBox="1"/>
          <p:nvPr/>
        </p:nvSpPr>
        <p:spPr>
          <a:xfrm>
            <a:off x="506027" y="168675"/>
            <a:ext cx="939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6. DeleteByQueryElasticsearch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7D2ED1-64A4-4DF1-83A1-C503912C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" y="822734"/>
            <a:ext cx="7468247" cy="521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36038F-AF9F-4953-8D24-6C5F4E76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016" y="1744322"/>
            <a:ext cx="419898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5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6E4CF-0FE3-4ADA-A427-8B10EA563BDC}"/>
              </a:ext>
            </a:extLst>
          </p:cNvPr>
          <p:cNvSpPr txBox="1"/>
          <p:nvPr/>
        </p:nvSpPr>
        <p:spPr>
          <a:xfrm>
            <a:off x="594804" y="488272"/>
            <a:ext cx="939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7. PutElasticsearchHTTP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0F0F36-573D-4910-A10F-FFAC79F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1" y="1123750"/>
            <a:ext cx="7422523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5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KCW</dc:creator>
  <cp:lastModifiedBy>KCW</cp:lastModifiedBy>
  <cp:revision>3</cp:revision>
  <dcterms:created xsi:type="dcterms:W3CDTF">2021-05-13T07:55:29Z</dcterms:created>
  <dcterms:modified xsi:type="dcterms:W3CDTF">2021-05-13T07:59:09Z</dcterms:modified>
</cp:coreProperties>
</file>