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BFCBC-DFD6-4B1E-9897-FD07D4156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8CE4B8-B2E0-4B0E-AB91-BE323E3AE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C0688-5BCC-4976-92E5-90B20D07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0F5D-A43A-4FF7-9003-84C3CFB83E7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CC8FA-1838-442D-9B42-4094CFBC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04A09-10B1-4CDD-8C96-748AA7E4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827C-C135-413A-A7A9-244E93273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3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D253E-FC8D-488C-B173-40AB86DF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25F73C-E811-4965-AD9E-E8FE5B8DA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49DF9-043E-42D3-9EAE-F461A3DA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0F5D-A43A-4FF7-9003-84C3CFB83E7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B7399-8569-46E5-9283-DDD95344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EC7B7-F3E0-4596-B838-43E6E7E5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827C-C135-413A-A7A9-244E93273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2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BF10DE-AEDE-41D1-BC97-4C3A39A70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72A7EF-3248-41C3-9A63-EC33AB330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DB8DB-4662-4ECE-8C7A-A3607540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0F5D-A43A-4FF7-9003-84C3CFB83E7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175C5-779F-4915-A966-E6B3D792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ACEA5-D231-4E1C-B849-CB24D2E9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827C-C135-413A-A7A9-244E93273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53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EE719-C8CF-452D-BE28-0CBA5450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64366-4A3B-4122-AA7C-5C882DD41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9AF62-7DC8-481B-A3ED-361748A0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0F5D-A43A-4FF7-9003-84C3CFB83E7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C33B4-3C2E-437A-8331-DE73E914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45E3C-8C2D-4EAC-992D-1EEE87E9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827C-C135-413A-A7A9-244E93273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4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7E7E4-B147-4249-8633-699DF997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E1EDE-F4D7-41B1-BF11-3CA6A59BD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C6DFC-8EF8-4BA8-ACD2-E49FE008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0F5D-A43A-4FF7-9003-84C3CFB83E7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BE5BC-E0DD-40F8-BE28-B00494F6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753D1-F6DC-4B0E-BCC8-D62A1588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827C-C135-413A-A7A9-244E93273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4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D154B-96F6-4835-B4A6-ABF6A3E7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208DC-2662-4F40-947E-3115AC914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EB5A84-FBC9-47AD-8282-4240ADAC7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29A4E-1408-4CF8-8B43-7F9A0580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0F5D-A43A-4FF7-9003-84C3CFB83E7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5C5A7-F520-429D-9277-5B612674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EA770A-366B-4A11-B527-5BDC9A48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827C-C135-413A-A7A9-244E93273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8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4FA35-0B20-462F-9B0F-D12AE5DA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28DEC-826F-41FA-B2E2-4566F2117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0EEBD2-CF25-4ADD-8664-4760ABC98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26E7BF-582A-46A6-BCCA-8F203CD55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6ED99F-7CEC-4866-A59B-6E1D68227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D5B375-FDA1-438D-B462-901D531E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0F5D-A43A-4FF7-9003-84C3CFB83E7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1546AC-121D-4B93-B9FF-1BA3A6A8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0791A2-DC50-47F3-9E31-82CB96B9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827C-C135-413A-A7A9-244E93273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26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7F545-9EAD-47C3-A478-B36D7977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B28B8E-443D-4B0E-80C6-DD02EA68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0F5D-A43A-4FF7-9003-84C3CFB83E7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C100AB-F199-4D80-A943-166D4557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1F20A3-D51E-4BE6-BB5D-AE5B7A91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827C-C135-413A-A7A9-244E93273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3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66F451-A4B7-45CE-B243-BE97B6A9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0F5D-A43A-4FF7-9003-84C3CFB83E7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8A643A-CC3F-42BF-A492-F3745BBC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3EB623-3A7E-4608-B7F5-C80D2F0C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827C-C135-413A-A7A9-244E93273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4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79F94-73C3-4BE2-AC7F-7C650B4D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DB613-2E78-4F3A-A2A6-734FD015B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C3F58A-9AEB-43E2-A647-48CFFBF55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D1D812-E53F-4FC9-86F0-ADBF55E8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0F5D-A43A-4FF7-9003-84C3CFB83E7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685E4-D5BB-4B01-80F4-5F542828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DBC014-F514-45F4-A559-C074EEB7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827C-C135-413A-A7A9-244E93273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1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D6B96-B5EB-40C5-B9E9-BDB05CB7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7FF45F-603E-4F02-8FB7-A430F0069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2CF5E0-C10D-44D1-A1DC-6902BD559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A81A2-7808-497B-8F77-25814F53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0F5D-A43A-4FF7-9003-84C3CFB83E7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F15833-A56D-4510-9228-E424C64C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E3CEF9-856D-4F33-BECA-100E85B0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827C-C135-413A-A7A9-244E93273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82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89DDC-4B8B-4745-A0C2-AD2419D3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722F6A-42FA-4A8A-B72F-95B8D5BF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60240-2941-40EF-960E-F93C1F390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0F5D-A43A-4FF7-9003-84C3CFB83E7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74C30-76A0-4A98-A2A5-F7C61D26D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49476-0455-4D8C-B9F3-7C036CDF8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827C-C135-413A-A7A9-244E93273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8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B7E2E9-2C77-4F67-88CD-29002B87AF0C}"/>
              </a:ext>
            </a:extLst>
          </p:cNvPr>
          <p:cNvSpPr txBox="1"/>
          <p:nvPr/>
        </p:nvSpPr>
        <p:spPr>
          <a:xfrm>
            <a:off x="408373" y="159798"/>
            <a:ext cx="5468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Nifi </a:t>
            </a:r>
            <a:r>
              <a:rPr lang="en-US" altLang="ko-KR" sz="2000" dirty="0"/>
              <a:t>C</a:t>
            </a:r>
            <a:r>
              <a:rPr lang="en-US" altLang="ko-KR" sz="2000"/>
              <a:t>ontroller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en-US" altLang="ko-KR" sz="2000"/>
              <a:t>. HiveConnectionPool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CC4E29-0888-48EA-883D-846D749DE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1175461"/>
            <a:ext cx="7833619" cy="55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0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B7E2E9-2C77-4F67-88CD-29002B87AF0C}"/>
              </a:ext>
            </a:extLst>
          </p:cNvPr>
          <p:cNvSpPr txBox="1"/>
          <p:nvPr/>
        </p:nvSpPr>
        <p:spPr>
          <a:xfrm>
            <a:off x="408373" y="159798"/>
            <a:ext cx="5468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Nifi Processors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</a:t>
            </a:r>
            <a:r>
              <a:rPr lang="en-US" altLang="ko-KR" sz="2000"/>
              <a:t>. GetFile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25E22B-5DC2-4640-910C-733B2493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1175461"/>
            <a:ext cx="8052314" cy="56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3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B7E2E9-2C77-4F67-88CD-29002B87AF0C}"/>
              </a:ext>
            </a:extLst>
          </p:cNvPr>
          <p:cNvSpPr txBox="1"/>
          <p:nvPr/>
        </p:nvSpPr>
        <p:spPr>
          <a:xfrm>
            <a:off x="408373" y="372862"/>
            <a:ext cx="54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3. PutHDFS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41EC2E-4BFC-4DF9-A5BB-08AE0122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1148932"/>
            <a:ext cx="7579403" cy="533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5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B7E2E9-2C77-4F67-88CD-29002B87AF0C}"/>
              </a:ext>
            </a:extLst>
          </p:cNvPr>
          <p:cNvSpPr txBox="1"/>
          <p:nvPr/>
        </p:nvSpPr>
        <p:spPr>
          <a:xfrm>
            <a:off x="408373" y="372862"/>
            <a:ext cx="54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4. ReplaceText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286C53-F905-42D9-83D7-9698FE548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946225"/>
            <a:ext cx="7856784" cy="55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4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D2B1A6-956C-4E03-A92E-D80C77275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43" y="512129"/>
            <a:ext cx="7379649" cy="370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0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B7E2E9-2C77-4F67-88CD-29002B87AF0C}"/>
              </a:ext>
            </a:extLst>
          </p:cNvPr>
          <p:cNvSpPr txBox="1"/>
          <p:nvPr/>
        </p:nvSpPr>
        <p:spPr>
          <a:xfrm>
            <a:off x="408373" y="372862"/>
            <a:ext cx="54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5. PutHiveQL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8F8110-B86D-4B84-A741-4C9FF0464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" y="795102"/>
            <a:ext cx="8260027" cy="58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4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B7E2E9-2C77-4F67-88CD-29002B87AF0C}"/>
              </a:ext>
            </a:extLst>
          </p:cNvPr>
          <p:cNvSpPr txBox="1"/>
          <p:nvPr/>
        </p:nvSpPr>
        <p:spPr>
          <a:xfrm>
            <a:off x="408373" y="372862"/>
            <a:ext cx="54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6. LogAttribute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03F137-DC9A-4A25-9EB7-8A68AD52B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894512"/>
            <a:ext cx="8144985" cy="576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4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B7E2E9-2C77-4F67-88CD-29002B87AF0C}"/>
              </a:ext>
            </a:extLst>
          </p:cNvPr>
          <p:cNvSpPr txBox="1"/>
          <p:nvPr/>
        </p:nvSpPr>
        <p:spPr>
          <a:xfrm>
            <a:off x="408373" y="372862"/>
            <a:ext cx="546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7. Queued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FE7C08-69DE-4B22-9DAF-EE44DB54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925437"/>
            <a:ext cx="6781985" cy="50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1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KCW</dc:creator>
  <cp:lastModifiedBy>KCW</cp:lastModifiedBy>
  <cp:revision>5</cp:revision>
  <dcterms:created xsi:type="dcterms:W3CDTF">2021-04-09T03:43:54Z</dcterms:created>
  <dcterms:modified xsi:type="dcterms:W3CDTF">2021-04-09T03:48:47Z</dcterms:modified>
</cp:coreProperties>
</file>