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61" r:id="rId9"/>
    <p:sldId id="262" r:id="rId10"/>
    <p:sldId id="263" r:id="rId11"/>
    <p:sldId id="264" r:id="rId12"/>
    <p:sldId id="265" r:id="rId13"/>
    <p:sldId id="271" r:id="rId14"/>
    <p:sldId id="266" r:id="rId15"/>
    <p:sldId id="267" r:id="rId16"/>
    <p:sldId id="268" r:id="rId17"/>
    <p:sldId id="269" r:id="rId18"/>
    <p:sldId id="270" r:id="rId19"/>
    <p:sldId id="275" r:id="rId20"/>
    <p:sldId id="272" r:id="rId21"/>
    <p:sldId id="273" r:id="rId22"/>
    <p:sldId id="274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F796B-D300-44C7-87ED-2729C75CC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61E2A9-9702-4C6C-BC1A-FCEBE3B08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B92C1-FB99-439C-8417-9709D1CD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BD8C-07D1-4A3E-A401-0BF2B02848D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AE29D-9E15-4D2D-8CA9-8F305202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85AC0-8D9F-4779-B8AD-D262064F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54F-3717-4129-966E-8DEEE9C40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46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4B833-95E6-4FA3-BE9F-6EC9E17C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131168-D1A0-4C65-A24C-28E9A29EB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C8200-1702-48FF-8484-A95B3C02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BD8C-07D1-4A3E-A401-0BF2B02848D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D36FA-6911-4DF0-9F26-445F4C07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CAC11-A406-4B0D-9B4B-5D8A481E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54F-3717-4129-966E-8DEEE9C40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35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2DFA0C-F1F5-49E6-BE39-641D22B1D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61C29B-3DFD-4240-A690-1EB11710F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5D694-E107-493E-9AA1-B13A363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BD8C-07D1-4A3E-A401-0BF2B02848D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62C5F2-3E37-4C52-84CC-E73A540E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E0F47-961F-4222-A495-AD652CB5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54F-3717-4129-966E-8DEEE9C40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8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10C15-1CE2-4EA7-894C-26E2454C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7E66F-F133-453E-8563-7BB5618A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F01EA-ECBF-4071-B69B-CD1E8B8B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BD8C-07D1-4A3E-A401-0BF2B02848D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418F1-8D22-4D60-9A41-60DF8398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630D1-4177-4207-A3A9-34983F76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54F-3717-4129-966E-8DEEE9C40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6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74D05-92E7-457E-B746-C37E9A9C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307F7A-0BBA-4266-AA3C-16F59C652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03EE2-37D9-41A2-9684-C004F8A2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BD8C-07D1-4A3E-A401-0BF2B02848D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E42DA-060F-4761-8385-4024147D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B28AD-70FD-4A6D-BDE8-A4791B38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54F-3717-4129-966E-8DEEE9C40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4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B3439-A4E5-47A9-A5FB-72E10C1A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BE8E6-AF79-4A9D-989E-D780FF892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5E7EE3-D67B-4AFA-A4C0-2B2E8637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35DD10-4DCE-45C7-95F2-B9E73EE2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BD8C-07D1-4A3E-A401-0BF2B02848D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262D52-AD25-4648-B536-64A82B04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E674E-FB49-4909-B2E8-8140C017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54F-3717-4129-966E-8DEEE9C40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90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CAEFE-67B4-4929-851E-DF3B49BA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BDB12C-A886-4ED7-864D-4A8A1FAC0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FDB1F1-571B-4FDB-8F8D-A263ADB0C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F76D0D-5019-4E4B-A561-2EC51A227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2393B7-EA8D-434A-8B2D-D2AAE8353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1E4D28-D4A9-4D61-91B7-9B66C846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BD8C-07D1-4A3E-A401-0BF2B02848D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D0AAC4-8215-4E6B-BEC7-D48DCA78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FFDBEB-1DD0-40CD-96BE-375760C2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54F-3717-4129-966E-8DEEE9C40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8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78AA7-410E-439D-A115-8FCBDD92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1F3FF9-8CA1-40F0-8227-68B374A6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BD8C-07D1-4A3E-A401-0BF2B02848D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E8B02A-22BE-4002-9297-A8955A29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1CD268-C6A9-4FBE-9402-875492E7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54F-3717-4129-966E-8DEEE9C40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32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42E855-3DF7-4EE3-8399-7A6F1453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BD8C-07D1-4A3E-A401-0BF2B02848D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E8AB79-4247-4773-A2A4-5D3291D3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3A3B15-1040-47C0-98E6-DC888DDC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54F-3717-4129-966E-8DEEE9C40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6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ECD81-A376-4659-8298-405AC6BA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C879E-6575-449A-9269-04DFED433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9CBA3-D028-46FC-B2F7-AB80B80EB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AC2EED-67B2-40A8-8856-39174090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BD8C-07D1-4A3E-A401-0BF2B02848D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F15945-940F-43C7-893C-406D7A53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02B45C-C540-4CB6-9020-D313CB56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54F-3717-4129-966E-8DEEE9C40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83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EF8F3-E5BE-4A03-9B66-49D4C065C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A22843-8071-4A7E-9DA5-4D2A31A6A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90EF42-E4AD-4CF3-B062-E2F02D5DA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CB13D1-D640-4AB2-AAC5-53A8F506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BD8C-07D1-4A3E-A401-0BF2B02848D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4EAA9A-30B7-49C3-A752-53A48927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42906C-6080-4CBF-88CC-80EB0DF0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54F-3717-4129-966E-8DEEE9C40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84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0EF9DF-98E6-4235-96B1-CCEE0FDC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5D22AF-D1E6-453B-AD77-2714D4775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6CB70-C071-4B51-80F4-D78006ACB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BD8C-07D1-4A3E-A401-0BF2B02848D4}" type="datetimeFigureOut">
              <a:rPr lang="ko-KR" altLang="en-US" smtClean="0"/>
              <a:t>2021-04-06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BD525E-1D9D-4ADA-9890-A8A80172D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59965-03E6-4E6E-A18F-623497BCC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3C54F-3717-4129-966E-8DEEE9C409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44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wnloads.apache.org/hive/hive-3.1.2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archive.apache.org/dist/nifi/1.9.2/nifi-1.9.2-bin.tar.gz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get/mysql57-community-release-el7-11.noarch.rpm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2A9C44-D990-4132-BFF3-8E43DB921350}"/>
              </a:ext>
            </a:extLst>
          </p:cNvPr>
          <p:cNvSpPr txBox="1"/>
          <p:nvPr/>
        </p:nvSpPr>
        <p:spPr>
          <a:xfrm>
            <a:off x="3752295" y="2947386"/>
            <a:ext cx="569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HDFS - HIVE - NIFI </a:t>
            </a:r>
            <a:r>
              <a:rPr lang="ko-KR" altLang="en-US" sz="3200" dirty="0"/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229485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EA5965-F5CE-4457-B669-8D20DEAF5D5A}"/>
              </a:ext>
            </a:extLst>
          </p:cNvPr>
          <p:cNvSpPr txBox="1"/>
          <p:nvPr/>
        </p:nvSpPr>
        <p:spPr>
          <a:xfrm>
            <a:off x="276687" y="472548"/>
            <a:ext cx="112657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</a:t>
            </a:r>
            <a:r>
              <a:rPr lang="en-US" altLang="ko-KR" sz="1600" dirty="0" err="1"/>
              <a:t>mysql</a:t>
            </a:r>
            <a:r>
              <a:rPr lang="ko-KR" altLang="en-US" sz="1600" dirty="0"/>
              <a:t> 서비스 재시작</a:t>
            </a:r>
            <a:endParaRPr lang="en-US" altLang="ko-KR" sz="1600" dirty="0"/>
          </a:p>
          <a:p>
            <a:r>
              <a:rPr lang="en-US" altLang="ko-KR" sz="1600" dirty="0" err="1"/>
              <a:t>systemctl</a:t>
            </a:r>
            <a:r>
              <a:rPr lang="en-US" altLang="ko-KR" sz="1600" dirty="0"/>
              <a:t> restart </a:t>
            </a:r>
            <a:r>
              <a:rPr lang="en-US" altLang="ko-KR" sz="1600" dirty="0" err="1"/>
              <a:t>mysqld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mysql</a:t>
            </a:r>
            <a:r>
              <a:rPr lang="ko-KR" altLang="en-US" sz="1600" dirty="0"/>
              <a:t> 서비스 영구 실행</a:t>
            </a:r>
            <a:endParaRPr lang="en-US" altLang="ko-KR" sz="1600" dirty="0"/>
          </a:p>
          <a:p>
            <a:r>
              <a:rPr lang="en-US" altLang="ko-KR" sz="1600" dirty="0" err="1"/>
              <a:t>systemctl</a:t>
            </a:r>
            <a:r>
              <a:rPr lang="en-US" altLang="ko-KR" sz="1600" dirty="0"/>
              <a:t> enable </a:t>
            </a:r>
            <a:r>
              <a:rPr lang="en-US" altLang="ko-KR" sz="1600" dirty="0" err="1"/>
              <a:t>mysqld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 </a:t>
            </a:r>
            <a:r>
              <a:rPr lang="ko-KR" altLang="en-US" sz="1600" dirty="0"/>
              <a:t>접속</a:t>
            </a:r>
            <a:endParaRPr lang="en-US" altLang="ko-KR" sz="1600" dirty="0"/>
          </a:p>
          <a:p>
            <a:r>
              <a:rPr lang="en-US" altLang="ko-KR" sz="1600" dirty="0" err="1"/>
              <a:t>mysql</a:t>
            </a:r>
            <a:r>
              <a:rPr lang="en-US" altLang="ko-KR" sz="1600" dirty="0"/>
              <a:t> -u root -p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계정 생성 및 권한 설정 </a:t>
            </a:r>
            <a:r>
              <a:rPr lang="en-US" altLang="ko-KR" sz="1600" dirty="0"/>
              <a:t>/ 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 </a:t>
            </a:r>
            <a:r>
              <a:rPr lang="ko-KR" altLang="en-US" sz="1600" dirty="0"/>
              <a:t>작업</a:t>
            </a:r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metastore</a:t>
            </a:r>
            <a:r>
              <a:rPr lang="en-US" altLang="ko-KR" sz="1600" dirty="0"/>
              <a:t> database</a:t>
            </a:r>
            <a:r>
              <a:rPr lang="ko-KR" altLang="en-US" sz="1600" dirty="0"/>
              <a:t> 생성</a:t>
            </a:r>
            <a:endParaRPr lang="en-US" altLang="ko-KR" sz="1600" dirty="0"/>
          </a:p>
          <a:p>
            <a:r>
              <a:rPr lang="en-US" altLang="ko-KR" sz="1600" dirty="0" err="1"/>
              <a:t>mysql</a:t>
            </a:r>
            <a:r>
              <a:rPr lang="en-US" altLang="ko-KR" sz="1600" dirty="0"/>
              <a:t>&gt; CREATE DATABASE </a:t>
            </a:r>
            <a:r>
              <a:rPr lang="en-US" altLang="ko-KR" sz="1600" dirty="0" err="1"/>
              <a:t>metastore</a:t>
            </a:r>
            <a:r>
              <a:rPr lang="en-US" altLang="ko-KR" sz="1600" dirty="0"/>
              <a:t> DEFAULT CHARACTER SET utf8;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hive </a:t>
            </a:r>
            <a:r>
              <a:rPr lang="ko-KR" altLang="en-US" sz="1600" dirty="0"/>
              <a:t>유저 생성 및 외부 접근 권한 부여</a:t>
            </a:r>
            <a:endParaRPr lang="en-US" altLang="ko-KR" sz="1600" dirty="0"/>
          </a:p>
          <a:p>
            <a:r>
              <a:rPr lang="en-US" altLang="ko-KR" sz="1600" dirty="0" err="1"/>
              <a:t>mysql</a:t>
            </a:r>
            <a:r>
              <a:rPr lang="en-US" altLang="ko-KR" sz="1600" dirty="0"/>
              <a:t>&gt; CREATE USER 'hive'@'%' IDENTIFIED BY '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';</a:t>
            </a:r>
          </a:p>
          <a:p>
            <a:r>
              <a:rPr lang="en-US" altLang="ko-KR" sz="1600" dirty="0" err="1"/>
              <a:t>mysql</a:t>
            </a:r>
            <a:r>
              <a:rPr lang="en-US" altLang="ko-KR" sz="1600" dirty="0"/>
              <a:t>&gt; GRANT ALL PRIVILEGES ON metastore.* TO 'hive'@'%';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mysql</a:t>
            </a:r>
            <a:r>
              <a:rPr lang="en-US" altLang="ko-KR" sz="1600" dirty="0"/>
              <a:t>&gt; CREATE USER '</a:t>
            </a:r>
            <a:r>
              <a:rPr lang="en-US" altLang="ko-KR" sz="1600" dirty="0" err="1"/>
              <a:t>hive'@'localhost</a:t>
            </a:r>
            <a:r>
              <a:rPr lang="en-US" altLang="ko-KR" sz="1600" dirty="0"/>
              <a:t>' IDENTIFIED BY ‘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';</a:t>
            </a:r>
          </a:p>
          <a:p>
            <a:r>
              <a:rPr lang="en-US" altLang="ko-KR" sz="1600" dirty="0" err="1"/>
              <a:t>mysql</a:t>
            </a:r>
            <a:r>
              <a:rPr lang="en-US" altLang="ko-KR" sz="1600" dirty="0"/>
              <a:t>&gt; GRANT ALL PRIVILEGES ON metastore.* TO '</a:t>
            </a:r>
            <a:r>
              <a:rPr lang="en-US" altLang="ko-KR" sz="1600" dirty="0" err="1"/>
              <a:t>hive'@'localhost</a:t>
            </a:r>
            <a:r>
              <a:rPr lang="en-US" altLang="ko-KR" sz="1600" dirty="0"/>
              <a:t>';</a:t>
            </a:r>
          </a:p>
          <a:p>
            <a:r>
              <a:rPr lang="en-US" altLang="ko-KR" sz="1600" dirty="0" err="1"/>
              <a:t>mysql</a:t>
            </a:r>
            <a:r>
              <a:rPr lang="en-US" altLang="ko-KR" sz="1600" dirty="0"/>
              <a:t>&gt; FLUSH PRIVILEGES;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mysql</a:t>
            </a:r>
            <a:r>
              <a:rPr lang="en-US" altLang="ko-KR" sz="1600" dirty="0"/>
              <a:t>&gt; SELECT </a:t>
            </a:r>
            <a:r>
              <a:rPr lang="en-US" altLang="ko-KR" sz="1600" dirty="0" err="1"/>
              <a:t>Host,User</a:t>
            </a:r>
            <a:r>
              <a:rPr lang="en-US" altLang="ko-KR" sz="1600" dirty="0"/>
              <a:t> FROM </a:t>
            </a:r>
            <a:r>
              <a:rPr lang="en-US" altLang="ko-KR" sz="1600" dirty="0" err="1"/>
              <a:t>mysql.user</a:t>
            </a:r>
            <a:r>
              <a:rPr lang="en-US" altLang="ko-KR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30771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EC62D18-0993-4145-A815-A8BFA130A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97" y="1717066"/>
            <a:ext cx="7553280" cy="342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2A9C44-D990-4132-BFF3-8E43DB921350}"/>
              </a:ext>
            </a:extLst>
          </p:cNvPr>
          <p:cNvSpPr txBox="1"/>
          <p:nvPr/>
        </p:nvSpPr>
        <p:spPr>
          <a:xfrm>
            <a:off x="396536" y="213063"/>
            <a:ext cx="569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2. Hive </a:t>
            </a:r>
            <a:r>
              <a:rPr lang="ko-KR" altLang="en-US" sz="3200" dirty="0"/>
              <a:t>설치 및 환경 설정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6C0B95F-E65A-42D1-AC35-4A8D1FB8A77A}"/>
              </a:ext>
            </a:extLst>
          </p:cNvPr>
          <p:cNvCxnSpPr/>
          <p:nvPr/>
        </p:nvCxnSpPr>
        <p:spPr>
          <a:xfrm>
            <a:off x="337351" y="914400"/>
            <a:ext cx="113722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5DD1B7-BF53-41D4-9A1A-EF86D2A04342}"/>
              </a:ext>
            </a:extLst>
          </p:cNvPr>
          <p:cNvSpPr txBox="1"/>
          <p:nvPr/>
        </p:nvSpPr>
        <p:spPr>
          <a:xfrm>
            <a:off x="719092" y="2397948"/>
            <a:ext cx="87089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hive</a:t>
            </a:r>
            <a:r>
              <a:rPr lang="ko-KR" altLang="en-US" sz="1600" dirty="0"/>
              <a:t>에서 사용할 </a:t>
            </a:r>
            <a:r>
              <a:rPr lang="en-US" altLang="ko-KR" sz="1600" dirty="0" err="1"/>
              <a:t>hdfs</a:t>
            </a:r>
            <a:r>
              <a:rPr lang="en-US" altLang="ko-KR" sz="1600" dirty="0"/>
              <a:t> </a:t>
            </a:r>
            <a:r>
              <a:rPr lang="ko-KR" altLang="en-US" sz="1600" dirty="0"/>
              <a:t>폴더 생성 및 권한 설정</a:t>
            </a:r>
            <a:endParaRPr lang="en-US" altLang="ko-KR" sz="1600" dirty="0"/>
          </a:p>
          <a:p>
            <a:r>
              <a:rPr lang="en-US" altLang="ko-KR" sz="1600" dirty="0" err="1"/>
              <a:t>hdfs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dfs</a:t>
            </a:r>
            <a:r>
              <a:rPr lang="en-US" altLang="ko-KR" sz="1600" dirty="0"/>
              <a:t> -</a:t>
            </a:r>
            <a:r>
              <a:rPr lang="en-US" altLang="ko-KR" sz="1600" dirty="0" err="1"/>
              <a:t>mkdir</a:t>
            </a:r>
            <a:r>
              <a:rPr lang="en-US" altLang="ko-KR" sz="1600" dirty="0"/>
              <a:t> /</a:t>
            </a:r>
            <a:r>
              <a:rPr lang="en-US" altLang="ko-KR" sz="1600" dirty="0" err="1"/>
              <a:t>tmp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hdfs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dfs</a:t>
            </a:r>
            <a:r>
              <a:rPr lang="en-US" altLang="ko-KR" sz="1600" dirty="0"/>
              <a:t> -</a:t>
            </a:r>
            <a:r>
              <a:rPr lang="en-US" altLang="ko-KR" sz="1600" dirty="0" err="1"/>
              <a:t>mkdir</a:t>
            </a:r>
            <a:r>
              <a:rPr lang="en-US" altLang="ko-KR" sz="1600" dirty="0"/>
              <a:t> -p /user/hive/warehouse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hdfs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dfs</a:t>
            </a:r>
            <a:r>
              <a:rPr lang="en-US" altLang="ko-KR" sz="1600" dirty="0"/>
              <a:t> -</a:t>
            </a:r>
            <a:r>
              <a:rPr lang="en-US" altLang="ko-KR" sz="1600" dirty="0" err="1"/>
              <a:t>chmod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g+w</a:t>
            </a:r>
            <a:r>
              <a:rPr lang="en-US" altLang="ko-KR" sz="1600" dirty="0"/>
              <a:t> /</a:t>
            </a:r>
            <a:r>
              <a:rPr lang="en-US" altLang="ko-KR" sz="1600" dirty="0" err="1"/>
              <a:t>tmp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hdfs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dfs</a:t>
            </a:r>
            <a:r>
              <a:rPr lang="en-US" altLang="ko-KR" sz="1600" dirty="0"/>
              <a:t> -</a:t>
            </a:r>
            <a:r>
              <a:rPr lang="en-US" altLang="ko-KR" sz="1600" dirty="0" err="1"/>
              <a:t>chmod</a:t>
            </a:r>
            <a:r>
              <a:rPr lang="en-US" altLang="ko-KR" sz="1600" dirty="0"/>
              <a:t> -R </a:t>
            </a:r>
            <a:r>
              <a:rPr lang="en-US" altLang="ko-KR" sz="1600" dirty="0" err="1"/>
              <a:t>g+w</a:t>
            </a:r>
            <a:r>
              <a:rPr lang="en-US" altLang="ko-KR" sz="1600" dirty="0"/>
              <a:t> /user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911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5DD1B7-BF53-41D4-9A1A-EF86D2A04342}"/>
              </a:ext>
            </a:extLst>
          </p:cNvPr>
          <p:cNvSpPr txBox="1"/>
          <p:nvPr/>
        </p:nvSpPr>
        <p:spPr>
          <a:xfrm>
            <a:off x="577049" y="547664"/>
            <a:ext cx="87089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Hadoop </a:t>
            </a:r>
            <a:r>
              <a:rPr lang="ko-KR" altLang="en-US" sz="1600" dirty="0"/>
              <a:t>계정 권한으로 </a:t>
            </a:r>
            <a:r>
              <a:rPr lang="en-US" altLang="ko-KR" sz="1600" dirty="0"/>
              <a:t>hive </a:t>
            </a:r>
            <a:r>
              <a:rPr lang="ko-KR" altLang="en-US" sz="1600" dirty="0"/>
              <a:t>운영 계획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/home/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 </a:t>
            </a:r>
            <a:r>
              <a:rPr lang="ko-KR" altLang="en-US" sz="1600" dirty="0"/>
              <a:t>경로에서 작업 진행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hlinkClick r:id="rId2"/>
              </a:rPr>
              <a:t>https://downloads.apache.org/hive/hive-3.1.2/</a:t>
            </a:r>
            <a:r>
              <a:rPr lang="en-US" altLang="ko-KR" sz="1600" dirty="0"/>
              <a:t> </a:t>
            </a:r>
            <a:r>
              <a:rPr lang="ko-KR" altLang="en-US" sz="1600" dirty="0"/>
              <a:t>경로에서 </a:t>
            </a:r>
            <a:r>
              <a:rPr lang="en-US" altLang="ko-KR" sz="1600" dirty="0"/>
              <a:t>3.1.2 </a:t>
            </a:r>
            <a:r>
              <a:rPr lang="ko-KR" altLang="en-US" sz="1600" dirty="0"/>
              <a:t>버전 다운로드 후 진행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mobaXterm</a:t>
            </a:r>
            <a:r>
              <a:rPr lang="en-US" altLang="ko-KR" sz="1600" dirty="0"/>
              <a:t> Sftp </a:t>
            </a:r>
            <a:r>
              <a:rPr lang="ko-KR" altLang="en-US" sz="1600" dirty="0"/>
              <a:t>기능으로 드래그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625842-27AD-44A2-91D6-175A012E9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65" y="2089807"/>
            <a:ext cx="7851918" cy="43526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65091FE-635B-4AA1-A2F9-EB2D914023D9}"/>
              </a:ext>
            </a:extLst>
          </p:cNvPr>
          <p:cNvSpPr/>
          <p:nvPr/>
        </p:nvSpPr>
        <p:spPr>
          <a:xfrm>
            <a:off x="1207363" y="3850655"/>
            <a:ext cx="710214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F6BCA0C-58A4-46D7-967D-9F3E711EE200}"/>
              </a:ext>
            </a:extLst>
          </p:cNvPr>
          <p:cNvCxnSpPr>
            <a:cxnSpLocks/>
          </p:cNvCxnSpPr>
          <p:nvPr/>
        </p:nvCxnSpPr>
        <p:spPr>
          <a:xfrm>
            <a:off x="1917577" y="4266153"/>
            <a:ext cx="71021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79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A2FC75-B2C3-4889-A34F-4D68D798FB20}"/>
              </a:ext>
            </a:extLst>
          </p:cNvPr>
          <p:cNvSpPr txBox="1"/>
          <p:nvPr/>
        </p:nvSpPr>
        <p:spPr>
          <a:xfrm>
            <a:off x="455719" y="328473"/>
            <a:ext cx="101383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압축 해제</a:t>
            </a:r>
            <a:r>
              <a:rPr lang="en-US" altLang="ko-KR" sz="1600" dirty="0"/>
              <a:t>(/home/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tar </a:t>
            </a:r>
            <a:r>
              <a:rPr lang="en-US" altLang="ko-KR" sz="1600" dirty="0" err="1"/>
              <a:t>xvfz</a:t>
            </a:r>
            <a:r>
              <a:rPr lang="en-US" altLang="ko-KR" sz="1600" dirty="0"/>
              <a:t> apache-hive-3.1.2-bin.tar.gz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이름 변경</a:t>
            </a:r>
            <a:endParaRPr lang="en-US" altLang="ko-KR" sz="1600" dirty="0"/>
          </a:p>
          <a:p>
            <a:r>
              <a:rPr lang="en-US" altLang="ko-KR" sz="1600" dirty="0"/>
              <a:t>mv apache-hive-3.1.2-bin hive-3.1.2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경로 변경</a:t>
            </a:r>
            <a:endParaRPr lang="en-US" altLang="ko-KR" sz="1600" dirty="0"/>
          </a:p>
          <a:p>
            <a:r>
              <a:rPr lang="en-US" altLang="ko-KR" sz="1600" dirty="0"/>
              <a:t>cd hive-3.1.2/conf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env </a:t>
            </a:r>
            <a:r>
              <a:rPr lang="ko-KR" altLang="en-US" sz="1600" dirty="0"/>
              <a:t>파일 복사</a:t>
            </a:r>
            <a:endParaRPr lang="en-US" altLang="ko-KR" sz="1600" dirty="0"/>
          </a:p>
          <a:p>
            <a:r>
              <a:rPr lang="en-US" altLang="ko-KR" sz="1600" dirty="0"/>
              <a:t>cp hive-</a:t>
            </a:r>
            <a:r>
              <a:rPr lang="en-US" altLang="ko-KR" sz="1600" dirty="0" err="1"/>
              <a:t>env.sh.template</a:t>
            </a:r>
            <a:r>
              <a:rPr lang="en-US" altLang="ko-KR" sz="1600" dirty="0"/>
              <a:t> hive-env.sh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env</a:t>
            </a:r>
            <a:r>
              <a:rPr lang="ko-KR" altLang="en-US" sz="1600" dirty="0"/>
              <a:t> 파일 수정</a:t>
            </a:r>
            <a:endParaRPr lang="en-US" altLang="ko-KR" sz="1600" dirty="0"/>
          </a:p>
          <a:p>
            <a:r>
              <a:rPr lang="en-US" altLang="ko-KR" sz="1600" dirty="0"/>
              <a:t>vi hive-env.sh</a:t>
            </a:r>
          </a:p>
          <a:p>
            <a:endParaRPr lang="en-US" altLang="ko-KR" sz="1600" dirty="0"/>
          </a:p>
          <a:p>
            <a:r>
              <a:rPr lang="ko-KR" altLang="en-US" sz="1600" dirty="0"/>
              <a:t>하단 측 </a:t>
            </a:r>
            <a:r>
              <a:rPr lang="en-US" altLang="ko-KR" sz="1600" dirty="0"/>
              <a:t>HADOOP_HOME </a:t>
            </a:r>
            <a:r>
              <a:rPr lang="ko-KR" altLang="en-US" sz="1600" dirty="0"/>
              <a:t>지정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8673F1-01A9-45F9-9CBE-6D1B9EDC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19" y="4883273"/>
            <a:ext cx="8777058" cy="7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63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A2FC75-B2C3-4889-A34F-4D68D798FB20}"/>
              </a:ext>
            </a:extLst>
          </p:cNvPr>
          <p:cNvSpPr txBox="1"/>
          <p:nvPr/>
        </p:nvSpPr>
        <p:spPr>
          <a:xfrm>
            <a:off x="455719" y="328473"/>
            <a:ext cx="1013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hive-site.xml </a:t>
            </a:r>
            <a:r>
              <a:rPr lang="ko-KR" altLang="en-US" sz="1600" dirty="0"/>
              <a:t>생성 및 설정</a:t>
            </a:r>
            <a:endParaRPr lang="en-US" altLang="ko-KR" sz="1600" dirty="0"/>
          </a:p>
          <a:p>
            <a:r>
              <a:rPr lang="en-US" altLang="ko-KR" sz="1600" dirty="0"/>
              <a:t>vi hive-site.xml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73435B-AE63-48EE-9035-5C46EC321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24" y="1416219"/>
            <a:ext cx="8835131" cy="42386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F93FEE6-339D-4B0C-8CD3-0CA63EB9EC16}"/>
              </a:ext>
            </a:extLst>
          </p:cNvPr>
          <p:cNvSpPr/>
          <p:nvPr/>
        </p:nvSpPr>
        <p:spPr>
          <a:xfrm>
            <a:off x="2068497" y="4287914"/>
            <a:ext cx="1429306" cy="186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E1C0EC-7A13-490C-A2C0-6CC591D0AD69}"/>
              </a:ext>
            </a:extLst>
          </p:cNvPr>
          <p:cNvSpPr/>
          <p:nvPr/>
        </p:nvSpPr>
        <p:spPr>
          <a:xfrm>
            <a:off x="1997476" y="1811045"/>
            <a:ext cx="2254928" cy="186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B444E2-807A-4B3E-9660-D738D2772A37}"/>
              </a:ext>
            </a:extLst>
          </p:cNvPr>
          <p:cNvSpPr txBox="1"/>
          <p:nvPr/>
        </p:nvSpPr>
        <p:spPr>
          <a:xfrm>
            <a:off x="9241654" y="2644170"/>
            <a:ext cx="2552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err="1"/>
              <a:t>mysql</a:t>
            </a:r>
            <a:r>
              <a:rPr lang="ko-KR" altLang="en-US" sz="1600" dirty="0"/>
              <a:t> 주소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 err="1"/>
              <a:t>mysql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metastore</a:t>
            </a:r>
            <a:r>
              <a:rPr lang="en-US" altLang="ko-KR" sz="1600" dirty="0"/>
              <a:t> </a:t>
            </a:r>
            <a:r>
              <a:rPr lang="ko-KR" altLang="en-US" sz="1600" dirty="0"/>
              <a:t>사용자 계정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사용자 계정 비밀번호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7A22A4-49C0-463F-ADF7-B80F3D1E6BF3}"/>
              </a:ext>
            </a:extLst>
          </p:cNvPr>
          <p:cNvSpPr txBox="1"/>
          <p:nvPr/>
        </p:nvSpPr>
        <p:spPr>
          <a:xfrm>
            <a:off x="3928369" y="1444355"/>
            <a:ext cx="195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2B8CB-6C05-445F-8924-EEC52576756F}"/>
              </a:ext>
            </a:extLst>
          </p:cNvPr>
          <p:cNvSpPr txBox="1"/>
          <p:nvPr/>
        </p:nvSpPr>
        <p:spPr>
          <a:xfrm>
            <a:off x="4234648" y="2923412"/>
            <a:ext cx="195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F05795-3337-41C1-9EC5-0F20A1400B1A}"/>
              </a:ext>
            </a:extLst>
          </p:cNvPr>
          <p:cNvSpPr txBox="1"/>
          <p:nvPr/>
        </p:nvSpPr>
        <p:spPr>
          <a:xfrm>
            <a:off x="4350058" y="3710889"/>
            <a:ext cx="195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954B5F-4823-4A81-B689-59619B50E996}"/>
              </a:ext>
            </a:extLst>
          </p:cNvPr>
          <p:cNvSpPr/>
          <p:nvPr/>
        </p:nvSpPr>
        <p:spPr>
          <a:xfrm>
            <a:off x="1997475" y="3304586"/>
            <a:ext cx="2654423" cy="2249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FA4CDA-1191-4F6B-884F-FB69E250D4F3}"/>
              </a:ext>
            </a:extLst>
          </p:cNvPr>
          <p:cNvSpPr/>
          <p:nvPr/>
        </p:nvSpPr>
        <p:spPr>
          <a:xfrm>
            <a:off x="1988599" y="4088803"/>
            <a:ext cx="2654424" cy="1991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82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A2FC75-B2C3-4889-A34F-4D68D798FB20}"/>
              </a:ext>
            </a:extLst>
          </p:cNvPr>
          <p:cNvSpPr txBox="1"/>
          <p:nvPr/>
        </p:nvSpPr>
        <p:spPr>
          <a:xfrm>
            <a:off x="455719" y="328473"/>
            <a:ext cx="10138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root </a:t>
            </a:r>
            <a:r>
              <a:rPr lang="ko-KR" altLang="en-US" sz="1600" dirty="0"/>
              <a:t>계정 접속</a:t>
            </a:r>
            <a:endParaRPr lang="en-US" altLang="ko-KR" sz="1600" dirty="0"/>
          </a:p>
          <a:p>
            <a:r>
              <a:rPr lang="en-US" altLang="ko-KR" sz="1600" dirty="0"/>
              <a:t>exit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hive </a:t>
            </a:r>
            <a:r>
              <a:rPr lang="ko-KR" altLang="en-US" sz="1600" dirty="0"/>
              <a:t>환경 변수 설정</a:t>
            </a:r>
            <a:endParaRPr lang="en-US" altLang="ko-KR" sz="1600" dirty="0"/>
          </a:p>
          <a:p>
            <a:r>
              <a:rPr lang="en-US" altLang="ko-KR" sz="1600" dirty="0"/>
              <a:t>vi /etc/profile.d/hive.sh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ED41AC-C58D-4D91-8EF8-FB5D4C82A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19" y="1845704"/>
            <a:ext cx="5873470" cy="5973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2FFA0E-0F46-446B-84F5-541BE446F8BB}"/>
              </a:ext>
            </a:extLst>
          </p:cNvPr>
          <p:cNvSpPr txBox="1"/>
          <p:nvPr/>
        </p:nvSpPr>
        <p:spPr>
          <a:xfrm>
            <a:off x="455719" y="3701989"/>
            <a:ext cx="8022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 core-site.xml </a:t>
            </a:r>
            <a:r>
              <a:rPr lang="ko-KR" altLang="en-US" sz="1600" dirty="0"/>
              <a:t>수정</a:t>
            </a:r>
            <a:endParaRPr lang="en-US" altLang="ko-KR" sz="1600" dirty="0"/>
          </a:p>
          <a:p>
            <a:r>
              <a:rPr lang="en-US" altLang="ko-KR" sz="1600" dirty="0" err="1"/>
              <a:t>su</a:t>
            </a:r>
            <a:r>
              <a:rPr lang="en-US" altLang="ko-KR" sz="1600" dirty="0"/>
              <a:t> - </a:t>
            </a:r>
            <a:r>
              <a:rPr lang="en-US" altLang="ko-KR" sz="1600" dirty="0" err="1"/>
              <a:t>hadoop</a:t>
            </a:r>
            <a:endParaRPr lang="en-US" altLang="ko-KR" sz="1600" dirty="0"/>
          </a:p>
          <a:p>
            <a:r>
              <a:rPr lang="en-US" altLang="ko-KR" sz="1600" dirty="0"/>
              <a:t>cd hadoop-3.1.0/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hadoop</a:t>
            </a:r>
            <a:endParaRPr lang="en-US" altLang="ko-KR" sz="1600" dirty="0"/>
          </a:p>
          <a:p>
            <a:r>
              <a:rPr lang="en-US" altLang="ko-KR" sz="1600" dirty="0"/>
              <a:t>vi core-site.xml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1497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6842B6B-4162-470A-9B7E-6298EE499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05401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B01AC0A-1E1C-4206-A440-0D502DB11F41}"/>
              </a:ext>
            </a:extLst>
          </p:cNvPr>
          <p:cNvSpPr/>
          <p:nvPr/>
        </p:nvSpPr>
        <p:spPr>
          <a:xfrm>
            <a:off x="630315" y="5131293"/>
            <a:ext cx="4847207" cy="15269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5B02AB5-263C-4D1D-9D09-CEB4F427AA48}"/>
              </a:ext>
            </a:extLst>
          </p:cNvPr>
          <p:cNvCxnSpPr>
            <a:stCxn id="2" idx="3"/>
          </p:cNvCxnSpPr>
          <p:nvPr/>
        </p:nvCxnSpPr>
        <p:spPr>
          <a:xfrm flipV="1">
            <a:off x="5477522" y="5877017"/>
            <a:ext cx="1864311" cy="177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0689E8-F0CD-44A7-9446-2AEF65B7BEDA}"/>
              </a:ext>
            </a:extLst>
          </p:cNvPr>
          <p:cNvSpPr txBox="1"/>
          <p:nvPr/>
        </p:nvSpPr>
        <p:spPr>
          <a:xfrm>
            <a:off x="7451124" y="5571606"/>
            <a:ext cx="4329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추가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hadoop.proxyuser</a:t>
            </a:r>
            <a:r>
              <a:rPr lang="en-US" altLang="ko-KR" sz="1600" dirty="0"/>
              <a:t>.[hive</a:t>
            </a:r>
            <a:r>
              <a:rPr lang="ko-KR" altLang="en-US" sz="1600" dirty="0"/>
              <a:t>운영계정</a:t>
            </a:r>
            <a:r>
              <a:rPr lang="en-US" altLang="ko-KR" sz="1600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수정 후 모든 </a:t>
            </a:r>
            <a:r>
              <a:rPr lang="ko-KR" altLang="en-US" sz="1600" dirty="0" err="1"/>
              <a:t>하둡</a:t>
            </a:r>
            <a:r>
              <a:rPr lang="ko-KR" altLang="en-US" sz="1600" dirty="0"/>
              <a:t> 클러스터 서버에 배포</a:t>
            </a:r>
          </a:p>
        </p:txBody>
      </p:sp>
    </p:spTree>
    <p:extLst>
      <p:ext uri="{BB962C8B-B14F-4D97-AF65-F5344CB8AC3E}">
        <p14:creationId xmlns:p14="http://schemas.microsoft.com/office/powerpoint/2010/main" val="1990434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7D25D5-EBC3-4109-B074-BFF48247169A}"/>
              </a:ext>
            </a:extLst>
          </p:cNvPr>
          <p:cNvSpPr txBox="1"/>
          <p:nvPr/>
        </p:nvSpPr>
        <p:spPr>
          <a:xfrm>
            <a:off x="408373" y="319596"/>
            <a:ext cx="8300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mysql</a:t>
            </a:r>
            <a:r>
              <a:rPr lang="ko-KR" altLang="en-US" sz="1600" dirty="0"/>
              <a:t> </a:t>
            </a:r>
            <a:r>
              <a:rPr lang="en-US" altLang="ko-KR" sz="1600" dirty="0"/>
              <a:t>driver</a:t>
            </a:r>
            <a:r>
              <a:rPr lang="ko-KR" altLang="en-US" sz="1600" dirty="0"/>
              <a:t> </a:t>
            </a:r>
            <a:r>
              <a:rPr lang="en-US" altLang="ko-KR" sz="1600" dirty="0"/>
              <a:t>- 5.7</a:t>
            </a:r>
            <a:r>
              <a:rPr lang="ko-KR" altLang="en-US" sz="1600" dirty="0"/>
              <a:t> 다운 후 압축 해제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FBD7D6-9583-40A0-908F-FDE1201AF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76" y="798779"/>
            <a:ext cx="3448050" cy="523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34F477-C9E4-44AC-8F46-A735724540F4}"/>
              </a:ext>
            </a:extLst>
          </p:cNvPr>
          <p:cNvSpPr txBox="1"/>
          <p:nvPr/>
        </p:nvSpPr>
        <p:spPr>
          <a:xfrm>
            <a:off x="408373" y="1463283"/>
            <a:ext cx="11132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mysql-connector-java-5.1.47-bin.jar </a:t>
            </a:r>
            <a:r>
              <a:rPr lang="ko-KR" altLang="en-US" sz="1600" dirty="0"/>
              <a:t>파일을 </a:t>
            </a:r>
            <a:r>
              <a:rPr lang="en-US" altLang="ko-KR" sz="1600" dirty="0"/>
              <a:t>HIVE_HOME/lib</a:t>
            </a:r>
            <a:r>
              <a:rPr lang="ko-KR" altLang="en-US" sz="1600" dirty="0"/>
              <a:t>에 복사</a:t>
            </a:r>
            <a:endParaRPr lang="en-US" altLang="ko-KR" sz="1600" dirty="0"/>
          </a:p>
          <a:p>
            <a:r>
              <a:rPr lang="en-US" altLang="ko-KR" sz="1600" dirty="0"/>
              <a:t>mv</a:t>
            </a:r>
            <a:r>
              <a:rPr lang="ko-KR" altLang="en-US" sz="1600" dirty="0"/>
              <a:t> </a:t>
            </a:r>
            <a:r>
              <a:rPr lang="en-US" altLang="ko-KR" sz="1600" dirty="0"/>
              <a:t>mysql-connector-java-5.1.47-bin.jar /home/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/hive-3.1.2/lib mysql-connector-java-5.1.47-bin.jar 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453DCA-0167-4139-BFAA-58DB08EED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65" y="2202432"/>
            <a:ext cx="11908340" cy="41563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3D96F1-7B88-4DFD-BB3F-63661636EDBD}"/>
              </a:ext>
            </a:extLst>
          </p:cNvPr>
          <p:cNvSpPr/>
          <p:nvPr/>
        </p:nvSpPr>
        <p:spPr>
          <a:xfrm>
            <a:off x="408373" y="3526918"/>
            <a:ext cx="526413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 err="1"/>
              <a:t>하이브</a:t>
            </a:r>
            <a:r>
              <a:rPr lang="ko-KR" altLang="en-US" sz="1600" dirty="0"/>
              <a:t> 실행</a:t>
            </a:r>
            <a:endParaRPr lang="en-US" altLang="ko-KR" sz="1600" dirty="0"/>
          </a:p>
          <a:p>
            <a:r>
              <a:rPr lang="ko-KR" altLang="en-US" sz="1600" dirty="0" err="1"/>
              <a:t>nohup</a:t>
            </a:r>
            <a:r>
              <a:rPr lang="ko-KR" altLang="en-US" sz="1600" dirty="0"/>
              <a:t> </a:t>
            </a:r>
            <a:r>
              <a:rPr lang="ko-KR" altLang="en-US" sz="1600" dirty="0" err="1"/>
              <a:t>hive</a:t>
            </a:r>
            <a:r>
              <a:rPr lang="ko-KR" altLang="en-US" sz="1600" dirty="0"/>
              <a:t> --</a:t>
            </a:r>
            <a:r>
              <a:rPr lang="ko-KR" altLang="en-US" sz="1600" dirty="0" err="1"/>
              <a:t>service</a:t>
            </a:r>
            <a:r>
              <a:rPr lang="ko-KR" altLang="en-US" sz="1600" dirty="0"/>
              <a:t> </a:t>
            </a:r>
            <a:r>
              <a:rPr lang="en-US" altLang="ko-KR" sz="1600" dirty="0" err="1"/>
              <a:t>metastore</a:t>
            </a:r>
            <a:r>
              <a:rPr lang="ko-KR" altLang="en-US" sz="1600" dirty="0"/>
              <a:t> 1&gt;/</a:t>
            </a:r>
            <a:r>
              <a:rPr lang="ko-KR" altLang="en-US" sz="1600" dirty="0" err="1"/>
              <a:t>dev</a:t>
            </a:r>
            <a:r>
              <a:rPr lang="ko-KR" altLang="en-US" sz="1600" dirty="0"/>
              <a:t>/</a:t>
            </a:r>
            <a:r>
              <a:rPr lang="ko-KR" altLang="en-US" sz="1600" dirty="0" err="1"/>
              <a:t>null</a:t>
            </a:r>
            <a:r>
              <a:rPr lang="ko-KR" altLang="en-US" sz="1600" dirty="0"/>
              <a:t> 2&gt;&amp;1 &amp;</a:t>
            </a:r>
            <a:endParaRPr lang="en-US" altLang="ko-KR" sz="1600" dirty="0"/>
          </a:p>
          <a:p>
            <a:r>
              <a:rPr lang="ko-KR" altLang="en-US" sz="1600" dirty="0" err="1"/>
              <a:t>nohup</a:t>
            </a:r>
            <a:r>
              <a:rPr lang="ko-KR" altLang="en-US" sz="1600" dirty="0"/>
              <a:t> </a:t>
            </a:r>
            <a:r>
              <a:rPr lang="ko-KR" altLang="en-US" sz="1600" dirty="0" err="1"/>
              <a:t>hive</a:t>
            </a:r>
            <a:r>
              <a:rPr lang="ko-KR" altLang="en-US" sz="1600" dirty="0"/>
              <a:t> --</a:t>
            </a:r>
            <a:r>
              <a:rPr lang="ko-KR" altLang="en-US" sz="1600" dirty="0" err="1"/>
              <a:t>service</a:t>
            </a:r>
            <a:r>
              <a:rPr lang="ko-KR" altLang="en-US" sz="1600" dirty="0"/>
              <a:t> hiveserver2 1&gt;/</a:t>
            </a:r>
            <a:r>
              <a:rPr lang="ko-KR" altLang="en-US" sz="1600" dirty="0" err="1"/>
              <a:t>dev</a:t>
            </a:r>
            <a:r>
              <a:rPr lang="ko-KR" altLang="en-US" sz="1600" dirty="0"/>
              <a:t>/</a:t>
            </a:r>
            <a:r>
              <a:rPr lang="ko-KR" altLang="en-US" sz="1600" dirty="0" err="1"/>
              <a:t>null</a:t>
            </a:r>
            <a:r>
              <a:rPr lang="ko-KR" altLang="en-US" sz="1600" dirty="0"/>
              <a:t> 2&gt;&amp;1 &amp;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#</a:t>
            </a:r>
            <a:r>
              <a:rPr lang="en-US" altLang="ko-KR" sz="1600" dirty="0" err="1"/>
              <a:t>jps</a:t>
            </a:r>
            <a:endParaRPr lang="ko-KR" altLang="en-US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2B18A60-20CA-4727-A2EC-4F884221B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73" y="5046192"/>
            <a:ext cx="2790825" cy="11811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D66AAF-2A8C-46AA-80F6-616077BD6779}"/>
              </a:ext>
            </a:extLst>
          </p:cNvPr>
          <p:cNvSpPr/>
          <p:nvPr/>
        </p:nvSpPr>
        <p:spPr>
          <a:xfrm>
            <a:off x="390617" y="5246703"/>
            <a:ext cx="1189608" cy="355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19621D-2373-45C7-89B6-C172E14F6A6C}"/>
              </a:ext>
            </a:extLst>
          </p:cNvPr>
          <p:cNvSpPr/>
          <p:nvPr/>
        </p:nvSpPr>
        <p:spPr>
          <a:xfrm>
            <a:off x="408373" y="2853191"/>
            <a:ext cx="43865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스키마 초기화</a:t>
            </a:r>
            <a:r>
              <a:rPr lang="en-US" altLang="ko-KR" sz="1600" dirty="0"/>
              <a:t>(</a:t>
            </a:r>
            <a:r>
              <a:rPr lang="ko-KR" altLang="en-US" sz="1600" dirty="0"/>
              <a:t>경로 </a:t>
            </a:r>
            <a:r>
              <a:rPr lang="en-US" altLang="ko-KR" sz="1600" dirty="0"/>
              <a:t>HIVE_HOME)</a:t>
            </a:r>
          </a:p>
          <a:p>
            <a:r>
              <a:rPr lang="ko-KR" altLang="en-US" sz="1600" dirty="0"/>
              <a:t>./</a:t>
            </a:r>
            <a:r>
              <a:rPr lang="ko-KR" altLang="en-US" sz="1600" dirty="0" err="1"/>
              <a:t>bin</a:t>
            </a:r>
            <a:r>
              <a:rPr lang="ko-KR" altLang="en-US" sz="1600" dirty="0"/>
              <a:t>/</a:t>
            </a:r>
            <a:r>
              <a:rPr lang="ko-KR" altLang="en-US" sz="1600" dirty="0" err="1"/>
              <a:t>schematool</a:t>
            </a:r>
            <a:r>
              <a:rPr lang="ko-KR" altLang="en-US" sz="1600" dirty="0"/>
              <a:t> -</a:t>
            </a:r>
            <a:r>
              <a:rPr lang="ko-KR" altLang="en-US" sz="1600" dirty="0" err="1"/>
              <a:t>dbType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mysql</a:t>
            </a:r>
            <a:r>
              <a:rPr lang="ko-KR" altLang="en-US" sz="1600" dirty="0"/>
              <a:t> -</a:t>
            </a:r>
            <a:r>
              <a:rPr lang="ko-KR" altLang="en-US" sz="1600" dirty="0" err="1"/>
              <a:t>initSchema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3173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8C86-9782-4482-A1BF-9A3503564096}"/>
              </a:ext>
            </a:extLst>
          </p:cNvPr>
          <p:cNvSpPr txBox="1"/>
          <p:nvPr/>
        </p:nvSpPr>
        <p:spPr>
          <a:xfrm>
            <a:off x="417250" y="186431"/>
            <a:ext cx="79987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포트 열렸는지 확인</a:t>
            </a:r>
            <a:endParaRPr lang="en-US" altLang="ko-KR" sz="1600" dirty="0"/>
          </a:p>
          <a:p>
            <a:r>
              <a:rPr lang="en-US" altLang="ko-KR" sz="1600" dirty="0"/>
              <a:t>netstat -</a:t>
            </a:r>
            <a:r>
              <a:rPr lang="en-US" altLang="ko-KR" sz="1600" dirty="0" err="1"/>
              <a:t>nltp</a:t>
            </a:r>
            <a:endParaRPr lang="en-US" altLang="ko-KR" sz="1600" dirty="0"/>
          </a:p>
          <a:p>
            <a:r>
              <a:rPr lang="en-US" altLang="ko-KR" sz="1600" dirty="0"/>
              <a:t>10000: hive port</a:t>
            </a:r>
          </a:p>
          <a:p>
            <a:r>
              <a:rPr lang="en-US" altLang="ko-KR" sz="1600" dirty="0"/>
              <a:t>10002: hive web </a:t>
            </a:r>
            <a:r>
              <a:rPr lang="en-US" altLang="ko-KR" sz="1600" dirty="0" err="1"/>
              <a:t>ui</a:t>
            </a:r>
            <a:r>
              <a:rPr lang="en-US" altLang="ko-KR" sz="1600" dirty="0"/>
              <a:t> port</a:t>
            </a:r>
          </a:p>
          <a:p>
            <a:r>
              <a:rPr lang="en-US" altLang="ko-KR" sz="1600" dirty="0"/>
              <a:t>9083: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67A5B5-9613-4D2B-B66E-212A1CCD1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27" y="1530474"/>
            <a:ext cx="9744075" cy="43243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0747753-47EA-4349-AB08-48921A80FD1C}"/>
              </a:ext>
            </a:extLst>
          </p:cNvPr>
          <p:cNvSpPr/>
          <p:nvPr/>
        </p:nvSpPr>
        <p:spPr>
          <a:xfrm>
            <a:off x="1451498" y="5166805"/>
            <a:ext cx="2663301" cy="2004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F1149E-6A29-422A-B195-D17BDEB2159F}"/>
              </a:ext>
            </a:extLst>
          </p:cNvPr>
          <p:cNvSpPr/>
          <p:nvPr/>
        </p:nvSpPr>
        <p:spPr>
          <a:xfrm>
            <a:off x="1420427" y="4041445"/>
            <a:ext cx="2725445" cy="168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3A0D42-ADDD-4E99-BA9B-F1F6437A6159}"/>
              </a:ext>
            </a:extLst>
          </p:cNvPr>
          <p:cNvSpPr/>
          <p:nvPr/>
        </p:nvSpPr>
        <p:spPr>
          <a:xfrm>
            <a:off x="1420427" y="4628425"/>
            <a:ext cx="2725445" cy="168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90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2A9C44-D990-4132-BFF3-8E43DB921350}"/>
              </a:ext>
            </a:extLst>
          </p:cNvPr>
          <p:cNvSpPr txBox="1"/>
          <p:nvPr/>
        </p:nvSpPr>
        <p:spPr>
          <a:xfrm>
            <a:off x="396536" y="213063"/>
            <a:ext cx="569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구성 환경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6C0B95F-E65A-42D1-AC35-4A8D1FB8A77A}"/>
              </a:ext>
            </a:extLst>
          </p:cNvPr>
          <p:cNvCxnSpPr/>
          <p:nvPr/>
        </p:nvCxnSpPr>
        <p:spPr>
          <a:xfrm>
            <a:off x="337351" y="914400"/>
            <a:ext cx="113722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71C82EC-C5D6-4137-B58C-E86AF09F86EB}"/>
              </a:ext>
            </a:extLst>
          </p:cNvPr>
          <p:cNvSpPr txBox="1"/>
          <p:nvPr/>
        </p:nvSpPr>
        <p:spPr>
          <a:xfrm>
            <a:off x="816746" y="1482571"/>
            <a:ext cx="9641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Virtual Box - 6.1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MobaXterm</a:t>
            </a:r>
            <a:r>
              <a:rPr lang="en-US" altLang="ko-KR" sz="1600" dirty="0"/>
              <a:t> - 8.6</a:t>
            </a:r>
          </a:p>
          <a:p>
            <a:endParaRPr lang="en-US" altLang="ko-KR" sz="1600" dirty="0"/>
          </a:p>
          <a:p>
            <a:r>
              <a:rPr lang="en-US" altLang="ko-KR" sz="1600" dirty="0"/>
              <a:t>CentOS 7</a:t>
            </a:r>
          </a:p>
          <a:p>
            <a:endParaRPr lang="en-US" altLang="ko-KR" sz="1600" dirty="0"/>
          </a:p>
          <a:p>
            <a:r>
              <a:rPr lang="en-US" altLang="ko-KR" sz="1600" dirty="0"/>
              <a:t>JDK - 1.8.0</a:t>
            </a:r>
          </a:p>
          <a:p>
            <a:endParaRPr lang="en-US" altLang="ko-KR" sz="1600" dirty="0"/>
          </a:p>
          <a:p>
            <a:r>
              <a:rPr lang="en-US" altLang="ko-KR" sz="1600" dirty="0"/>
              <a:t>Hadoop - 3.1.0</a:t>
            </a:r>
          </a:p>
          <a:p>
            <a:endParaRPr lang="en-US" altLang="ko-KR" sz="1600" dirty="0"/>
          </a:p>
          <a:p>
            <a:r>
              <a:rPr lang="en-US" altLang="ko-KR" sz="1600" dirty="0"/>
              <a:t>Hive - 3.1.2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Nifi</a:t>
            </a:r>
            <a:r>
              <a:rPr lang="en-US" altLang="ko-KR" sz="1600" dirty="0"/>
              <a:t> - 1.9.2</a:t>
            </a:r>
          </a:p>
          <a:p>
            <a:endParaRPr lang="en-US" altLang="ko-KR" sz="1600" dirty="0"/>
          </a:p>
          <a:p>
            <a:r>
              <a:rPr lang="en-US" altLang="ko-KR" sz="1600" dirty="0"/>
              <a:t>*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하둡</a:t>
            </a:r>
            <a:r>
              <a:rPr lang="ko-KR" altLang="en-US" sz="1600" dirty="0"/>
              <a:t> 클러스터가 구축 되어 있음을 가정</a:t>
            </a:r>
          </a:p>
        </p:txBody>
      </p:sp>
    </p:spTree>
    <p:extLst>
      <p:ext uri="{BB962C8B-B14F-4D97-AF65-F5344CB8AC3E}">
        <p14:creationId xmlns:p14="http://schemas.microsoft.com/office/powerpoint/2010/main" val="3120311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8C86-9782-4482-A1BF-9A3503564096}"/>
              </a:ext>
            </a:extLst>
          </p:cNvPr>
          <p:cNvSpPr txBox="1"/>
          <p:nvPr/>
        </p:nvSpPr>
        <p:spPr>
          <a:xfrm>
            <a:off x="417250" y="186431"/>
            <a:ext cx="79987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hive </a:t>
            </a:r>
            <a:r>
              <a:rPr lang="ko-KR" altLang="en-US" sz="1600" dirty="0"/>
              <a:t>실행</a:t>
            </a:r>
            <a:endParaRPr lang="en-US" altLang="ko-KR" sz="1600" dirty="0"/>
          </a:p>
          <a:p>
            <a:r>
              <a:rPr lang="en-US" altLang="ko-KR" sz="1600" dirty="0"/>
              <a:t>hive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데이터베이스 생성</a:t>
            </a:r>
            <a:endParaRPr lang="en-US" altLang="ko-KR" sz="1600" dirty="0"/>
          </a:p>
          <a:p>
            <a:r>
              <a:rPr lang="en-US" altLang="ko-KR" sz="1600" dirty="0"/>
              <a:t>create database test;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DB </a:t>
            </a:r>
            <a:r>
              <a:rPr lang="ko-KR" altLang="en-US" sz="1600" dirty="0"/>
              <a:t>접속</a:t>
            </a:r>
            <a:endParaRPr lang="en-US" altLang="ko-KR" sz="1600" dirty="0"/>
          </a:p>
          <a:p>
            <a:r>
              <a:rPr lang="en-US" altLang="ko-KR" sz="1600" dirty="0"/>
              <a:t>use test;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테이블 생성</a:t>
            </a:r>
            <a:endParaRPr lang="en-US" altLang="ko-KR" sz="1600" dirty="0"/>
          </a:p>
          <a:p>
            <a:r>
              <a:rPr lang="en-US" altLang="ko-KR" sz="1600" dirty="0"/>
              <a:t>create table test ( col1 string);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테이블 생성 확인</a:t>
            </a:r>
            <a:endParaRPr lang="en-US" altLang="ko-KR" sz="1600" dirty="0"/>
          </a:p>
          <a:p>
            <a:r>
              <a:rPr lang="en-US" altLang="ko-KR" sz="1600" dirty="0"/>
              <a:t>show tables;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A0C16F-F6C8-4498-A10E-00443E845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0" y="3933825"/>
            <a:ext cx="4467225" cy="100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6B0BA1-2A63-4B20-814F-A392896F81FE}"/>
              </a:ext>
            </a:extLst>
          </p:cNvPr>
          <p:cNvSpPr txBox="1"/>
          <p:nvPr/>
        </p:nvSpPr>
        <p:spPr>
          <a:xfrm>
            <a:off x="417250" y="5424256"/>
            <a:ext cx="644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Hive </a:t>
            </a:r>
            <a:r>
              <a:rPr lang="ko-KR" altLang="en-US" dirty="0"/>
              <a:t>구축 완료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81ACE5-7504-4067-88A0-A7762057D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475" y="344842"/>
            <a:ext cx="6984266" cy="27397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0CE388-24AB-4F89-B139-91683F594DF4}"/>
              </a:ext>
            </a:extLst>
          </p:cNvPr>
          <p:cNvSpPr txBox="1"/>
          <p:nvPr/>
        </p:nvSpPr>
        <p:spPr>
          <a:xfrm>
            <a:off x="7208668" y="3425572"/>
            <a:ext cx="3728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192.168.56.100:10002</a:t>
            </a:r>
          </a:p>
          <a:p>
            <a:r>
              <a:rPr lang="en-US" altLang="ko-KR" dirty="0"/>
              <a:t>hiveserver2 web </a:t>
            </a:r>
            <a:r>
              <a:rPr lang="en-US" altLang="ko-KR" dirty="0" err="1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3046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2A9C44-D990-4132-BFF3-8E43DB921350}"/>
              </a:ext>
            </a:extLst>
          </p:cNvPr>
          <p:cNvSpPr txBox="1"/>
          <p:nvPr/>
        </p:nvSpPr>
        <p:spPr>
          <a:xfrm>
            <a:off x="396536" y="213063"/>
            <a:ext cx="569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3. </a:t>
            </a:r>
            <a:r>
              <a:rPr lang="en-US" altLang="ko-KR" sz="3200" dirty="0" err="1"/>
              <a:t>Nifi</a:t>
            </a:r>
            <a:r>
              <a:rPr lang="en-US" altLang="ko-KR" sz="3200" dirty="0"/>
              <a:t> </a:t>
            </a:r>
            <a:r>
              <a:rPr lang="ko-KR" altLang="en-US" sz="3200" dirty="0"/>
              <a:t>설치 및 환경 설정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6C0B95F-E65A-42D1-AC35-4A8D1FB8A77A}"/>
              </a:ext>
            </a:extLst>
          </p:cNvPr>
          <p:cNvCxnSpPr/>
          <p:nvPr/>
        </p:nvCxnSpPr>
        <p:spPr>
          <a:xfrm>
            <a:off x="337351" y="914400"/>
            <a:ext cx="113722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5DD1B7-BF53-41D4-9A1A-EF86D2A04342}"/>
              </a:ext>
            </a:extLst>
          </p:cNvPr>
          <p:cNvSpPr txBox="1"/>
          <p:nvPr/>
        </p:nvSpPr>
        <p:spPr>
          <a:xfrm>
            <a:off x="532661" y="1030963"/>
            <a:ext cx="870899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nn01</a:t>
            </a:r>
            <a:r>
              <a:rPr lang="ko-KR" altLang="en-US" sz="1600" dirty="0"/>
              <a:t>서버의 </a:t>
            </a:r>
            <a:r>
              <a:rPr lang="en-US" altLang="ko-KR" sz="1600" dirty="0"/>
              <a:t>/home/</a:t>
            </a:r>
            <a:r>
              <a:rPr lang="en-US" altLang="ko-KR" sz="1600" dirty="0" err="1"/>
              <a:t>hadoop</a:t>
            </a:r>
            <a:r>
              <a:rPr lang="ko-KR" altLang="en-US" sz="1600" dirty="0"/>
              <a:t>에서 작업 진행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nifi</a:t>
            </a:r>
            <a:r>
              <a:rPr lang="en-US" altLang="ko-KR" sz="1600" dirty="0"/>
              <a:t> </a:t>
            </a:r>
            <a:r>
              <a:rPr lang="ko-KR" altLang="en-US" sz="1600" dirty="0"/>
              <a:t>설치</a:t>
            </a:r>
            <a:endParaRPr lang="en-US" altLang="ko-KR" sz="1600" dirty="0"/>
          </a:p>
          <a:p>
            <a:r>
              <a:rPr lang="da-DK" altLang="ko-KR" sz="1600" dirty="0"/>
              <a:t>wget </a:t>
            </a:r>
            <a:r>
              <a:rPr lang="da-DK" altLang="ko-KR" sz="1600" dirty="0">
                <a:hlinkClick r:id="rId2"/>
              </a:rPr>
              <a:t>https://archive.apache.org/dist/nifi/1.9.2/nifi-1.9.2-bin.tar.gz</a:t>
            </a:r>
            <a:endParaRPr lang="da-DK" altLang="ko-KR" sz="1600" dirty="0"/>
          </a:p>
          <a:p>
            <a:endParaRPr lang="da-DK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압축 해제</a:t>
            </a:r>
            <a:endParaRPr lang="en-US" altLang="ko-KR" sz="1600" dirty="0"/>
          </a:p>
          <a:p>
            <a:r>
              <a:rPr lang="en-US" altLang="ko-KR" sz="1600" dirty="0"/>
              <a:t>tar </a:t>
            </a:r>
            <a:r>
              <a:rPr lang="en-US" altLang="ko-KR" sz="1600" dirty="0" err="1"/>
              <a:t>xvfz</a:t>
            </a:r>
            <a:r>
              <a:rPr lang="en-US" altLang="ko-KR" sz="1600" dirty="0"/>
              <a:t> nifi-1.9.2-bin.tar.gz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경로 변경</a:t>
            </a:r>
            <a:endParaRPr lang="en-US" altLang="ko-KR" sz="1600" dirty="0"/>
          </a:p>
          <a:p>
            <a:r>
              <a:rPr lang="en-US" altLang="ko-KR" sz="1600" dirty="0"/>
              <a:t>cd nifi-1.9.2/conf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설정 파일 수정</a:t>
            </a:r>
            <a:r>
              <a:rPr lang="en-US" altLang="ko-KR" sz="1600" dirty="0"/>
              <a:t>(web properties </a:t>
            </a:r>
            <a:r>
              <a:rPr lang="ko-KR" altLang="en-US" sz="1600" dirty="0"/>
              <a:t>부분 </a:t>
            </a:r>
            <a:r>
              <a:rPr lang="en-US" altLang="ko-KR" sz="1600" dirty="0"/>
              <a:t>port </a:t>
            </a:r>
            <a:r>
              <a:rPr lang="ko-KR" altLang="en-US" sz="1600" dirty="0"/>
              <a:t>번호만 변경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vi </a:t>
            </a:r>
            <a:r>
              <a:rPr lang="en-US" altLang="ko-KR" sz="1600" dirty="0" err="1"/>
              <a:t>nifi.properties</a:t>
            </a:r>
            <a:endParaRPr lang="ko-KR" altLang="en-US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004B36-52C6-4DED-95D4-D30EBB4BA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61" y="4324172"/>
            <a:ext cx="4254745" cy="241726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A9F289A-3B7D-4438-BCA0-694BEA7FAF31}"/>
              </a:ext>
            </a:extLst>
          </p:cNvPr>
          <p:cNvSpPr/>
          <p:nvPr/>
        </p:nvSpPr>
        <p:spPr>
          <a:xfrm>
            <a:off x="532661" y="4891596"/>
            <a:ext cx="2228294" cy="168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337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8C86-9782-4482-A1BF-9A3503564096}"/>
              </a:ext>
            </a:extLst>
          </p:cNvPr>
          <p:cNvSpPr txBox="1"/>
          <p:nvPr/>
        </p:nvSpPr>
        <p:spPr>
          <a:xfrm>
            <a:off x="417250" y="186431"/>
            <a:ext cx="79987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경로 변경</a:t>
            </a:r>
            <a:r>
              <a:rPr lang="en-US" altLang="ko-KR" sz="1600" dirty="0"/>
              <a:t>(/home/</a:t>
            </a:r>
            <a:r>
              <a:rPr lang="en-US" altLang="ko-KR" sz="1600" dirty="0" err="1"/>
              <a:t>hadoop</a:t>
            </a:r>
            <a:r>
              <a:rPr lang="en-US" altLang="ko-KR" sz="1600" dirty="0"/>
              <a:t>/nifi-1.9.2)</a:t>
            </a:r>
          </a:p>
          <a:p>
            <a:r>
              <a:rPr lang="en-US" altLang="ko-KR" sz="1600" dirty="0"/>
              <a:t>cd ..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nifi</a:t>
            </a:r>
            <a:r>
              <a:rPr lang="en-US" altLang="ko-KR" sz="1600" dirty="0"/>
              <a:t> </a:t>
            </a:r>
            <a:r>
              <a:rPr lang="ko-KR" altLang="en-US" sz="1600" dirty="0"/>
              <a:t>실행</a:t>
            </a:r>
            <a:endParaRPr lang="en-US" altLang="ko-KR" sz="1600" dirty="0"/>
          </a:p>
          <a:p>
            <a:r>
              <a:rPr lang="en-US" altLang="ko-KR" sz="1600" dirty="0"/>
              <a:t>./bin/nifi.sh start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포트 확인 </a:t>
            </a:r>
            <a:r>
              <a:rPr lang="en-US" altLang="ko-KR" sz="1600" dirty="0"/>
              <a:t>(</a:t>
            </a:r>
            <a:r>
              <a:rPr lang="ko-KR" altLang="en-US" sz="1600" dirty="0"/>
              <a:t>잠시 기다려야 포트가 열림</a:t>
            </a:r>
            <a:r>
              <a:rPr lang="en-US" altLang="ko-KR" sz="1600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E265DA-DF40-407A-B8B5-38885552C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30" y="2310459"/>
            <a:ext cx="9315450" cy="40481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8E80631-8227-4550-91C7-E1FC47CCB638}"/>
              </a:ext>
            </a:extLst>
          </p:cNvPr>
          <p:cNvSpPr/>
          <p:nvPr/>
        </p:nvSpPr>
        <p:spPr>
          <a:xfrm>
            <a:off x="514905" y="3648722"/>
            <a:ext cx="3204839" cy="168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773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8C86-9782-4482-A1BF-9A3503564096}"/>
              </a:ext>
            </a:extLst>
          </p:cNvPr>
          <p:cNvSpPr txBox="1"/>
          <p:nvPr/>
        </p:nvSpPr>
        <p:spPr>
          <a:xfrm>
            <a:off x="330158" y="653083"/>
            <a:ext cx="7998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192.168.56.100:18080 web </a:t>
            </a:r>
            <a:r>
              <a:rPr lang="en-US" altLang="ko-KR" sz="1600" dirty="0" err="1"/>
              <a:t>ui</a:t>
            </a:r>
            <a:r>
              <a:rPr lang="en-US" altLang="ko-KR" sz="1600" dirty="0"/>
              <a:t> </a:t>
            </a:r>
            <a:r>
              <a:rPr lang="ko-KR" altLang="en-US" sz="1600" dirty="0"/>
              <a:t>접속 후</a:t>
            </a:r>
            <a:endParaRPr lang="en-US" altLang="ko-KR" sz="1600" dirty="0"/>
          </a:p>
          <a:p>
            <a:r>
              <a:rPr lang="ko-KR" altLang="en-US" sz="1600" dirty="0"/>
              <a:t>하단 옵션 클릭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CA0352-D033-4AEA-A34F-BE73EC230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58" y="2512702"/>
            <a:ext cx="8675889" cy="339982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D2AC2E0-4B18-4C14-A07C-CD17FC1BFE31}"/>
              </a:ext>
            </a:extLst>
          </p:cNvPr>
          <p:cNvSpPr/>
          <p:nvPr/>
        </p:nvSpPr>
        <p:spPr>
          <a:xfrm>
            <a:off x="330158" y="5486400"/>
            <a:ext cx="246891" cy="168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270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8C86-9782-4482-A1BF-9A3503564096}"/>
              </a:ext>
            </a:extLst>
          </p:cNvPr>
          <p:cNvSpPr txBox="1"/>
          <p:nvPr/>
        </p:nvSpPr>
        <p:spPr>
          <a:xfrm>
            <a:off x="330157" y="254554"/>
            <a:ext cx="7998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CONTROLLER SERVICES </a:t>
            </a:r>
            <a:r>
              <a:rPr lang="ko-KR" altLang="en-US" sz="1600" dirty="0"/>
              <a:t>클릭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우측 </a:t>
            </a:r>
            <a:r>
              <a:rPr lang="en-US" altLang="ko-KR" sz="1600" dirty="0"/>
              <a:t>+ </a:t>
            </a:r>
            <a:r>
              <a:rPr lang="ko-KR" altLang="en-US" sz="1600" dirty="0"/>
              <a:t>클릭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검색창에 </a:t>
            </a:r>
            <a:r>
              <a:rPr lang="en-US" altLang="ko-KR" sz="1600" dirty="0"/>
              <a:t>hive</a:t>
            </a:r>
            <a:r>
              <a:rPr lang="ko-KR" altLang="en-US" sz="1600" dirty="0"/>
              <a:t>입력 후 </a:t>
            </a:r>
            <a:r>
              <a:rPr lang="en-US" altLang="ko-KR" sz="1600" dirty="0" err="1"/>
              <a:t>HiveConnectionPool</a:t>
            </a:r>
            <a:r>
              <a:rPr lang="en-US" altLang="ko-KR" sz="1600" dirty="0"/>
              <a:t> </a:t>
            </a:r>
            <a:r>
              <a:rPr lang="ko-KR" altLang="en-US" sz="1600" dirty="0"/>
              <a:t>선택</a:t>
            </a:r>
            <a:r>
              <a:rPr lang="en-US" altLang="ko-KR" sz="1600" dirty="0"/>
              <a:t> -&gt; ADD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719485-4F7D-4581-961E-7B535160D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0" y="1450142"/>
            <a:ext cx="10638408" cy="521669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D21D88F-D8D2-46EE-93C6-0E05953C3436}"/>
              </a:ext>
            </a:extLst>
          </p:cNvPr>
          <p:cNvSpPr/>
          <p:nvPr/>
        </p:nvSpPr>
        <p:spPr>
          <a:xfrm>
            <a:off x="1118586" y="2219417"/>
            <a:ext cx="1056443" cy="3195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82683B-9988-4E28-9D7F-445B1C5EC966}"/>
              </a:ext>
            </a:extLst>
          </p:cNvPr>
          <p:cNvSpPr/>
          <p:nvPr/>
        </p:nvSpPr>
        <p:spPr>
          <a:xfrm>
            <a:off x="10484528" y="2565647"/>
            <a:ext cx="284086" cy="3195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FBEF1E-6DAC-49B4-8294-5375DCC49563}"/>
              </a:ext>
            </a:extLst>
          </p:cNvPr>
          <p:cNvSpPr/>
          <p:nvPr/>
        </p:nvSpPr>
        <p:spPr>
          <a:xfrm>
            <a:off x="7599285" y="5965794"/>
            <a:ext cx="825624" cy="3195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39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8C86-9782-4482-A1BF-9A3503564096}"/>
              </a:ext>
            </a:extLst>
          </p:cNvPr>
          <p:cNvSpPr txBox="1"/>
          <p:nvPr/>
        </p:nvSpPr>
        <p:spPr>
          <a:xfrm>
            <a:off x="321014" y="278179"/>
            <a:ext cx="7998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우측 톱니바퀴</a:t>
            </a:r>
            <a:r>
              <a:rPr lang="en-US" altLang="ko-KR" sz="1600" dirty="0"/>
              <a:t>(</a:t>
            </a:r>
            <a:r>
              <a:rPr lang="ko-KR" altLang="en-US" sz="1600" dirty="0"/>
              <a:t>설정</a:t>
            </a:r>
            <a:r>
              <a:rPr lang="en-US" altLang="ko-KR" sz="1600" dirty="0"/>
              <a:t>) </a:t>
            </a:r>
            <a:r>
              <a:rPr lang="ko-KR" altLang="en-US" sz="1600" dirty="0"/>
              <a:t>클릭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PROPERTIES </a:t>
            </a:r>
            <a:r>
              <a:rPr lang="ko-KR" altLang="en-US" sz="1600" dirty="0"/>
              <a:t>클릭 후 설정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APPLY </a:t>
            </a:r>
            <a:r>
              <a:rPr lang="ko-KR" altLang="en-US" sz="1600" dirty="0"/>
              <a:t>클릭 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56E56E-B6AA-4E71-A441-ADEB42562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3" y="1237857"/>
            <a:ext cx="11303818" cy="5464009"/>
          </a:xfrm>
          <a:prstGeom prst="rect">
            <a:avLst/>
          </a:prstGeom>
          <a:noFill/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04C160A-7A55-423E-BCBE-5B49B81E4568}"/>
              </a:ext>
            </a:extLst>
          </p:cNvPr>
          <p:cNvSpPr/>
          <p:nvPr/>
        </p:nvSpPr>
        <p:spPr>
          <a:xfrm>
            <a:off x="10524744" y="2962656"/>
            <a:ext cx="182880" cy="210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6BFD0A-0E73-4ABE-A45B-F683D4C19533}"/>
              </a:ext>
            </a:extLst>
          </p:cNvPr>
          <p:cNvSpPr/>
          <p:nvPr/>
        </p:nvSpPr>
        <p:spPr>
          <a:xfrm>
            <a:off x="3730752" y="2414016"/>
            <a:ext cx="868680" cy="329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F0685F-EE73-4694-A87D-9FF511C4AD09}"/>
              </a:ext>
            </a:extLst>
          </p:cNvPr>
          <p:cNvSpPr/>
          <p:nvPr/>
        </p:nvSpPr>
        <p:spPr>
          <a:xfrm>
            <a:off x="7909560" y="5733288"/>
            <a:ext cx="850392" cy="420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901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8C86-9782-4482-A1BF-9A3503564096}"/>
              </a:ext>
            </a:extLst>
          </p:cNvPr>
          <p:cNvSpPr txBox="1"/>
          <p:nvPr/>
        </p:nvSpPr>
        <p:spPr>
          <a:xfrm>
            <a:off x="321014" y="0"/>
            <a:ext cx="7998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Database Connection URL: hive </a:t>
            </a:r>
            <a:r>
              <a:rPr lang="ko-KR" altLang="en-US" sz="1600" dirty="0"/>
              <a:t>연결 주소</a:t>
            </a:r>
            <a:r>
              <a:rPr lang="en-US" altLang="ko-KR" sz="1600" dirty="0"/>
              <a:t>/</a:t>
            </a:r>
            <a:r>
              <a:rPr lang="ko-KR" altLang="en-US" sz="1600" dirty="0"/>
              <a:t>접근할 </a:t>
            </a:r>
            <a:r>
              <a:rPr lang="en-US" altLang="ko-KR" sz="1600" dirty="0"/>
              <a:t>DB</a:t>
            </a:r>
            <a:r>
              <a:rPr lang="ko-KR" altLang="en-US" sz="1600" dirty="0"/>
              <a:t>명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Hive Configuration Resources: hive-site.xml </a:t>
            </a:r>
            <a:r>
              <a:rPr lang="ko-KR" altLang="en-US" sz="1600" dirty="0"/>
              <a:t>경로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Database User: hive</a:t>
            </a:r>
            <a:r>
              <a:rPr lang="ko-KR" altLang="en-US" sz="1600" dirty="0"/>
              <a:t> 운영 계정 이름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 err="1"/>
              <a:t>Passwort</a:t>
            </a:r>
            <a:r>
              <a:rPr lang="en-US" altLang="ko-KR" sz="1600" dirty="0"/>
              <a:t>: hive </a:t>
            </a:r>
            <a:r>
              <a:rPr lang="ko-KR" altLang="en-US" sz="1600" dirty="0"/>
              <a:t>운영 계정 비밀번호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설정 후 번개 표시 클릭 </a:t>
            </a:r>
            <a:r>
              <a:rPr lang="en-US" altLang="ko-KR" sz="1600" dirty="0"/>
              <a:t>-&gt; enable </a:t>
            </a:r>
            <a:r>
              <a:rPr lang="ko-KR" altLang="en-US" sz="1600" dirty="0"/>
              <a:t>활성화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37D660-D7B8-420F-A675-B3D539B09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14" y="1569660"/>
            <a:ext cx="8758989" cy="9302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DD8DAFC-E08E-4DBD-80C9-6DECFD996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14" y="2499946"/>
            <a:ext cx="4202860" cy="31216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CC93DB-57EE-4CFA-A146-2E63A589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14" y="5753973"/>
            <a:ext cx="8758988" cy="62907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D695149-E486-4904-B895-B7AF22AB3483}"/>
              </a:ext>
            </a:extLst>
          </p:cNvPr>
          <p:cNvSpPr/>
          <p:nvPr/>
        </p:nvSpPr>
        <p:spPr>
          <a:xfrm>
            <a:off x="8629095" y="2325950"/>
            <a:ext cx="106532" cy="1065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48AAED-C5F3-44AB-9F13-22480FF4EA32}"/>
              </a:ext>
            </a:extLst>
          </p:cNvPr>
          <p:cNvSpPr/>
          <p:nvPr/>
        </p:nvSpPr>
        <p:spPr>
          <a:xfrm>
            <a:off x="3906175" y="5388746"/>
            <a:ext cx="692458" cy="301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39415A-EF69-4B3A-A932-4D7FAC2D65D0}"/>
              </a:ext>
            </a:extLst>
          </p:cNvPr>
          <p:cNvSpPr/>
          <p:nvPr/>
        </p:nvSpPr>
        <p:spPr>
          <a:xfrm>
            <a:off x="5433134" y="6017818"/>
            <a:ext cx="745724" cy="276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08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8C86-9782-4482-A1BF-9A3503564096}"/>
              </a:ext>
            </a:extLst>
          </p:cNvPr>
          <p:cNvSpPr txBox="1"/>
          <p:nvPr/>
        </p:nvSpPr>
        <p:spPr>
          <a:xfrm>
            <a:off x="321014" y="278179"/>
            <a:ext cx="7998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processor </a:t>
            </a:r>
            <a:r>
              <a:rPr lang="ko-KR" altLang="en-US" sz="1600" dirty="0"/>
              <a:t>생성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GetFile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ReplaceText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PutHiveQL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LogAttribute</a:t>
            </a:r>
            <a:r>
              <a:rPr lang="en-US" altLang="ko-KR" sz="1600" dirty="0"/>
              <a:t>)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B539E2-E1F6-4959-9240-38132065B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42" y="953934"/>
            <a:ext cx="7915044" cy="536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16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8C86-9782-4482-A1BF-9A3503564096}"/>
              </a:ext>
            </a:extLst>
          </p:cNvPr>
          <p:cNvSpPr txBox="1"/>
          <p:nvPr/>
        </p:nvSpPr>
        <p:spPr>
          <a:xfrm>
            <a:off x="321013" y="295934"/>
            <a:ext cx="9382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</a:t>
            </a:r>
            <a:r>
              <a:rPr lang="en-US" altLang="ko-KR" sz="1600" dirty="0" err="1"/>
              <a:t>GetFile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우클릭</a:t>
            </a:r>
            <a:r>
              <a:rPr lang="ko-KR" altLang="en-US" sz="1600" dirty="0"/>
              <a:t> </a:t>
            </a:r>
            <a:r>
              <a:rPr lang="en-US" altLang="ko-KR" sz="1600" dirty="0"/>
              <a:t>-&gt; Configure -&gt; PROPERTIES -&gt; Input Directory </a:t>
            </a:r>
            <a:r>
              <a:rPr lang="ko-KR" altLang="en-US" sz="1600" dirty="0"/>
              <a:t>설정</a:t>
            </a:r>
            <a:endParaRPr lang="en-US" altLang="ko-KR" sz="1600" dirty="0"/>
          </a:p>
          <a:p>
            <a:r>
              <a:rPr lang="ko-KR" altLang="en-US" sz="1600" dirty="0" err="1"/>
              <a:t>하이브</a:t>
            </a:r>
            <a:r>
              <a:rPr lang="ko-KR" altLang="en-US" sz="1600" dirty="0"/>
              <a:t> 연동 테스트 용이므로 해당 경로에 </a:t>
            </a:r>
            <a:r>
              <a:rPr lang="en-US" altLang="ko-KR" sz="1600" dirty="0"/>
              <a:t>vi</a:t>
            </a:r>
            <a:r>
              <a:rPr lang="ko-KR" altLang="en-US" sz="1600" dirty="0"/>
              <a:t>로 파일을 만들되</a:t>
            </a:r>
            <a:r>
              <a:rPr lang="en-US" altLang="ko-KR" sz="1600" dirty="0"/>
              <a:t>, </a:t>
            </a:r>
            <a:r>
              <a:rPr lang="ko-KR" altLang="en-US" sz="1600" dirty="0"/>
              <a:t>파일 내 내용은 </a:t>
            </a:r>
            <a:r>
              <a:rPr lang="ko-KR" altLang="en-US" sz="1600" dirty="0" err="1"/>
              <a:t>비어둔</a:t>
            </a:r>
            <a:r>
              <a:rPr lang="ko-KR" altLang="en-US" sz="1600" dirty="0"/>
              <a:t> 채로 생성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C9E0B9-42F7-473A-AC83-0FDFDDFAC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51" y="1228884"/>
            <a:ext cx="7516474" cy="526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07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8C86-9782-4482-A1BF-9A3503564096}"/>
              </a:ext>
            </a:extLst>
          </p:cNvPr>
          <p:cNvSpPr txBox="1"/>
          <p:nvPr/>
        </p:nvSpPr>
        <p:spPr>
          <a:xfrm>
            <a:off x="321013" y="295934"/>
            <a:ext cx="9382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en-US" altLang="ko-KR" sz="1600" dirty="0" err="1"/>
              <a:t>ReplaceText</a:t>
            </a:r>
            <a:r>
              <a:rPr lang="en-US" altLang="ko-KR" sz="1600" dirty="0"/>
              <a:t> -&gt; Search Value </a:t>
            </a:r>
            <a:r>
              <a:rPr lang="ko-KR" altLang="en-US" sz="1600" dirty="0"/>
              <a:t>빈 칸으로 설정 </a:t>
            </a:r>
            <a:r>
              <a:rPr lang="en-US" altLang="ko-KR" sz="1600" dirty="0"/>
              <a:t>-&gt; Replacement Value </a:t>
            </a:r>
            <a:r>
              <a:rPr lang="ko-KR" altLang="en-US" sz="1600" dirty="0"/>
              <a:t>설정</a:t>
            </a:r>
            <a:endParaRPr lang="en-US" altLang="ko-KR" sz="1600" dirty="0"/>
          </a:p>
          <a:p>
            <a:r>
              <a:rPr lang="ko-KR" altLang="en-US" sz="1600" dirty="0"/>
              <a:t>위 </a:t>
            </a:r>
            <a:r>
              <a:rPr lang="en-US" altLang="ko-KR" sz="1600" dirty="0" err="1"/>
              <a:t>GetFile</a:t>
            </a:r>
            <a:r>
              <a:rPr lang="ko-KR" altLang="en-US" sz="1600" dirty="0"/>
              <a:t>로 가져온 파일 내에 어떠한 문장이 있을 경우 </a:t>
            </a:r>
            <a:r>
              <a:rPr lang="en-US" altLang="ko-KR" sz="1600" dirty="0"/>
              <a:t>Replacement Value</a:t>
            </a:r>
            <a:r>
              <a:rPr lang="ko-KR" altLang="en-US" sz="1600" dirty="0"/>
              <a:t>의 값에 문장이 포함된다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간단한 테스트 용이므로 </a:t>
            </a:r>
            <a:r>
              <a:rPr lang="en-US" altLang="ko-KR" sz="1600" dirty="0" err="1"/>
              <a:t>GetFile</a:t>
            </a:r>
            <a:r>
              <a:rPr lang="ko-KR" altLang="en-US" sz="1600" dirty="0"/>
              <a:t>로 가져온 파일 내에는 빈 공백으로 생성한다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0BB739-1D96-4440-8D09-1F8740521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83" y="1126931"/>
            <a:ext cx="7610989" cy="530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4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2A9C44-D990-4132-BFF3-8E43DB921350}"/>
              </a:ext>
            </a:extLst>
          </p:cNvPr>
          <p:cNvSpPr txBox="1"/>
          <p:nvPr/>
        </p:nvSpPr>
        <p:spPr>
          <a:xfrm>
            <a:off x="396536" y="204185"/>
            <a:ext cx="5699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MySQL </a:t>
            </a:r>
            <a:r>
              <a:rPr lang="ko-KR" altLang="en-US" sz="3200" dirty="0"/>
              <a:t>설치 및 환경 설정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6C0B95F-E65A-42D1-AC35-4A8D1FB8A77A}"/>
              </a:ext>
            </a:extLst>
          </p:cNvPr>
          <p:cNvCxnSpPr/>
          <p:nvPr/>
        </p:nvCxnSpPr>
        <p:spPr>
          <a:xfrm>
            <a:off x="337351" y="914400"/>
            <a:ext cx="113722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71C82EC-C5D6-4137-B58C-E86AF09F86EB}"/>
              </a:ext>
            </a:extLst>
          </p:cNvPr>
          <p:cNvSpPr txBox="1"/>
          <p:nvPr/>
        </p:nvSpPr>
        <p:spPr>
          <a:xfrm>
            <a:off x="337351" y="1225119"/>
            <a:ext cx="11185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metastore</a:t>
            </a:r>
            <a:r>
              <a:rPr lang="en-US" altLang="ko-KR" sz="1600" dirty="0"/>
              <a:t>: hive</a:t>
            </a:r>
            <a:r>
              <a:rPr lang="ko-KR" altLang="en-US" sz="1600" dirty="0"/>
              <a:t>의 정보</a:t>
            </a:r>
            <a:r>
              <a:rPr lang="en-US" altLang="ko-KR" sz="1600" dirty="0"/>
              <a:t>(</a:t>
            </a:r>
            <a:r>
              <a:rPr lang="ko-KR" altLang="en-US" sz="1600" dirty="0"/>
              <a:t>테이블</a:t>
            </a:r>
            <a:r>
              <a:rPr lang="en-US" altLang="ko-KR" sz="1600" dirty="0"/>
              <a:t>, </a:t>
            </a:r>
            <a:r>
              <a:rPr lang="ko-KR" altLang="en-US" sz="1600" dirty="0"/>
              <a:t>스키마 등등</a:t>
            </a:r>
            <a:r>
              <a:rPr lang="en-US" altLang="ko-KR" sz="1600" dirty="0"/>
              <a:t>)</a:t>
            </a:r>
            <a:r>
              <a:rPr lang="ko-KR" altLang="en-US" sz="1600" dirty="0"/>
              <a:t>를 담는 데이터 베이스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hive</a:t>
            </a:r>
            <a:r>
              <a:rPr lang="ko-KR" altLang="en-US" sz="1600" dirty="0"/>
              <a:t>는 기본 값으로 </a:t>
            </a:r>
            <a:r>
              <a:rPr lang="en-US" altLang="ko-KR" sz="1600" dirty="0"/>
              <a:t>Derby</a:t>
            </a:r>
            <a:r>
              <a:rPr lang="ko-KR" altLang="en-US" sz="1600" dirty="0"/>
              <a:t>라는 데이터베이스를 활용하여 </a:t>
            </a:r>
            <a:r>
              <a:rPr lang="en-US" altLang="ko-KR" sz="1600" dirty="0" err="1"/>
              <a:t>metastore</a:t>
            </a:r>
            <a:r>
              <a:rPr lang="ko-KR" altLang="en-US" sz="1600" dirty="0"/>
              <a:t>가 생성된다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다른 서버 혹은 툴 등에서 원격</a:t>
            </a:r>
            <a:r>
              <a:rPr lang="en-US" altLang="ko-KR" sz="1600" dirty="0"/>
              <a:t>(Remote)</a:t>
            </a:r>
            <a:r>
              <a:rPr lang="ko-KR" altLang="en-US" sz="1600" dirty="0"/>
              <a:t>으로 </a:t>
            </a:r>
            <a:r>
              <a:rPr lang="en-US" altLang="ko-KR" sz="1600" dirty="0"/>
              <a:t>hive</a:t>
            </a:r>
            <a:r>
              <a:rPr lang="ko-KR" altLang="en-US" sz="1600" dirty="0"/>
              <a:t>에 접근하기 위해 타 </a:t>
            </a:r>
            <a:r>
              <a:rPr lang="en-US" altLang="ko-KR" sz="1600" dirty="0"/>
              <a:t>RDBMS</a:t>
            </a:r>
            <a:r>
              <a:rPr lang="ko-KR" altLang="en-US" sz="1600" dirty="0"/>
              <a:t>를 </a:t>
            </a:r>
            <a:r>
              <a:rPr lang="en-US" altLang="ko-KR" sz="1600" dirty="0" err="1"/>
              <a:t>metastore</a:t>
            </a:r>
            <a:r>
              <a:rPr lang="ko-KR" altLang="en-US" sz="1600" dirty="0"/>
              <a:t>로 지정한다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본 가이드에서는 </a:t>
            </a:r>
            <a:r>
              <a:rPr lang="en-US" altLang="ko-KR" sz="1600" dirty="0"/>
              <a:t>MySQL</a:t>
            </a:r>
            <a:r>
              <a:rPr lang="ko-KR" altLang="en-US" sz="1600" dirty="0"/>
              <a:t>을 활용하여 </a:t>
            </a:r>
            <a:r>
              <a:rPr lang="en-US" altLang="ko-KR" sz="1600" dirty="0"/>
              <a:t>Hive </a:t>
            </a:r>
            <a:r>
              <a:rPr lang="ko-KR" altLang="en-US" sz="1600" dirty="0"/>
              <a:t>원격 메타 저장소를 구축한다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Hadoop active </a:t>
            </a:r>
            <a:r>
              <a:rPr lang="en-US" altLang="ko-KR" sz="1600" dirty="0" err="1"/>
              <a:t>namenode</a:t>
            </a:r>
            <a:r>
              <a:rPr lang="ko-KR" altLang="en-US" sz="1600" dirty="0"/>
              <a:t>인 </a:t>
            </a:r>
            <a:r>
              <a:rPr lang="en-US" altLang="ko-KR" sz="1600" dirty="0"/>
              <a:t>nn01 </a:t>
            </a:r>
            <a:r>
              <a:rPr lang="ko-KR" altLang="en-US" sz="1600" dirty="0"/>
              <a:t>서버에서 작업 진행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하둡</a:t>
            </a:r>
            <a:r>
              <a:rPr lang="ko-KR" altLang="en-US" sz="1600" dirty="0"/>
              <a:t> 클러스터가 구축 되어있는 서버에 </a:t>
            </a:r>
            <a:r>
              <a:rPr lang="en-US" altLang="ko-KR" sz="1600" dirty="0"/>
              <a:t>hive</a:t>
            </a:r>
            <a:r>
              <a:rPr lang="ko-KR" altLang="en-US" sz="1600" dirty="0"/>
              <a:t>를 설치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234E76-5577-4750-9291-971879021C0D}"/>
              </a:ext>
            </a:extLst>
          </p:cNvPr>
          <p:cNvSpPr txBox="1"/>
          <p:nvPr/>
        </p:nvSpPr>
        <p:spPr>
          <a:xfrm>
            <a:off x="337351" y="3240350"/>
            <a:ext cx="113722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Mysql</a:t>
            </a:r>
            <a:r>
              <a:rPr lang="en-US" altLang="ko-KR" sz="1600" dirty="0"/>
              <a:t> </a:t>
            </a:r>
            <a:r>
              <a:rPr lang="ko-KR" altLang="en-US" sz="1600" dirty="0"/>
              <a:t>설치 </a:t>
            </a:r>
            <a:r>
              <a:rPr lang="en-US" altLang="ko-KR" sz="1600" dirty="0"/>
              <a:t>(5.7 version)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패키지 다운</a:t>
            </a:r>
            <a:endParaRPr lang="en-US" altLang="ko-KR" sz="1600" dirty="0"/>
          </a:p>
          <a:p>
            <a:r>
              <a:rPr lang="da-DK" altLang="ko-KR" sz="1600" dirty="0"/>
              <a:t>wget </a:t>
            </a:r>
            <a:r>
              <a:rPr lang="da-DK" altLang="ko-KR" sz="1600" dirty="0">
                <a:hlinkClick r:id="rId2"/>
              </a:rPr>
              <a:t>https://dev.mysql.com/get/mysql57-community-release-el7-11.noarch.rpm</a:t>
            </a:r>
            <a:endParaRPr lang="da-DK" altLang="ko-KR" sz="1600" dirty="0"/>
          </a:p>
          <a:p>
            <a:endParaRPr lang="da-DK" altLang="ko-KR" sz="1600" dirty="0"/>
          </a:p>
          <a:p>
            <a:r>
              <a:rPr lang="da-DK" altLang="ko-KR" sz="1600" dirty="0"/>
              <a:t># </a:t>
            </a:r>
            <a:r>
              <a:rPr lang="ko-KR" altLang="en-US" sz="1600" dirty="0"/>
              <a:t>패키지 설치</a:t>
            </a:r>
            <a:endParaRPr lang="da-DK" altLang="ko-KR" sz="1600" dirty="0"/>
          </a:p>
          <a:p>
            <a:r>
              <a:rPr lang="en-US" altLang="ko-KR" sz="1600" dirty="0"/>
              <a:t>rpm -</a:t>
            </a:r>
            <a:r>
              <a:rPr lang="en-US" altLang="ko-KR" sz="1600" dirty="0" err="1"/>
              <a:t>ivh</a:t>
            </a:r>
            <a:r>
              <a:rPr lang="en-US" altLang="ko-KR" sz="1600" dirty="0"/>
              <a:t> mysql57-community-release-el7-11.noarch.rpm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 </a:t>
            </a:r>
            <a:r>
              <a:rPr lang="ko-KR" altLang="en-US" sz="1600" dirty="0"/>
              <a:t>설치</a:t>
            </a:r>
            <a:endParaRPr lang="en-US" altLang="ko-KR" sz="1600" dirty="0"/>
          </a:p>
          <a:p>
            <a:r>
              <a:rPr lang="en-US" altLang="ko-KR" sz="1600" dirty="0"/>
              <a:t>yum install 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-server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71347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8C86-9782-4482-A1BF-9A3503564096}"/>
              </a:ext>
            </a:extLst>
          </p:cNvPr>
          <p:cNvSpPr txBox="1"/>
          <p:nvPr/>
        </p:nvSpPr>
        <p:spPr>
          <a:xfrm>
            <a:off x="321013" y="295934"/>
            <a:ext cx="9382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 </a:t>
            </a:r>
            <a:r>
              <a:rPr lang="en-US" altLang="ko-KR" sz="1600" dirty="0" err="1"/>
              <a:t>PutHiveQL</a:t>
            </a:r>
            <a:r>
              <a:rPr lang="en-US" altLang="ko-KR" sz="1600" dirty="0"/>
              <a:t> -&gt; Hive Database Connection Pooling Service -&gt; </a:t>
            </a:r>
            <a:r>
              <a:rPr lang="ko-KR" altLang="en-US" sz="1600" dirty="0"/>
              <a:t>설정 </a:t>
            </a:r>
            <a:r>
              <a:rPr lang="ko-KR" altLang="en-US" sz="1600" dirty="0" err="1"/>
              <a:t>해둔</a:t>
            </a:r>
            <a:r>
              <a:rPr lang="ko-KR" altLang="en-US" sz="1600" dirty="0"/>
              <a:t> </a:t>
            </a:r>
            <a:r>
              <a:rPr lang="en-US" altLang="ko-KR" sz="1600" dirty="0" err="1"/>
              <a:t>HiveConnectionPool</a:t>
            </a:r>
            <a:r>
              <a:rPr lang="en-US" altLang="ko-KR" sz="1600" dirty="0"/>
              <a:t> </a:t>
            </a:r>
            <a:r>
              <a:rPr lang="ko-KR" altLang="en-US" sz="1600" dirty="0"/>
              <a:t>설정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54CFE7-4629-4BC6-8AAD-ED5504FD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50" y="1137279"/>
            <a:ext cx="7795149" cy="542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99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8C86-9782-4482-A1BF-9A3503564096}"/>
              </a:ext>
            </a:extLst>
          </p:cNvPr>
          <p:cNvSpPr txBox="1"/>
          <p:nvPr/>
        </p:nvSpPr>
        <p:spPr>
          <a:xfrm>
            <a:off x="321013" y="295934"/>
            <a:ext cx="9382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5. </a:t>
            </a:r>
            <a:r>
              <a:rPr lang="en-US" altLang="ko-KR" sz="1600" dirty="0" err="1"/>
              <a:t>LogAttribute</a:t>
            </a:r>
            <a:r>
              <a:rPr lang="en-US" altLang="ko-KR" sz="1600" dirty="0"/>
              <a:t> -&gt; </a:t>
            </a:r>
            <a:r>
              <a:rPr lang="ko-KR" altLang="en-US" sz="1600" dirty="0"/>
              <a:t>기본값 그대로 설정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2E0242-2BE6-45E1-A219-B1053599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81" y="1044395"/>
            <a:ext cx="7745351" cy="55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69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8C86-9782-4482-A1BF-9A3503564096}"/>
              </a:ext>
            </a:extLst>
          </p:cNvPr>
          <p:cNvSpPr txBox="1"/>
          <p:nvPr/>
        </p:nvSpPr>
        <p:spPr>
          <a:xfrm>
            <a:off x="321013" y="295934"/>
            <a:ext cx="9382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5. </a:t>
            </a:r>
            <a:r>
              <a:rPr lang="en-US" altLang="ko-KR" sz="1600" dirty="0" err="1"/>
              <a:t>LogAttribute</a:t>
            </a:r>
            <a:r>
              <a:rPr lang="en-US" altLang="ko-KR" sz="1600" dirty="0"/>
              <a:t> -&gt; </a:t>
            </a:r>
            <a:r>
              <a:rPr lang="ko-KR" altLang="en-US" sz="1600" dirty="0"/>
              <a:t>기본값 그대로 설정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2E0242-2BE6-45E1-A219-B1053599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81" y="1044395"/>
            <a:ext cx="7745351" cy="55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56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8C86-9782-4482-A1BF-9A3503564096}"/>
              </a:ext>
            </a:extLst>
          </p:cNvPr>
          <p:cNvSpPr txBox="1"/>
          <p:nvPr/>
        </p:nvSpPr>
        <p:spPr>
          <a:xfrm>
            <a:off x="321013" y="295934"/>
            <a:ext cx="9382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테스트</a:t>
            </a:r>
            <a:r>
              <a:rPr lang="en-US" altLang="ko-KR" sz="1600" dirty="0"/>
              <a:t>:</a:t>
            </a:r>
          </a:p>
          <a:p>
            <a:pPr marL="342900" indent="-342900">
              <a:buAutoNum type="arabicPeriod"/>
            </a:pPr>
            <a:r>
              <a:rPr lang="en-US" altLang="ko-KR" sz="1600" dirty="0" err="1"/>
              <a:t>GetFile</a:t>
            </a:r>
            <a:r>
              <a:rPr lang="en-US" altLang="ko-KR" sz="1600" dirty="0"/>
              <a:t> </a:t>
            </a:r>
            <a:r>
              <a:rPr lang="ko-KR" altLang="en-US" sz="1600" dirty="0"/>
              <a:t>경로에서 파일 생성</a:t>
            </a:r>
            <a:r>
              <a:rPr lang="en-US" altLang="ko-KR" sz="1600" dirty="0"/>
              <a:t>(</a:t>
            </a:r>
            <a:r>
              <a:rPr lang="ko-KR" altLang="en-US" sz="1600" dirty="0"/>
              <a:t>내용 빈 채로</a:t>
            </a:r>
            <a:r>
              <a:rPr lang="en-US" altLang="ko-KR" sz="1600" dirty="0"/>
              <a:t>)</a:t>
            </a:r>
            <a:r>
              <a:rPr lang="ko-KR" altLang="en-US" sz="1600" dirty="0"/>
              <a:t> 후 </a:t>
            </a:r>
            <a:r>
              <a:rPr lang="en-US" altLang="ko-KR" sz="1600" dirty="0" err="1"/>
              <a:t>GetFile</a:t>
            </a:r>
            <a:r>
              <a:rPr lang="en-US" altLang="ko-KR" sz="1600" dirty="0"/>
              <a:t> Start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Queued</a:t>
            </a:r>
            <a:r>
              <a:rPr lang="ko-KR" altLang="en-US" sz="1600" dirty="0"/>
              <a:t>의 </a:t>
            </a:r>
            <a:r>
              <a:rPr lang="en-US" altLang="ko-KR" sz="1600" dirty="0"/>
              <a:t>success </a:t>
            </a:r>
            <a:r>
              <a:rPr lang="ko-KR" altLang="en-US" sz="1600" dirty="0"/>
              <a:t>확인 후 다음 </a:t>
            </a:r>
            <a:r>
              <a:rPr lang="en-US" altLang="ko-KR" sz="1600" dirty="0"/>
              <a:t>processor </a:t>
            </a:r>
            <a:r>
              <a:rPr lang="ko-KR" altLang="en-US" sz="1600" dirty="0"/>
              <a:t>실행</a:t>
            </a:r>
            <a:r>
              <a:rPr lang="en-US" altLang="ko-KR" sz="1600" dirty="0"/>
              <a:t>, </a:t>
            </a:r>
            <a:r>
              <a:rPr lang="ko-KR" altLang="en-US" sz="1600" dirty="0"/>
              <a:t>하나씩 실행 시켜야 오류 추적이 용이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hive </a:t>
            </a:r>
            <a:r>
              <a:rPr lang="ko-KR" altLang="en-US" sz="1600" dirty="0"/>
              <a:t>결과 확인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CFDD9A-0FB5-4327-B30E-1483E8C6E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13" y="1364588"/>
            <a:ext cx="7306600" cy="519747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EDADE33-00B3-45E2-89C1-BBD495919274}"/>
              </a:ext>
            </a:extLst>
          </p:cNvPr>
          <p:cNvSpPr/>
          <p:nvPr/>
        </p:nvSpPr>
        <p:spPr>
          <a:xfrm>
            <a:off x="3346882" y="4802819"/>
            <a:ext cx="1553592" cy="390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971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2209A96-B2C2-4E63-9153-7BDFF00C5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310" y="1478501"/>
            <a:ext cx="7391030" cy="288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4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EA5965-F5CE-4457-B669-8D20DEAF5D5A}"/>
              </a:ext>
            </a:extLst>
          </p:cNvPr>
          <p:cNvSpPr txBox="1"/>
          <p:nvPr/>
        </p:nvSpPr>
        <p:spPr>
          <a:xfrm>
            <a:off x="463118" y="452761"/>
            <a:ext cx="112657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 </a:t>
            </a:r>
            <a:r>
              <a:rPr lang="ko-KR" altLang="en-US" sz="1600" dirty="0"/>
              <a:t>서비스 시작</a:t>
            </a:r>
            <a:endParaRPr lang="en-US" altLang="ko-KR" sz="1600" dirty="0"/>
          </a:p>
          <a:p>
            <a:r>
              <a:rPr lang="en-US" altLang="ko-KR" sz="1600" dirty="0" err="1"/>
              <a:t>systemctl</a:t>
            </a:r>
            <a:r>
              <a:rPr lang="en-US" altLang="ko-KR" sz="1600" dirty="0"/>
              <a:t> start </a:t>
            </a:r>
            <a:r>
              <a:rPr lang="en-US" altLang="ko-KR" sz="1600" dirty="0" err="1"/>
              <a:t>mysqld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# log</a:t>
            </a:r>
            <a:r>
              <a:rPr lang="ko-KR" altLang="en-US" sz="1600" dirty="0"/>
              <a:t>확인</a:t>
            </a:r>
            <a:r>
              <a:rPr lang="en-US" altLang="ko-KR" sz="1600" dirty="0"/>
              <a:t>, </a:t>
            </a:r>
            <a:r>
              <a:rPr lang="ko-KR" altLang="en-US" sz="1600" dirty="0"/>
              <a:t>초기 임시 비밀번호 찾기 </a:t>
            </a:r>
            <a:r>
              <a:rPr lang="en-US" altLang="ko-KR" sz="1600" dirty="0"/>
              <a:t>([Note] A temporary password ..... </a:t>
            </a:r>
            <a:r>
              <a:rPr lang="ko-KR" altLang="en-US" sz="1600" dirty="0"/>
              <a:t>마지막 부분 비밀번호 복사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cat /var/log/mysqld.log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17DA9C-D546-4486-BD8A-64428AD83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0" y="2521259"/>
            <a:ext cx="11345663" cy="407484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EB8020A-B6F7-450E-8604-F83FA793081E}"/>
              </a:ext>
            </a:extLst>
          </p:cNvPr>
          <p:cNvSpPr/>
          <p:nvPr/>
        </p:nvSpPr>
        <p:spPr>
          <a:xfrm>
            <a:off x="2210540" y="4447713"/>
            <a:ext cx="4980373" cy="2130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81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EA5965-F5CE-4457-B669-8D20DEAF5D5A}"/>
              </a:ext>
            </a:extLst>
          </p:cNvPr>
          <p:cNvSpPr txBox="1"/>
          <p:nvPr/>
        </p:nvSpPr>
        <p:spPr>
          <a:xfrm>
            <a:off x="463118" y="355107"/>
            <a:ext cx="112657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비밀번호 및 보안 설정 실행</a:t>
            </a:r>
            <a:endParaRPr lang="en-US" altLang="ko-KR" sz="1600" dirty="0"/>
          </a:p>
          <a:p>
            <a:r>
              <a:rPr lang="en-US" altLang="ko-KR" sz="1600" dirty="0" err="1"/>
              <a:t>mysql_secure_installation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1. </a:t>
            </a:r>
            <a:r>
              <a:rPr lang="ko-KR" altLang="en-US" sz="1600" dirty="0"/>
              <a:t>비밀번호 설정</a:t>
            </a:r>
            <a:endParaRPr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6441CF-ABAA-4736-823D-4E81DC9F2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18" y="1835066"/>
            <a:ext cx="80391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3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EA5965-F5CE-4457-B669-8D20DEAF5D5A}"/>
              </a:ext>
            </a:extLst>
          </p:cNvPr>
          <p:cNvSpPr txBox="1"/>
          <p:nvPr/>
        </p:nvSpPr>
        <p:spPr>
          <a:xfrm>
            <a:off x="463118" y="355107"/>
            <a:ext cx="11265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</a:t>
            </a:r>
            <a:r>
              <a:rPr lang="ko-KR" altLang="en-US" sz="1600" dirty="0"/>
              <a:t>제공된 비밀번호로 계속 할 것인지</a:t>
            </a:r>
            <a:r>
              <a:rPr lang="en-US" altLang="ko-KR" sz="1600" dirty="0"/>
              <a:t>: y</a:t>
            </a:r>
          </a:p>
          <a:p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익명 사용자 제거 할 것인지</a:t>
            </a:r>
            <a:r>
              <a:rPr lang="en-US" altLang="ko-KR" sz="1600" dirty="0"/>
              <a:t>: 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F35FD8-888F-4618-BFE5-500E7D97A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18" y="1952625"/>
            <a:ext cx="79819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05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EA5965-F5CE-4457-B669-8D20DEAF5D5A}"/>
              </a:ext>
            </a:extLst>
          </p:cNvPr>
          <p:cNvSpPr txBox="1"/>
          <p:nvPr/>
        </p:nvSpPr>
        <p:spPr>
          <a:xfrm>
            <a:off x="463118" y="230890"/>
            <a:ext cx="112657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 </a:t>
            </a:r>
            <a:r>
              <a:rPr lang="ko-KR" altLang="en-US" sz="1600" dirty="0"/>
              <a:t>원격 접속 허용 안 할 것인지</a:t>
            </a:r>
            <a:r>
              <a:rPr lang="en-US" altLang="ko-KR" sz="1600" dirty="0"/>
              <a:t>: y</a:t>
            </a:r>
          </a:p>
          <a:p>
            <a:endParaRPr lang="en-US" altLang="ko-KR" sz="1600" dirty="0"/>
          </a:p>
          <a:p>
            <a:r>
              <a:rPr lang="en-US" altLang="ko-KR" sz="1600" dirty="0"/>
              <a:t>5. </a:t>
            </a:r>
            <a:r>
              <a:rPr lang="ko-KR" altLang="en-US" sz="1600" dirty="0"/>
              <a:t>테스트 데이터베이스 삭제 및 </a:t>
            </a:r>
            <a:r>
              <a:rPr lang="ko-KR" altLang="en-US" sz="1600" dirty="0" err="1"/>
              <a:t>엑세스</a:t>
            </a:r>
            <a:r>
              <a:rPr lang="ko-KR" altLang="en-US" sz="1600" dirty="0"/>
              <a:t> 할 것 인지</a:t>
            </a:r>
            <a:r>
              <a:rPr lang="en-US" altLang="ko-KR" sz="1600" dirty="0"/>
              <a:t>: y</a:t>
            </a:r>
          </a:p>
          <a:p>
            <a:endParaRPr lang="en-US" altLang="ko-KR" sz="1600" dirty="0"/>
          </a:p>
          <a:p>
            <a:r>
              <a:rPr lang="en-US" altLang="ko-KR" sz="1600" dirty="0"/>
              <a:t>6. </a:t>
            </a:r>
            <a:r>
              <a:rPr lang="ko-KR" altLang="en-US" sz="1600" dirty="0"/>
              <a:t>권한 테이블 로드 할 것인지</a:t>
            </a:r>
            <a:r>
              <a:rPr lang="en-US" altLang="ko-KR" sz="1600" dirty="0"/>
              <a:t>: y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2453CD-5584-4D5B-91C5-043EE81E4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18" y="1554329"/>
            <a:ext cx="80105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7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EA5965-F5CE-4457-B669-8D20DEAF5D5A}"/>
              </a:ext>
            </a:extLst>
          </p:cNvPr>
          <p:cNvSpPr txBox="1"/>
          <p:nvPr/>
        </p:nvSpPr>
        <p:spPr>
          <a:xfrm>
            <a:off x="319595" y="310718"/>
            <a:ext cx="11265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</a:t>
            </a:r>
            <a:r>
              <a:rPr lang="en-US" altLang="ko-KR" sz="1600" dirty="0" err="1"/>
              <a:t>mysql</a:t>
            </a:r>
            <a:r>
              <a:rPr lang="en-US" altLang="ko-KR" sz="1600" dirty="0"/>
              <a:t> charset </a:t>
            </a:r>
            <a:r>
              <a:rPr lang="ko-KR" altLang="en-US" sz="1600" dirty="0"/>
              <a:t>설정 </a:t>
            </a:r>
            <a:r>
              <a:rPr lang="en-US" altLang="ko-KR" sz="1600" dirty="0"/>
              <a:t>(UTF-8)</a:t>
            </a:r>
          </a:p>
          <a:p>
            <a:r>
              <a:rPr lang="en-US" altLang="ko-KR" sz="1600" dirty="0"/>
              <a:t>vi /</a:t>
            </a:r>
            <a:r>
              <a:rPr lang="en-US" altLang="ko-KR" sz="1600" dirty="0" err="1"/>
              <a:t>etc</a:t>
            </a:r>
            <a:r>
              <a:rPr lang="en-US" altLang="ko-KR" sz="1600" dirty="0"/>
              <a:t>/</a:t>
            </a:r>
            <a:r>
              <a:rPr lang="en-US" altLang="ko-KR" sz="1600" dirty="0" err="1"/>
              <a:t>my.cnf</a:t>
            </a:r>
            <a:endParaRPr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98BD61-4C89-4BAE-8939-06366BD82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5" y="1001438"/>
            <a:ext cx="6815045" cy="58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2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EA5965-F5CE-4457-B669-8D20DEAF5D5A}"/>
              </a:ext>
            </a:extLst>
          </p:cNvPr>
          <p:cNvSpPr txBox="1"/>
          <p:nvPr/>
        </p:nvSpPr>
        <p:spPr>
          <a:xfrm>
            <a:off x="267810" y="81930"/>
            <a:ext cx="11265764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# For advice on how to change settings please see</a:t>
            </a:r>
          </a:p>
          <a:p>
            <a:r>
              <a:rPr lang="en-US" altLang="ko-KR" sz="1100" dirty="0"/>
              <a:t># http://dev.mysql.com/doc/refman/5.7/en/server-configuration-defaults.html</a:t>
            </a:r>
          </a:p>
          <a:p>
            <a:endParaRPr lang="en-US" altLang="ko-KR" sz="1100" dirty="0"/>
          </a:p>
          <a:p>
            <a:r>
              <a:rPr lang="en-US" altLang="ko-KR" sz="1100" dirty="0"/>
              <a:t>[client]</a:t>
            </a:r>
          </a:p>
          <a:p>
            <a:r>
              <a:rPr lang="en-US" altLang="ko-KR" sz="1100" dirty="0"/>
              <a:t>character-sets-</a:t>
            </a:r>
            <a:r>
              <a:rPr lang="en-US" altLang="ko-KR" sz="1100" dirty="0" err="1"/>
              <a:t>dir</a:t>
            </a:r>
            <a:r>
              <a:rPr lang="en-US" altLang="ko-KR" sz="1100" dirty="0"/>
              <a:t> = utf8</a:t>
            </a:r>
          </a:p>
          <a:p>
            <a:endParaRPr lang="en-US" altLang="ko-KR" sz="1100" dirty="0"/>
          </a:p>
          <a:p>
            <a:r>
              <a:rPr lang="en-US" altLang="ko-KR" sz="1100" dirty="0"/>
              <a:t>[</a:t>
            </a:r>
            <a:r>
              <a:rPr lang="en-US" altLang="ko-KR" sz="1100" dirty="0" err="1"/>
              <a:t>mysqld</a:t>
            </a:r>
            <a:r>
              <a:rPr lang="en-US" altLang="ko-KR" sz="1100" dirty="0"/>
              <a:t>]</a:t>
            </a:r>
          </a:p>
          <a:p>
            <a:r>
              <a:rPr lang="en-US" altLang="ko-KR" sz="1100" dirty="0"/>
              <a:t>#</a:t>
            </a:r>
          </a:p>
          <a:p>
            <a:r>
              <a:rPr lang="en-US" altLang="ko-KR" sz="1100" dirty="0"/>
              <a:t># Remove leading # and set to the amount of RAM for the most important data</a:t>
            </a:r>
          </a:p>
          <a:p>
            <a:r>
              <a:rPr lang="en-US" altLang="ko-KR" sz="1100" dirty="0"/>
              <a:t># cache in MySQL. Start at 70% of total RAM for dedicated server, else 10%.</a:t>
            </a:r>
          </a:p>
          <a:p>
            <a:r>
              <a:rPr lang="en-US" altLang="ko-KR" sz="1100" dirty="0"/>
              <a:t># </a:t>
            </a:r>
            <a:r>
              <a:rPr lang="en-US" altLang="ko-KR" sz="1100" dirty="0" err="1"/>
              <a:t>innodb_buffer_pool_size</a:t>
            </a:r>
            <a:r>
              <a:rPr lang="en-US" altLang="ko-KR" sz="1100" dirty="0"/>
              <a:t> = 128M</a:t>
            </a:r>
          </a:p>
          <a:p>
            <a:r>
              <a:rPr lang="en-US" altLang="ko-KR" sz="1100" dirty="0"/>
              <a:t>#</a:t>
            </a:r>
          </a:p>
          <a:p>
            <a:r>
              <a:rPr lang="en-US" altLang="ko-KR" sz="1100" dirty="0"/>
              <a:t># Remove leading # to turn on a very important data integrity option: logging</a:t>
            </a:r>
          </a:p>
          <a:p>
            <a:r>
              <a:rPr lang="en-US" altLang="ko-KR" sz="1100" dirty="0"/>
              <a:t># changes to the binary log between backups.</a:t>
            </a:r>
          </a:p>
          <a:p>
            <a:r>
              <a:rPr lang="en-US" altLang="ko-KR" sz="1100" dirty="0"/>
              <a:t># </a:t>
            </a:r>
            <a:r>
              <a:rPr lang="en-US" altLang="ko-KR" sz="1100" dirty="0" err="1"/>
              <a:t>log_bin</a:t>
            </a:r>
            <a:endParaRPr lang="en-US" altLang="ko-KR" sz="1100" dirty="0"/>
          </a:p>
          <a:p>
            <a:r>
              <a:rPr lang="en-US" altLang="ko-KR" sz="1100" dirty="0"/>
              <a:t>#</a:t>
            </a:r>
          </a:p>
          <a:p>
            <a:r>
              <a:rPr lang="en-US" altLang="ko-KR" sz="1100" dirty="0"/>
              <a:t># Remove leading # to set options mainly useful for reporting servers.</a:t>
            </a:r>
          </a:p>
          <a:p>
            <a:r>
              <a:rPr lang="en-US" altLang="ko-KR" sz="1100" dirty="0"/>
              <a:t># The server defaults are faster for transactions and fast SELECTs.</a:t>
            </a:r>
          </a:p>
          <a:p>
            <a:r>
              <a:rPr lang="en-US" altLang="ko-KR" sz="1100" dirty="0"/>
              <a:t># Adjust sizes as needed, experiment to find the optimal values.</a:t>
            </a:r>
          </a:p>
          <a:p>
            <a:r>
              <a:rPr lang="en-US" altLang="ko-KR" sz="1100" dirty="0"/>
              <a:t># </a:t>
            </a:r>
            <a:r>
              <a:rPr lang="en-US" altLang="ko-KR" sz="1100" dirty="0" err="1"/>
              <a:t>join_buffer_size</a:t>
            </a:r>
            <a:r>
              <a:rPr lang="en-US" altLang="ko-KR" sz="1100" dirty="0"/>
              <a:t> = 128M</a:t>
            </a:r>
          </a:p>
          <a:p>
            <a:r>
              <a:rPr lang="en-US" altLang="ko-KR" sz="1100" dirty="0"/>
              <a:t># </a:t>
            </a:r>
            <a:r>
              <a:rPr lang="en-US" altLang="ko-KR" sz="1100" dirty="0" err="1"/>
              <a:t>sort_buffer_size</a:t>
            </a:r>
            <a:r>
              <a:rPr lang="en-US" altLang="ko-KR" sz="1100" dirty="0"/>
              <a:t> = 2M</a:t>
            </a:r>
          </a:p>
          <a:p>
            <a:r>
              <a:rPr lang="en-US" altLang="ko-KR" sz="1100" dirty="0"/>
              <a:t># </a:t>
            </a:r>
            <a:r>
              <a:rPr lang="en-US" altLang="ko-KR" sz="1100" dirty="0" err="1"/>
              <a:t>read_rnd_buffer_size</a:t>
            </a:r>
            <a:r>
              <a:rPr lang="en-US" altLang="ko-KR" sz="1100" dirty="0"/>
              <a:t> = 2M</a:t>
            </a:r>
          </a:p>
          <a:p>
            <a:r>
              <a:rPr lang="en-US" altLang="ko-KR" sz="1100" dirty="0" err="1"/>
              <a:t>datadir</a:t>
            </a:r>
            <a:r>
              <a:rPr lang="en-US" altLang="ko-KR" sz="1100" dirty="0"/>
              <a:t>=/var/lib/</a:t>
            </a:r>
            <a:r>
              <a:rPr lang="en-US" altLang="ko-KR" sz="1100" dirty="0" err="1"/>
              <a:t>mysql</a:t>
            </a:r>
            <a:endParaRPr lang="en-US" altLang="ko-KR" sz="1100" dirty="0"/>
          </a:p>
          <a:p>
            <a:r>
              <a:rPr lang="en-US" altLang="ko-KR" sz="1100" dirty="0"/>
              <a:t>socket=/var/lib/</a:t>
            </a:r>
            <a:r>
              <a:rPr lang="en-US" altLang="ko-KR" sz="1100" dirty="0" err="1"/>
              <a:t>mysql</a:t>
            </a:r>
            <a:r>
              <a:rPr lang="en-US" altLang="ko-KR" sz="1100" dirty="0"/>
              <a:t>/</a:t>
            </a:r>
            <a:r>
              <a:rPr lang="en-US" altLang="ko-KR" sz="1100" dirty="0" err="1"/>
              <a:t>mysql.sock</a:t>
            </a:r>
            <a:endParaRPr lang="en-US" altLang="ko-KR" sz="1100" dirty="0"/>
          </a:p>
          <a:p>
            <a:r>
              <a:rPr lang="en-US" altLang="ko-KR" sz="1100" dirty="0" err="1"/>
              <a:t>init_connect</a:t>
            </a:r>
            <a:r>
              <a:rPr lang="en-US" altLang="ko-KR" sz="1100" dirty="0"/>
              <a:t>=SET </a:t>
            </a:r>
            <a:r>
              <a:rPr lang="en-US" altLang="ko-KR" sz="1100" dirty="0" err="1"/>
              <a:t>collation_connection</a:t>
            </a:r>
            <a:r>
              <a:rPr lang="en-US" altLang="ko-KR" sz="1100" dirty="0"/>
              <a:t> = utf8_general_ci</a:t>
            </a:r>
          </a:p>
          <a:p>
            <a:r>
              <a:rPr lang="en-US" altLang="ko-KR" sz="1100" dirty="0" err="1"/>
              <a:t>init_connect</a:t>
            </a:r>
            <a:r>
              <a:rPr lang="en-US" altLang="ko-KR" sz="1100" dirty="0"/>
              <a:t>=SET NAMES utf8</a:t>
            </a:r>
          </a:p>
          <a:p>
            <a:r>
              <a:rPr lang="en-US" altLang="ko-KR" sz="1100" dirty="0"/>
              <a:t>character-set-server = utf8</a:t>
            </a:r>
          </a:p>
          <a:p>
            <a:r>
              <a:rPr lang="en-US" altLang="ko-KR" sz="1100" dirty="0"/>
              <a:t>collation-server = utf8_general_ci</a:t>
            </a:r>
          </a:p>
          <a:p>
            <a:endParaRPr lang="en-US" altLang="ko-KR" sz="1100" dirty="0"/>
          </a:p>
          <a:p>
            <a:r>
              <a:rPr lang="en-US" altLang="ko-KR" sz="1100" dirty="0"/>
              <a:t>[</a:t>
            </a:r>
            <a:r>
              <a:rPr lang="en-US" altLang="ko-KR" sz="1100" dirty="0" err="1"/>
              <a:t>mysqldump</a:t>
            </a:r>
            <a:r>
              <a:rPr lang="en-US" altLang="ko-KR" sz="1100" dirty="0"/>
              <a:t>]</a:t>
            </a:r>
          </a:p>
          <a:p>
            <a:r>
              <a:rPr lang="en-US" altLang="ko-KR" sz="1100" dirty="0"/>
              <a:t>default-character-set = utf8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[</a:t>
            </a:r>
            <a:r>
              <a:rPr lang="en-US" altLang="ko-KR" sz="1100" dirty="0" err="1"/>
              <a:t>mysql</a:t>
            </a:r>
            <a:r>
              <a:rPr lang="en-US" altLang="ko-KR" sz="1100" dirty="0"/>
              <a:t>]</a:t>
            </a:r>
          </a:p>
          <a:p>
            <a:r>
              <a:rPr lang="en-US" altLang="ko-KR" sz="1100" dirty="0"/>
              <a:t>default-character-set = utf8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# log-error=/var/log/mysqld.log</a:t>
            </a:r>
          </a:p>
          <a:p>
            <a:r>
              <a:rPr lang="en-US" altLang="ko-KR" sz="1100" dirty="0"/>
              <a:t># </a:t>
            </a:r>
            <a:r>
              <a:rPr lang="en-US" altLang="ko-KR" sz="1100" dirty="0" err="1"/>
              <a:t>pid</a:t>
            </a:r>
            <a:r>
              <a:rPr lang="en-US" altLang="ko-KR" sz="1100" dirty="0"/>
              <a:t>-file=/var/run/</a:t>
            </a:r>
            <a:r>
              <a:rPr lang="en-US" altLang="ko-KR" sz="1100" dirty="0" err="1"/>
              <a:t>mysqld</a:t>
            </a:r>
            <a:r>
              <a:rPr lang="en-US" altLang="ko-KR" sz="1100" dirty="0"/>
              <a:t>/</a:t>
            </a:r>
            <a:r>
              <a:rPr lang="en-US" altLang="ko-KR" sz="1100" dirty="0" err="1"/>
              <a:t>mysqld.pid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80535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1343</Words>
  <Application>Microsoft Office PowerPoint</Application>
  <PresentationFormat>와이드스크린</PresentationFormat>
  <Paragraphs>245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KCW</dc:creator>
  <cp:lastModifiedBy>KCW</cp:lastModifiedBy>
  <cp:revision>59</cp:revision>
  <dcterms:created xsi:type="dcterms:W3CDTF">2021-04-05T07:24:29Z</dcterms:created>
  <dcterms:modified xsi:type="dcterms:W3CDTF">2021-04-06T01:56:56Z</dcterms:modified>
</cp:coreProperties>
</file>