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9F8E-2AAD-4162-8D48-5017483D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CF5F6-3D43-46E4-AEC7-5AEA12D3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57A61-F789-40A0-B08E-B0D17A5E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AA535-9134-4A55-B848-646E277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4E234-42C1-42B6-9C5C-F604729B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4B03-F2DB-443B-8374-A8419867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CF01B-E784-48D5-BB6D-4E2B48E0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64F44-D358-4DA2-B35C-C57BE80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B6A3E-E46F-4F88-899B-B0EB5EBF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9D6E4-5EE1-433C-934B-F02739BE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24A079-0146-4382-9BC0-3A385D58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1FF6F-8BE1-407B-AAB2-FC019CDA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5962-49FE-4083-B753-4C3630D5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B38B-9E2B-4EFD-972F-CC41BC8B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BA3CE-301F-4AE9-B5E6-9EDB6A65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9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828C7-7F23-4027-8C7C-5C6DE68F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4B380-70ED-41D1-A9AF-2DCCFF37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70962-5A2F-4181-B2DB-E1447ACE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2A55D-D45A-40D5-AA7F-32A6C606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C4096-5E08-486F-A909-E330E9B2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8D85-C0A4-4112-BCA8-A308B8F5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CE49D-1811-4803-B2E6-88954A769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00D61-6EAB-497F-9018-BB8D7D22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5AC83-0319-43C2-8CDA-1722C497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FECA3-18F9-46F8-A997-0060979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5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E164-72AB-4265-8548-3074FF10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51205-3BE4-4F74-B903-F3BF07499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9C874-1588-491E-AF88-3021CA09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7B752-76F1-4365-9638-A49D3757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25A99-5865-4E3E-95C5-C0BC4DE5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FDED2-1A55-4FD8-B672-8CCE0222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C824-B0B7-4ED9-B3B9-FD99EB70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2935-27A8-4D2A-88B8-C8BB7DA0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A0E33-F6CE-406D-A024-00383588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2FEC42-018E-44DF-9074-B96DF2DEB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BE0CF-D881-41EC-BCCC-A1847E408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DE9E0-B6F0-44B0-B864-C3EDE46A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CFA058-B455-4EB1-B88B-4B4BB6A0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55AC61-D310-41DF-B060-B529E2D9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50B3A-4E88-4006-BAD5-7385DCA9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16E9B-CCA8-4F4E-979A-09D3E67E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EE85AD-38D3-4FC9-BE8F-F09D8106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60FD6-1560-4296-94E0-20E4FD45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9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E54CCC-E60E-45FE-B2EF-5679964F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FD3A9D-E843-45C3-A6DD-162BF4C1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33076-4650-4DCF-B1E5-CBD742FC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A4CD-8F91-4754-8B94-4F3812C3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7E9A1-B87B-4602-90E0-DAE19E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81F5C-7F29-43CF-B91C-985B4546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FE951-AA49-4E18-8B48-A7ECFB26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E0E76-3705-4AB5-90ED-A54379ED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50EA3-85A9-40CC-95A8-88A804A1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9BC2-4E4A-4ABC-BC86-540ACAD5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8CEEE-9EEA-457E-9E24-2D1648912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67B74-9F90-462D-A88C-FFD0651A5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23A13-8652-4E21-A991-E1453ABB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F88BD-2CC8-47DB-B831-808ACA20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74E55-A87D-4DB2-9023-DAC6BC3A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8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77B91C-FC2D-43F2-A5D7-BA475512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488B1-1454-445F-82A7-2D1ECA16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35B3A-1A3D-46F8-92DD-10914B742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A525-C985-40B4-9448-FEFB3B1918A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6C95C-CF79-4615-A1BB-D3CCD9EB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B2ED-4B77-480E-9FB9-E14BB7D0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4885-5E75-48ED-AAC5-7CFDF800A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6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75018E-1A73-4FA5-AF60-BE403DF7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175461"/>
            <a:ext cx="7261934" cy="3582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BC74CB-4204-43A5-A628-CC1FCED5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2" y="4916574"/>
            <a:ext cx="7261933" cy="178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nifi</a:t>
            </a:r>
            <a:r>
              <a:rPr lang="en-US" altLang="ko-KR" sz="2000" dirty="0"/>
              <a:t> controller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en-US" altLang="ko-KR" sz="2000" dirty="0" err="1"/>
              <a:t>CSVReader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91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en-US" altLang="ko-KR" sz="2000" dirty="0" err="1"/>
              <a:t>SelectHiveQL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BB5574-4964-4C32-B358-F2E1FFE5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1162360"/>
            <a:ext cx="7390025" cy="51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A588C-535D-448F-8809-541B36FA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34" y="971965"/>
            <a:ext cx="4861866" cy="39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en-US" altLang="ko-KR" sz="2000" dirty="0" err="1"/>
              <a:t>ConvertRecord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5B7CF3-C619-4AE4-972C-FEF9F4F8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091954"/>
            <a:ext cx="7262408" cy="50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6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7. </a:t>
            </a:r>
            <a:r>
              <a:rPr lang="en-US" altLang="ko-KR" sz="2000" dirty="0" err="1"/>
              <a:t>ConvertJSONToSQL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EAAF0C-4A50-41E3-88C2-84907292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154097"/>
            <a:ext cx="7281590" cy="51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8. </a:t>
            </a:r>
            <a:r>
              <a:rPr lang="en-US" altLang="ko-KR" sz="2000" dirty="0" err="1"/>
              <a:t>PutSQL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B4AC6-31C8-4B1B-889A-28DC7B2F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932154"/>
            <a:ext cx="7987942" cy="55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9. </a:t>
            </a:r>
            <a:r>
              <a:rPr lang="en-US" altLang="ko-KR" sz="2000" dirty="0" err="1"/>
              <a:t>LogAttribute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BC7D2-D886-4D86-9990-5D8A7558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1" y="923278"/>
            <a:ext cx="7505941" cy="52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10. Queued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68F8B-67D0-46A2-9A4E-5D46C88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8" y="1020316"/>
            <a:ext cx="7161583" cy="527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err="1"/>
              <a:t>DBCPConnectionPool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18E808-EAAB-4625-874A-AC1F2F90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0" y="1380035"/>
            <a:ext cx="6785916" cy="47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HiveConnectionPool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3419B-8D9E-4603-84AA-2E524F2A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027637"/>
            <a:ext cx="7512163" cy="52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en-US" altLang="ko-KR" sz="2000" dirty="0" err="1"/>
              <a:t>JsonRecordSetWriter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EC03AF-CEB2-4CED-94C3-DEC88A9D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172015"/>
            <a:ext cx="7372911" cy="51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nifi</a:t>
            </a:r>
            <a:r>
              <a:rPr lang="en-US" altLang="ko-KR" sz="2000" dirty="0"/>
              <a:t> processors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en-US" altLang="ko-KR" sz="2000" dirty="0" err="1"/>
              <a:t>GetFile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6AD56-D0D1-44DA-ACB7-09DABA5D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549940"/>
            <a:ext cx="7476698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6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err="1"/>
              <a:t>PutHDFS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0980B-00AD-435B-B4F8-F5D25E5B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963469"/>
            <a:ext cx="7639526" cy="53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ReplaceText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6CD1BC-3EDD-42E8-8BFA-3F8DCD1D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733709"/>
            <a:ext cx="7945039" cy="55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B50CCF-41C0-4619-BBFE-7D99CC32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1" y="761399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54B34-1F76-43DD-944D-DA50C0678818}"/>
              </a:ext>
            </a:extLst>
          </p:cNvPr>
          <p:cNvSpPr txBox="1"/>
          <p:nvPr/>
        </p:nvSpPr>
        <p:spPr>
          <a:xfrm>
            <a:off x="408373" y="159798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en-US" altLang="ko-KR" sz="2000" dirty="0" err="1"/>
              <a:t>PutHiveQL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248EB-0AD5-4C8F-87CA-38620779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9" y="867216"/>
            <a:ext cx="7779335" cy="54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4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와이드스크린</PresentationFormat>
  <Paragraphs>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KCW</dc:creator>
  <cp:lastModifiedBy>KCW</cp:lastModifiedBy>
  <cp:revision>3</cp:revision>
  <dcterms:created xsi:type="dcterms:W3CDTF">2021-03-27T07:22:23Z</dcterms:created>
  <dcterms:modified xsi:type="dcterms:W3CDTF">2021-03-27T07:34:26Z</dcterms:modified>
</cp:coreProperties>
</file>