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31"/>
  </p:notesMasterIdLst>
  <p:sldIdLst>
    <p:sldId id="257" r:id="rId2"/>
    <p:sldId id="256" r:id="rId3"/>
    <p:sldId id="265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3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300" r:id="rId38"/>
    <p:sldId id="297" r:id="rId39"/>
    <p:sldId id="305" r:id="rId40"/>
    <p:sldId id="306" r:id="rId41"/>
    <p:sldId id="307" r:id="rId42"/>
    <p:sldId id="298" r:id="rId43"/>
    <p:sldId id="301" r:id="rId44"/>
    <p:sldId id="302" r:id="rId45"/>
    <p:sldId id="303" r:id="rId46"/>
    <p:sldId id="304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20" r:id="rId56"/>
    <p:sldId id="319" r:id="rId57"/>
    <p:sldId id="323" r:id="rId58"/>
    <p:sldId id="316" r:id="rId59"/>
    <p:sldId id="317" r:id="rId60"/>
    <p:sldId id="321" r:id="rId61"/>
    <p:sldId id="322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46" r:id="rId85"/>
    <p:sldId id="347" r:id="rId86"/>
    <p:sldId id="348" r:id="rId87"/>
    <p:sldId id="349" r:id="rId88"/>
    <p:sldId id="350" r:id="rId89"/>
    <p:sldId id="351" r:id="rId90"/>
    <p:sldId id="352" r:id="rId91"/>
    <p:sldId id="353" r:id="rId92"/>
    <p:sldId id="354" r:id="rId93"/>
    <p:sldId id="355" r:id="rId94"/>
    <p:sldId id="367" r:id="rId95"/>
    <p:sldId id="356" r:id="rId96"/>
    <p:sldId id="357" r:id="rId97"/>
    <p:sldId id="358" r:id="rId98"/>
    <p:sldId id="359" r:id="rId99"/>
    <p:sldId id="368" r:id="rId100"/>
    <p:sldId id="369" r:id="rId101"/>
    <p:sldId id="360" r:id="rId102"/>
    <p:sldId id="361" r:id="rId103"/>
    <p:sldId id="362" r:id="rId104"/>
    <p:sldId id="363" r:id="rId105"/>
    <p:sldId id="364" r:id="rId106"/>
    <p:sldId id="370" r:id="rId107"/>
    <p:sldId id="371" r:id="rId108"/>
    <p:sldId id="365" r:id="rId109"/>
    <p:sldId id="366" r:id="rId110"/>
    <p:sldId id="372" r:id="rId111"/>
    <p:sldId id="373" r:id="rId112"/>
    <p:sldId id="374" r:id="rId113"/>
    <p:sldId id="375" r:id="rId114"/>
    <p:sldId id="376" r:id="rId115"/>
    <p:sldId id="377" r:id="rId116"/>
    <p:sldId id="378" r:id="rId117"/>
    <p:sldId id="379" r:id="rId118"/>
    <p:sldId id="380" r:id="rId119"/>
    <p:sldId id="381" r:id="rId120"/>
    <p:sldId id="382" r:id="rId121"/>
    <p:sldId id="383" r:id="rId122"/>
    <p:sldId id="384" r:id="rId123"/>
    <p:sldId id="385" r:id="rId124"/>
    <p:sldId id="386" r:id="rId125"/>
    <p:sldId id="387" r:id="rId126"/>
    <p:sldId id="388" r:id="rId127"/>
    <p:sldId id="389" r:id="rId128"/>
    <p:sldId id="390" r:id="rId129"/>
    <p:sldId id="391" r:id="rId1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71510923-8D5E-4F2B-9CBB-837D2AB88A9E}">
          <p14:sldIdLst>
            <p14:sldId id="257"/>
            <p14:sldId id="256"/>
            <p14:sldId id="265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63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00"/>
            <p14:sldId id="297"/>
            <p14:sldId id="305"/>
            <p14:sldId id="306"/>
            <p14:sldId id="307"/>
            <p14:sldId id="298"/>
            <p14:sldId id="301"/>
            <p14:sldId id="302"/>
            <p14:sldId id="303"/>
            <p14:sldId id="304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20"/>
            <p14:sldId id="319"/>
            <p14:sldId id="323"/>
            <p14:sldId id="316"/>
            <p14:sldId id="317"/>
            <p14:sldId id="321"/>
            <p14:sldId id="322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67"/>
            <p14:sldId id="356"/>
            <p14:sldId id="357"/>
            <p14:sldId id="358"/>
            <p14:sldId id="359"/>
            <p14:sldId id="368"/>
            <p14:sldId id="369"/>
            <p14:sldId id="360"/>
            <p14:sldId id="361"/>
            <p14:sldId id="362"/>
            <p14:sldId id="363"/>
            <p14:sldId id="364"/>
            <p14:sldId id="370"/>
            <p14:sldId id="371"/>
            <p14:sldId id="365"/>
            <p14:sldId id="366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CW" initials="K" lastIdx="1" clrIdx="0">
    <p:extLst>
      <p:ext uri="{19B8F6BF-5375-455C-9EA6-DF929625EA0E}">
        <p15:presenceInfo xmlns:p15="http://schemas.microsoft.com/office/powerpoint/2012/main" userId="KC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2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commentAuthors" Target="commentAuthor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7D2D5-EFA1-4871-B114-53DD3EE7D4CF}" type="datetimeFigureOut">
              <a:rPr lang="ko-KR" altLang="en-US" smtClean="0"/>
              <a:t>2021-01-29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5E758-3273-4B1C-8502-9F44F81F204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741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A5B30-E2E7-4ABE-916F-11B2A4B37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7FF315-7F93-4CD6-9593-4D0BCEA67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7A6C06-9AE8-4B46-8AE3-BFD8226F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8377-C6A3-4843-B1ED-51E655F94501}" type="datetimeFigureOut">
              <a:rPr lang="ko-KR" altLang="en-US" smtClean="0"/>
              <a:t>2021-01-29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78A1E-FD4E-4173-ADCA-5B82F180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7177C2-EA5C-4E79-8519-B161E436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C9606-3D61-484B-BD8B-14DCD1F7E1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84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1A4A2-2332-402E-A222-0218F51A1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540941-1BE1-4D83-8755-CE3A797C4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486DD-9E0E-4388-8A05-23E0BC4F9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8377-C6A3-4843-B1ED-51E655F94501}" type="datetimeFigureOut">
              <a:rPr lang="ko-KR" altLang="en-US" smtClean="0"/>
              <a:t>2021-01-29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533F7C-FBA3-46F5-BC64-304ED0A0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9A80A-A5A7-4C35-92B9-2E554B72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C9606-3D61-484B-BD8B-14DCD1F7E1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14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88C15E-AAE1-4A6B-B858-98167952F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92CFB1-0D00-4D7A-AB3E-8DAB05BC1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B3382-24BA-4D8E-B56D-59A4134B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8377-C6A3-4843-B1ED-51E655F94501}" type="datetimeFigureOut">
              <a:rPr lang="ko-KR" altLang="en-US" smtClean="0"/>
              <a:t>2021-01-29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F3AF7A-CF23-48F9-9B43-4CF2B7FEE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9DF94-5178-4CFC-BF27-BC589497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C9606-3D61-484B-BD8B-14DCD1F7E1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24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890CA-44DD-42AE-91CC-A62A816EB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3C8E7-959D-4151-B368-B15ABB4FA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9C684-DF14-477B-A265-A36AB411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8377-C6A3-4843-B1ED-51E655F94501}" type="datetimeFigureOut">
              <a:rPr lang="ko-KR" altLang="en-US" smtClean="0"/>
              <a:t>2021-01-29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5D4184-F34F-4FC7-A68F-37B67DBC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BE6BB7-3598-4FB1-9A30-8E251A8A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C9606-3D61-484B-BD8B-14DCD1F7E1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787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D88A9-9132-439C-ADE8-6EC3B04E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EDE0BE-36CE-4C40-98DC-2F77BCE16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686A67-33F4-4CB3-B433-3B7495A44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8377-C6A3-4843-B1ED-51E655F94501}" type="datetimeFigureOut">
              <a:rPr lang="ko-KR" altLang="en-US" smtClean="0"/>
              <a:t>2021-01-29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2954D-5AAE-4FF7-B0A6-13212FBA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CA810-8297-42DB-B94D-D32DF212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C9606-3D61-484B-BD8B-14DCD1F7E1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288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CABF3-CA6A-4189-B434-593F0FF46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CE1C61-8B2B-4819-B892-EE72410DD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9CD58A-03F8-4958-84F4-F67AA2582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7DCEEE-6063-4E78-9E61-2A0FBE96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8377-C6A3-4843-B1ED-51E655F94501}" type="datetimeFigureOut">
              <a:rPr lang="ko-KR" altLang="en-US" smtClean="0"/>
              <a:t>2021-01-29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AEDDC2-0127-453F-ACBC-B21937CC7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260F03-3D9B-4287-96C4-2E90BD4E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C9606-3D61-484B-BD8B-14DCD1F7E1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37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6246E-7421-40E1-ADCB-F29215DB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1A2322-2E16-4CD6-965D-93AE5748E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49D741-C87A-48B2-9342-CE6CEAD22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78C825-0951-4336-9B3B-EB649A3CC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828356-4E15-4C45-81B9-77672DEA1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92FBC0-2CFC-4345-8E67-291A6AF83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8377-C6A3-4843-B1ED-51E655F94501}" type="datetimeFigureOut">
              <a:rPr lang="ko-KR" altLang="en-US" smtClean="0"/>
              <a:t>2021-01-29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2EF4AC-ABD1-46F4-B971-3F71C378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3AEA05-C389-4436-A8B8-FEE4B322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C9606-3D61-484B-BD8B-14DCD1F7E1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75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185F1-774E-445E-8409-3CBCE1D1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EAFF7E-6761-4C4F-8A53-79429F34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8377-C6A3-4843-B1ED-51E655F94501}" type="datetimeFigureOut">
              <a:rPr lang="ko-KR" altLang="en-US" smtClean="0"/>
              <a:t>2021-01-29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60FC61-3F1A-47B3-9011-4775D82F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6755F9-6080-4013-AB57-860415F5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C9606-3D61-484B-BD8B-14DCD1F7E1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80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C0E342-6C15-4441-B1E2-68627D87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8377-C6A3-4843-B1ED-51E655F94501}" type="datetimeFigureOut">
              <a:rPr lang="ko-KR" altLang="en-US" smtClean="0"/>
              <a:t>2021-01-29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12FD90-9A36-4CA3-A58F-0EA72DF11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34868B-BDE8-40EB-96F1-47B807B3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C9606-3D61-484B-BD8B-14DCD1F7E1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734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FC544-1B5D-4935-AA4C-E175D298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BCC5A-A42C-425E-98B3-D5720A696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EE8CA9-1579-4B03-9280-238CC58C8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02FB8E-A4DC-47BA-BA15-BACBE738C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8377-C6A3-4843-B1ED-51E655F94501}" type="datetimeFigureOut">
              <a:rPr lang="ko-KR" altLang="en-US" smtClean="0"/>
              <a:t>2021-01-29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9171B-580E-484B-9F7F-CE3982C4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B8A45C-D556-4657-B922-BB02BA4B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C9606-3D61-484B-BD8B-14DCD1F7E1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80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A1316-A3A7-47E6-8101-26E4A04A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EADC69-13FE-443F-9C2D-9A5CEEBDB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FDD474-FAAE-43F0-B64B-2CD62E281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2695D4-EEA3-4D38-B83E-40C433AE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8377-C6A3-4843-B1ED-51E655F94501}" type="datetimeFigureOut">
              <a:rPr lang="ko-KR" altLang="en-US" smtClean="0"/>
              <a:t>2021-01-29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172FE2-E8B5-46A1-8889-92D7DC55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6DACBB-D98A-4175-94CA-5E02A690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C9606-3D61-484B-BD8B-14DCD1F7E1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03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4D7365-DD32-4C42-9D93-762EB7F3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030113-FFE6-46D2-A8DE-2216AD269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A2BF46-AC0A-4495-84B3-2BB45CF5F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8377-C6A3-4843-B1ED-51E655F94501}" type="datetimeFigureOut">
              <a:rPr lang="ko-KR" altLang="en-US" smtClean="0"/>
              <a:t>2021-01-29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2FA5AB-C822-40C5-85C1-1D59EAFCB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F6FF2-4B96-49D9-BF57-B11DD813D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C9606-3D61-484B-BD8B-14DCD1F7E1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818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soredirect.centos.org/centos/7/isos/x86_64/" TargetMode="External"/><Relationship Id="rId2" Type="http://schemas.openxmlformats.org/officeDocument/2006/relationships/hyperlink" Target="https://www.oracle.com/kr/java/technologies/javase/javase8-archive-download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mobaxterm.software.informer.com/8.6/" TargetMode="External"/><Relationship Id="rId4" Type="http://schemas.openxmlformats.org/officeDocument/2006/relationships/hyperlink" Target="https://www.virtualbox.org/wiki/Download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3A3E1-40EA-4CDD-BFE6-52AFA8F5D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02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800" dirty="0"/>
              <a:t>Apache Hadoop install guide</a:t>
            </a:r>
            <a:endParaRPr lang="ko-KR" altLang="en-US" sz="24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47388C9-BF6C-4910-A7D3-A35C50D3C40B}"/>
              </a:ext>
            </a:extLst>
          </p:cNvPr>
          <p:cNvCxnSpPr/>
          <p:nvPr/>
        </p:nvCxnSpPr>
        <p:spPr>
          <a:xfrm>
            <a:off x="248575" y="923278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7B16E6-201F-4D19-85F3-904B93F67202}"/>
              </a:ext>
            </a:extLst>
          </p:cNvPr>
          <p:cNvCxnSpPr/>
          <p:nvPr/>
        </p:nvCxnSpPr>
        <p:spPr>
          <a:xfrm>
            <a:off x="248575" y="575421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928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9E724-BD93-465B-9BE8-75FAFC80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4" y="311859"/>
            <a:ext cx="10515600" cy="611419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가상 서버 생성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DCB00DA-F51F-4C82-8F26-307C0665F38C}"/>
              </a:ext>
            </a:extLst>
          </p:cNvPr>
          <p:cNvCxnSpPr/>
          <p:nvPr/>
        </p:nvCxnSpPr>
        <p:spPr>
          <a:xfrm>
            <a:off x="248575" y="923278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E4BE80D-8123-4D7C-8C5D-A8E1B18BF9D8}"/>
              </a:ext>
            </a:extLst>
          </p:cNvPr>
          <p:cNvSpPr txBox="1"/>
          <p:nvPr/>
        </p:nvSpPr>
        <p:spPr>
          <a:xfrm>
            <a:off x="483094" y="1047565"/>
            <a:ext cx="921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선택 후 다음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38C4F9-DBDC-4D51-96F8-F89545272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25" y="1416897"/>
            <a:ext cx="5510675" cy="51292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E974411-1EAF-4DA6-9D6F-E92FAD839744}"/>
              </a:ext>
            </a:extLst>
          </p:cNvPr>
          <p:cNvSpPr/>
          <p:nvPr/>
        </p:nvSpPr>
        <p:spPr>
          <a:xfrm>
            <a:off x="3781887" y="6125592"/>
            <a:ext cx="1127464" cy="4205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906385-DEE6-44EC-952F-5EB7457F24B8}"/>
              </a:ext>
            </a:extLst>
          </p:cNvPr>
          <p:cNvSpPr/>
          <p:nvPr/>
        </p:nvSpPr>
        <p:spPr>
          <a:xfrm>
            <a:off x="763480" y="4740676"/>
            <a:ext cx="1402671" cy="248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7731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076554-0660-4F2F-AA3C-4B4378BCB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83" y="147637"/>
            <a:ext cx="8534400" cy="65627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1849AC2-CCDD-45C0-B540-A71B0663E826}"/>
              </a:ext>
            </a:extLst>
          </p:cNvPr>
          <p:cNvSpPr/>
          <p:nvPr/>
        </p:nvSpPr>
        <p:spPr>
          <a:xfrm>
            <a:off x="435006" y="133165"/>
            <a:ext cx="8549196" cy="65872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10715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1887EB-F24A-40B0-9D3C-1AFEA4550E6B}"/>
              </a:ext>
            </a:extLst>
          </p:cNvPr>
          <p:cNvSpPr txBox="1"/>
          <p:nvPr/>
        </p:nvSpPr>
        <p:spPr>
          <a:xfrm>
            <a:off x="470516" y="2328945"/>
            <a:ext cx="545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mapred-site.xml</a:t>
            </a:r>
          </a:p>
          <a:p>
            <a:r>
              <a:rPr lang="en-US" altLang="ko-KR" dirty="0"/>
              <a:t>* </a:t>
            </a:r>
            <a:r>
              <a:rPr lang="ko-KR" altLang="en-US" dirty="0" err="1"/>
              <a:t>맵리듀스에서</a:t>
            </a:r>
            <a:r>
              <a:rPr lang="ko-KR" altLang="en-US" dirty="0"/>
              <a:t> 사용할 환경 설정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5A2D6C-A408-4D19-A9D3-81B89B1ABCAA}"/>
              </a:ext>
            </a:extLst>
          </p:cNvPr>
          <p:cNvSpPr txBox="1"/>
          <p:nvPr/>
        </p:nvSpPr>
        <p:spPr>
          <a:xfrm>
            <a:off x="470516" y="3808923"/>
            <a:ext cx="312493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vi mapred-site.xml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ACE1E-360E-4855-96D7-0919D19576F8}"/>
              </a:ext>
            </a:extLst>
          </p:cNvPr>
          <p:cNvSpPr txBox="1"/>
          <p:nvPr/>
        </p:nvSpPr>
        <p:spPr>
          <a:xfrm>
            <a:off x="470517" y="571968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server01</a:t>
            </a:r>
          </a:p>
          <a:p>
            <a:r>
              <a:rPr lang="en-US" altLang="ko-KR" dirty="0"/>
              <a:t>User: </a:t>
            </a:r>
            <a:r>
              <a:rPr lang="en-US" altLang="ko-KR" dirty="0" err="1"/>
              <a:t>hadoop</a:t>
            </a:r>
            <a:endParaRPr lang="en-US" altLang="ko-KR" dirty="0"/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/home/</a:t>
            </a:r>
            <a:r>
              <a:rPr lang="en-US" altLang="ko-KR" dirty="0" err="1"/>
              <a:t>hadoop</a:t>
            </a:r>
            <a:r>
              <a:rPr lang="en-US" altLang="ko-KR" dirty="0"/>
              <a:t>/hadoop-3.1.0/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hadoop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20761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80DE30-88CE-4083-9A90-C2491D2A7707}"/>
              </a:ext>
            </a:extLst>
          </p:cNvPr>
          <p:cNvSpPr txBox="1"/>
          <p:nvPr/>
        </p:nvSpPr>
        <p:spPr>
          <a:xfrm>
            <a:off x="298881" y="0"/>
            <a:ext cx="7113974" cy="17543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&lt;configuration&gt;</a:t>
            </a:r>
          </a:p>
          <a:p>
            <a:r>
              <a:rPr lang="en-US" altLang="ko-KR" dirty="0"/>
              <a:t>        &lt;property&gt;</a:t>
            </a:r>
          </a:p>
          <a:p>
            <a:r>
              <a:rPr lang="en-US" altLang="ko-KR" dirty="0"/>
              <a:t>                &lt;name&gt;mapreduce.framework.name&lt;/name&gt;</a:t>
            </a:r>
          </a:p>
          <a:p>
            <a:r>
              <a:rPr lang="en-US" altLang="ko-KR" dirty="0"/>
              <a:t>                &lt;value&gt;yarn&lt;/value&gt;</a:t>
            </a:r>
          </a:p>
          <a:p>
            <a:r>
              <a:rPr lang="en-US" altLang="ko-KR" dirty="0"/>
              <a:t>        &lt;/property&gt;</a:t>
            </a:r>
          </a:p>
          <a:p>
            <a:r>
              <a:rPr lang="en-US" altLang="ko-KR" dirty="0"/>
              <a:t>&lt;/configuration&gt;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2A64EA-C2BA-4953-A799-C9656461A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81" y="1996782"/>
            <a:ext cx="7381875" cy="46577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96AB252-5B75-4448-B223-980736135D8F}"/>
              </a:ext>
            </a:extLst>
          </p:cNvPr>
          <p:cNvSpPr/>
          <p:nvPr/>
        </p:nvSpPr>
        <p:spPr>
          <a:xfrm>
            <a:off x="298881" y="5299969"/>
            <a:ext cx="5196397" cy="13494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86343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1887EB-F24A-40B0-9D3C-1AFEA4550E6B}"/>
              </a:ext>
            </a:extLst>
          </p:cNvPr>
          <p:cNvSpPr txBox="1"/>
          <p:nvPr/>
        </p:nvSpPr>
        <p:spPr>
          <a:xfrm>
            <a:off x="470516" y="2328945"/>
            <a:ext cx="545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yarn-site.xml</a:t>
            </a:r>
          </a:p>
          <a:p>
            <a:r>
              <a:rPr lang="en-US" altLang="ko-KR" dirty="0"/>
              <a:t>* yarn</a:t>
            </a:r>
            <a:r>
              <a:rPr lang="ko-KR" altLang="en-US" dirty="0"/>
              <a:t>에서 사용할 환경 설정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5A2D6C-A408-4D19-A9D3-81B89B1ABCAA}"/>
              </a:ext>
            </a:extLst>
          </p:cNvPr>
          <p:cNvSpPr txBox="1"/>
          <p:nvPr/>
        </p:nvSpPr>
        <p:spPr>
          <a:xfrm>
            <a:off x="470516" y="3808923"/>
            <a:ext cx="312493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vi yarn-site.xml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ACE1E-360E-4855-96D7-0919D19576F8}"/>
              </a:ext>
            </a:extLst>
          </p:cNvPr>
          <p:cNvSpPr txBox="1"/>
          <p:nvPr/>
        </p:nvSpPr>
        <p:spPr>
          <a:xfrm>
            <a:off x="470517" y="571968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server01</a:t>
            </a:r>
          </a:p>
          <a:p>
            <a:r>
              <a:rPr lang="en-US" altLang="ko-KR" dirty="0"/>
              <a:t>User: </a:t>
            </a:r>
            <a:r>
              <a:rPr lang="en-US" altLang="ko-KR" dirty="0" err="1"/>
              <a:t>hadoop</a:t>
            </a:r>
            <a:endParaRPr lang="en-US" altLang="ko-KR" dirty="0"/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/home/</a:t>
            </a:r>
            <a:r>
              <a:rPr lang="en-US" altLang="ko-KR" dirty="0" err="1"/>
              <a:t>hadoop</a:t>
            </a:r>
            <a:r>
              <a:rPr lang="en-US" altLang="ko-KR" dirty="0"/>
              <a:t>/hadoop-3.1.0/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hadoop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608956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80DE30-88CE-4083-9A90-C2491D2A7707}"/>
              </a:ext>
            </a:extLst>
          </p:cNvPr>
          <p:cNvSpPr txBox="1"/>
          <p:nvPr/>
        </p:nvSpPr>
        <p:spPr>
          <a:xfrm>
            <a:off x="334391" y="0"/>
            <a:ext cx="11523217" cy="59093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&lt;configuration&gt;</a:t>
            </a:r>
          </a:p>
          <a:p>
            <a:r>
              <a:rPr lang="en-US" altLang="ko-KR" dirty="0"/>
              <a:t>        &lt;property&gt;</a:t>
            </a:r>
          </a:p>
          <a:p>
            <a:r>
              <a:rPr lang="en-US" altLang="ko-KR" dirty="0"/>
              <a:t>                &lt;name&gt;</a:t>
            </a:r>
            <a:r>
              <a:rPr lang="en-US" altLang="ko-KR" dirty="0" err="1"/>
              <a:t>yarn.nodemanager.aux</a:t>
            </a:r>
            <a:r>
              <a:rPr lang="en-US" altLang="ko-KR" dirty="0"/>
              <a:t>-services&lt;/name&gt;</a:t>
            </a:r>
          </a:p>
          <a:p>
            <a:r>
              <a:rPr lang="en-US" altLang="ko-KR" dirty="0"/>
              <a:t>                &lt;value&gt;</a:t>
            </a:r>
            <a:r>
              <a:rPr lang="en-US" altLang="ko-KR" dirty="0" err="1"/>
              <a:t>mapreduce_shuffle</a:t>
            </a:r>
            <a:r>
              <a:rPr lang="en-US" altLang="ko-KR" dirty="0"/>
              <a:t>&lt;/value&gt;</a:t>
            </a:r>
          </a:p>
          <a:p>
            <a:r>
              <a:rPr lang="en-US" altLang="ko-KR" dirty="0"/>
              <a:t>        &lt;/property&gt;</a:t>
            </a:r>
          </a:p>
          <a:p>
            <a:r>
              <a:rPr lang="en-US" altLang="ko-KR" dirty="0"/>
              <a:t>        &lt;property&gt;</a:t>
            </a:r>
          </a:p>
          <a:p>
            <a:r>
              <a:rPr lang="en-US" altLang="ko-KR" dirty="0"/>
              <a:t>                &lt;name&gt;</a:t>
            </a:r>
            <a:r>
              <a:rPr lang="en-US" altLang="ko-KR" dirty="0" err="1"/>
              <a:t>yarn.nodemanager.aux-services.mapreduce_shuffle.class</a:t>
            </a:r>
            <a:r>
              <a:rPr lang="en-US" altLang="ko-KR" dirty="0"/>
              <a:t>&lt;/name&gt;</a:t>
            </a:r>
          </a:p>
          <a:p>
            <a:r>
              <a:rPr lang="en-US" altLang="ko-KR" dirty="0"/>
              <a:t>                &lt;value&gt;</a:t>
            </a:r>
            <a:r>
              <a:rPr lang="en-US" altLang="ko-KR" dirty="0" err="1"/>
              <a:t>org.apache.hadoop.mapred.ShuffleHandler</a:t>
            </a:r>
            <a:r>
              <a:rPr lang="en-US" altLang="ko-KR" dirty="0"/>
              <a:t>&lt;/value&gt;</a:t>
            </a:r>
          </a:p>
          <a:p>
            <a:r>
              <a:rPr lang="en-US" altLang="ko-KR" dirty="0"/>
              <a:t>        &lt;/property&gt;</a:t>
            </a:r>
          </a:p>
          <a:p>
            <a:r>
              <a:rPr lang="en-US" altLang="ko-KR" dirty="0"/>
              <a:t>        &lt;property&gt;</a:t>
            </a:r>
          </a:p>
          <a:p>
            <a:r>
              <a:rPr lang="en-US" altLang="ko-KR" dirty="0"/>
              <a:t>                &lt;name&gt;</a:t>
            </a:r>
            <a:r>
              <a:rPr lang="en-US" altLang="ko-KR" dirty="0" err="1"/>
              <a:t>yarn.nodemanager.local-dirs</a:t>
            </a:r>
            <a:r>
              <a:rPr lang="en-US" altLang="ko-KR" dirty="0"/>
              <a:t>&lt;/name&gt;</a:t>
            </a:r>
          </a:p>
          <a:p>
            <a:r>
              <a:rPr lang="en-US" altLang="ko-KR" dirty="0"/>
              <a:t>                &lt;value&gt;/yarn/nm-local-</a:t>
            </a:r>
            <a:r>
              <a:rPr lang="en-US" altLang="ko-KR" dirty="0" err="1"/>
              <a:t>dir</a:t>
            </a:r>
            <a:r>
              <a:rPr lang="en-US" altLang="ko-KR" dirty="0"/>
              <a:t>&lt;/value&gt;</a:t>
            </a:r>
          </a:p>
          <a:p>
            <a:r>
              <a:rPr lang="en-US" altLang="ko-KR" dirty="0"/>
              <a:t>        &lt;/property&gt;</a:t>
            </a:r>
          </a:p>
          <a:p>
            <a:r>
              <a:rPr lang="en-US" altLang="ko-KR" dirty="0"/>
              <a:t>        &lt;property&gt;</a:t>
            </a:r>
          </a:p>
          <a:p>
            <a:r>
              <a:rPr lang="en-US" altLang="ko-KR" dirty="0"/>
              <a:t>                &lt;name&gt;</a:t>
            </a:r>
            <a:r>
              <a:rPr lang="en-US" altLang="ko-KR" dirty="0" err="1"/>
              <a:t>yarn.resourcemanager.fs.state-store.uri</a:t>
            </a:r>
            <a:r>
              <a:rPr lang="en-US" altLang="ko-KR" dirty="0"/>
              <a:t>&lt;/name&gt;</a:t>
            </a:r>
          </a:p>
          <a:p>
            <a:r>
              <a:rPr lang="en-US" altLang="ko-KR" dirty="0"/>
              <a:t>                &lt;value&gt;/yarn/system/</a:t>
            </a:r>
            <a:r>
              <a:rPr lang="en-US" altLang="ko-KR" dirty="0" err="1"/>
              <a:t>rmstore</a:t>
            </a:r>
            <a:r>
              <a:rPr lang="en-US" altLang="ko-KR" dirty="0"/>
              <a:t>&lt;/value&gt;</a:t>
            </a:r>
          </a:p>
          <a:p>
            <a:r>
              <a:rPr lang="en-US" altLang="ko-KR" dirty="0"/>
              <a:t>        &lt;/property&gt;</a:t>
            </a:r>
          </a:p>
          <a:p>
            <a:r>
              <a:rPr lang="en-US" altLang="ko-KR" dirty="0"/>
              <a:t>        &lt;property&gt;</a:t>
            </a:r>
          </a:p>
          <a:p>
            <a:r>
              <a:rPr lang="en-US" altLang="ko-KR" dirty="0"/>
              <a:t>                &lt;name&gt;</a:t>
            </a:r>
            <a:r>
              <a:rPr lang="en-US" altLang="ko-KR" dirty="0" err="1"/>
              <a:t>yarn.resourcemanager.hostname</a:t>
            </a:r>
            <a:r>
              <a:rPr lang="en-US" altLang="ko-KR" dirty="0"/>
              <a:t>&lt;/name&gt;</a:t>
            </a:r>
          </a:p>
          <a:p>
            <a:r>
              <a:rPr lang="en-US" altLang="ko-KR" dirty="0"/>
              <a:t>                &lt;value&gt;server01&lt;/value&gt;</a:t>
            </a:r>
          </a:p>
          <a:p>
            <a:r>
              <a:rPr lang="en-US" altLang="ko-KR" dirty="0"/>
              <a:t>        &lt;/property&gt;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09392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80DE30-88CE-4083-9A90-C2491D2A7707}"/>
              </a:ext>
            </a:extLst>
          </p:cNvPr>
          <p:cNvSpPr txBox="1"/>
          <p:nvPr/>
        </p:nvSpPr>
        <p:spPr>
          <a:xfrm>
            <a:off x="334391" y="0"/>
            <a:ext cx="11523217" cy="646330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&lt;property&gt;</a:t>
            </a:r>
          </a:p>
          <a:p>
            <a:r>
              <a:rPr lang="en-US" altLang="ko-KR" dirty="0"/>
              <a:t>                &lt;name&gt;</a:t>
            </a:r>
            <a:r>
              <a:rPr lang="en-US" altLang="ko-KR" dirty="0" err="1"/>
              <a:t>yarn.resourcemanager.address</a:t>
            </a:r>
            <a:r>
              <a:rPr lang="en-US" altLang="ko-KR" dirty="0"/>
              <a:t>&lt;/name&gt;</a:t>
            </a:r>
          </a:p>
          <a:p>
            <a:r>
              <a:rPr lang="en-US" altLang="ko-KR" dirty="0"/>
              <a:t>                &lt;value&gt;server01:8032&lt;/value&gt;</a:t>
            </a:r>
          </a:p>
          <a:p>
            <a:r>
              <a:rPr lang="en-US" altLang="ko-KR" dirty="0"/>
              <a:t>        &lt;/property&gt;</a:t>
            </a:r>
          </a:p>
          <a:p>
            <a:r>
              <a:rPr lang="en-US" altLang="ko-KR" dirty="0"/>
              <a:t>        &lt;property&gt;</a:t>
            </a:r>
          </a:p>
          <a:p>
            <a:r>
              <a:rPr lang="en-US" altLang="ko-KR" dirty="0"/>
              <a:t>                &lt;name&gt;</a:t>
            </a:r>
            <a:r>
              <a:rPr lang="en-US" altLang="ko-KR" dirty="0" err="1"/>
              <a:t>yarn.web-proxy.address</a:t>
            </a:r>
            <a:r>
              <a:rPr lang="en-US" altLang="ko-KR" dirty="0"/>
              <a:t>&lt;/name&gt;</a:t>
            </a:r>
          </a:p>
          <a:p>
            <a:r>
              <a:rPr lang="en-US" altLang="ko-KR" dirty="0"/>
              <a:t>                &lt;value&gt;0.0.0.0:8089&lt;/value&gt;</a:t>
            </a:r>
          </a:p>
          <a:p>
            <a:r>
              <a:rPr lang="en-US" altLang="ko-KR" dirty="0"/>
              <a:t>        &lt;/property&gt;</a:t>
            </a:r>
          </a:p>
          <a:p>
            <a:r>
              <a:rPr lang="en-US" altLang="ko-KR" dirty="0"/>
              <a:t>        &lt;property&gt;</a:t>
            </a:r>
          </a:p>
          <a:p>
            <a:r>
              <a:rPr lang="en-US" altLang="ko-KR" dirty="0"/>
              <a:t>                &lt;name&gt;</a:t>
            </a:r>
            <a:r>
              <a:rPr lang="en-US" altLang="ko-KR" dirty="0" err="1"/>
              <a:t>yarn.application.classpath</a:t>
            </a:r>
            <a:r>
              <a:rPr lang="en-US" altLang="ko-KR" dirty="0"/>
              <a:t>&lt;/name&gt;</a:t>
            </a:r>
          </a:p>
          <a:p>
            <a:r>
              <a:rPr lang="en-US" altLang="ko-KR" dirty="0"/>
              <a:t>                &lt;value&gt;</a:t>
            </a:r>
          </a:p>
          <a:p>
            <a:r>
              <a:rPr lang="en-US" altLang="ko-KR" dirty="0"/>
              <a:t>                        /home/</a:t>
            </a:r>
            <a:r>
              <a:rPr lang="en-US" altLang="ko-KR" dirty="0" err="1"/>
              <a:t>hadoop</a:t>
            </a:r>
            <a:r>
              <a:rPr lang="en-US" altLang="ko-KR" dirty="0"/>
              <a:t>/hadoop-3.1.0/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hadoop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                /home/</a:t>
            </a:r>
            <a:r>
              <a:rPr lang="en-US" altLang="ko-KR" dirty="0" err="1"/>
              <a:t>hadoop</a:t>
            </a:r>
            <a:r>
              <a:rPr lang="en-US" altLang="ko-KR" dirty="0"/>
              <a:t>/hadoop-3.1.0/share/</a:t>
            </a:r>
            <a:r>
              <a:rPr lang="en-US" altLang="ko-KR" dirty="0" err="1"/>
              <a:t>hadoop</a:t>
            </a:r>
            <a:r>
              <a:rPr lang="en-US" altLang="ko-KR" dirty="0"/>
              <a:t>/common/*,</a:t>
            </a:r>
          </a:p>
          <a:p>
            <a:r>
              <a:rPr lang="en-US" altLang="ko-KR" dirty="0"/>
              <a:t>                        /home/</a:t>
            </a:r>
            <a:r>
              <a:rPr lang="en-US" altLang="ko-KR" dirty="0" err="1"/>
              <a:t>hadoop</a:t>
            </a:r>
            <a:r>
              <a:rPr lang="en-US" altLang="ko-KR" dirty="0"/>
              <a:t>/hadoop-3.1.0/share/</a:t>
            </a:r>
            <a:r>
              <a:rPr lang="en-US" altLang="ko-KR" dirty="0" err="1"/>
              <a:t>hadoop</a:t>
            </a:r>
            <a:r>
              <a:rPr lang="en-US" altLang="ko-KR" dirty="0"/>
              <a:t>/common/lib/*,</a:t>
            </a:r>
          </a:p>
          <a:p>
            <a:r>
              <a:rPr lang="en-US" altLang="ko-KR" dirty="0"/>
              <a:t>                        /home/</a:t>
            </a:r>
            <a:r>
              <a:rPr lang="en-US" altLang="ko-KR" dirty="0" err="1"/>
              <a:t>hadoop</a:t>
            </a:r>
            <a:r>
              <a:rPr lang="en-US" altLang="ko-KR" dirty="0"/>
              <a:t>/hadoop-3.1.0/share/</a:t>
            </a:r>
            <a:r>
              <a:rPr lang="en-US" altLang="ko-KR" dirty="0" err="1"/>
              <a:t>hadoop</a:t>
            </a:r>
            <a:r>
              <a:rPr lang="en-US" altLang="ko-KR" dirty="0"/>
              <a:t>/</a:t>
            </a:r>
            <a:r>
              <a:rPr lang="en-US" altLang="ko-KR" dirty="0" err="1"/>
              <a:t>hdfs</a:t>
            </a:r>
            <a:r>
              <a:rPr lang="en-US" altLang="ko-KR" dirty="0"/>
              <a:t>/*,</a:t>
            </a:r>
          </a:p>
          <a:p>
            <a:r>
              <a:rPr lang="en-US" altLang="ko-KR" dirty="0"/>
              <a:t>                        /home/</a:t>
            </a:r>
            <a:r>
              <a:rPr lang="en-US" altLang="ko-KR" dirty="0" err="1"/>
              <a:t>hadoop</a:t>
            </a:r>
            <a:r>
              <a:rPr lang="en-US" altLang="ko-KR" dirty="0"/>
              <a:t>/hadoop-3.1.0/share/</a:t>
            </a:r>
            <a:r>
              <a:rPr lang="en-US" altLang="ko-KR" dirty="0" err="1"/>
              <a:t>hadoop</a:t>
            </a:r>
            <a:r>
              <a:rPr lang="en-US" altLang="ko-KR" dirty="0"/>
              <a:t>/</a:t>
            </a:r>
            <a:r>
              <a:rPr lang="en-US" altLang="ko-KR" dirty="0" err="1"/>
              <a:t>hdfs</a:t>
            </a:r>
            <a:r>
              <a:rPr lang="en-US" altLang="ko-KR" dirty="0"/>
              <a:t>/lib/*,</a:t>
            </a:r>
          </a:p>
          <a:p>
            <a:r>
              <a:rPr lang="en-US" altLang="ko-KR" dirty="0"/>
              <a:t>                        /home/</a:t>
            </a:r>
            <a:r>
              <a:rPr lang="en-US" altLang="ko-KR" dirty="0" err="1"/>
              <a:t>hadoop</a:t>
            </a:r>
            <a:r>
              <a:rPr lang="en-US" altLang="ko-KR" dirty="0"/>
              <a:t>/hadoop-3.1.0/share/</a:t>
            </a:r>
            <a:r>
              <a:rPr lang="en-US" altLang="ko-KR" dirty="0" err="1"/>
              <a:t>hadoop</a:t>
            </a:r>
            <a:r>
              <a:rPr lang="en-US" altLang="ko-KR" dirty="0"/>
              <a:t>/</a:t>
            </a:r>
            <a:r>
              <a:rPr lang="en-US" altLang="ko-KR" dirty="0" err="1"/>
              <a:t>mapreduce</a:t>
            </a:r>
            <a:r>
              <a:rPr lang="en-US" altLang="ko-KR" dirty="0"/>
              <a:t>/*,</a:t>
            </a:r>
          </a:p>
          <a:p>
            <a:r>
              <a:rPr lang="en-US" altLang="ko-KR" dirty="0"/>
              <a:t>                        /home/</a:t>
            </a:r>
            <a:r>
              <a:rPr lang="en-US" altLang="ko-KR" dirty="0" err="1"/>
              <a:t>hadoop</a:t>
            </a:r>
            <a:r>
              <a:rPr lang="en-US" altLang="ko-KR" dirty="0"/>
              <a:t>/hadoop-3.1.0/share/</a:t>
            </a:r>
            <a:r>
              <a:rPr lang="en-US" altLang="ko-KR" dirty="0" err="1"/>
              <a:t>hadoop</a:t>
            </a:r>
            <a:r>
              <a:rPr lang="en-US" altLang="ko-KR" dirty="0"/>
              <a:t>/</a:t>
            </a:r>
            <a:r>
              <a:rPr lang="en-US" altLang="ko-KR" dirty="0" err="1"/>
              <a:t>mapreduce</a:t>
            </a:r>
            <a:r>
              <a:rPr lang="en-US" altLang="ko-KR" dirty="0"/>
              <a:t>/lib/*,</a:t>
            </a:r>
          </a:p>
          <a:p>
            <a:r>
              <a:rPr lang="en-US" altLang="ko-KR" dirty="0"/>
              <a:t>                        /home/</a:t>
            </a:r>
            <a:r>
              <a:rPr lang="en-US" altLang="ko-KR" dirty="0" err="1"/>
              <a:t>hadoop</a:t>
            </a:r>
            <a:r>
              <a:rPr lang="en-US" altLang="ko-KR" dirty="0"/>
              <a:t>/hadoop-3.1.0/share/</a:t>
            </a:r>
            <a:r>
              <a:rPr lang="en-US" altLang="ko-KR" dirty="0" err="1"/>
              <a:t>hadoop</a:t>
            </a:r>
            <a:r>
              <a:rPr lang="en-US" altLang="ko-KR" dirty="0"/>
              <a:t>/yarn/*,</a:t>
            </a:r>
          </a:p>
          <a:p>
            <a:r>
              <a:rPr lang="en-US" altLang="ko-KR" dirty="0"/>
              <a:t>                        /home/</a:t>
            </a:r>
            <a:r>
              <a:rPr lang="en-US" altLang="ko-KR" dirty="0" err="1"/>
              <a:t>hadoop</a:t>
            </a:r>
            <a:r>
              <a:rPr lang="en-US" altLang="ko-KR" dirty="0"/>
              <a:t>/hadoop-3.1.0/share/</a:t>
            </a:r>
            <a:r>
              <a:rPr lang="en-US" altLang="ko-KR" dirty="0" err="1"/>
              <a:t>hadoop</a:t>
            </a:r>
            <a:r>
              <a:rPr lang="en-US" altLang="ko-KR" dirty="0"/>
              <a:t>/yarn/lib/*</a:t>
            </a:r>
          </a:p>
          <a:p>
            <a:r>
              <a:rPr lang="en-US" altLang="ko-KR" dirty="0"/>
              <a:t>                &lt;/value&gt;</a:t>
            </a:r>
          </a:p>
          <a:p>
            <a:r>
              <a:rPr lang="en-US" altLang="ko-KR" dirty="0"/>
              <a:t>        &lt;/property&gt;</a:t>
            </a:r>
          </a:p>
          <a:p>
            <a:r>
              <a:rPr lang="en-US" altLang="ko-KR" dirty="0"/>
              <a:t>&lt;/configuration&gt;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637670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D258C92-C080-417F-8CFE-E0B367958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18" y="0"/>
            <a:ext cx="7378042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91F56D9-7658-41AC-B07A-CD1945C1F7B3}"/>
              </a:ext>
            </a:extLst>
          </p:cNvPr>
          <p:cNvSpPr/>
          <p:nvPr/>
        </p:nvSpPr>
        <p:spPr>
          <a:xfrm>
            <a:off x="443883" y="2423604"/>
            <a:ext cx="7421733" cy="4434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63097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95748AA-C42E-44EF-B503-307B6848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19" y="1062732"/>
            <a:ext cx="7572562" cy="341161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D02BAF5-8DD1-4E8C-9684-7A6B33059BF7}"/>
              </a:ext>
            </a:extLst>
          </p:cNvPr>
          <p:cNvSpPr/>
          <p:nvPr/>
        </p:nvSpPr>
        <p:spPr>
          <a:xfrm>
            <a:off x="506027" y="994299"/>
            <a:ext cx="7572654" cy="35155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43904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1887EB-F24A-40B0-9D3C-1AFEA4550E6B}"/>
              </a:ext>
            </a:extLst>
          </p:cNvPr>
          <p:cNvSpPr txBox="1"/>
          <p:nvPr/>
        </p:nvSpPr>
        <p:spPr>
          <a:xfrm>
            <a:off x="470516" y="2328945"/>
            <a:ext cx="545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hadoop-env.sh</a:t>
            </a:r>
          </a:p>
          <a:p>
            <a:r>
              <a:rPr lang="en-US" altLang="ko-KR" dirty="0"/>
              <a:t>* </a:t>
            </a:r>
            <a:r>
              <a:rPr lang="en-US" altLang="ko-KR" dirty="0" err="1"/>
              <a:t>jdk</a:t>
            </a:r>
            <a:r>
              <a:rPr lang="ko-KR" altLang="en-US" dirty="0"/>
              <a:t>와 </a:t>
            </a:r>
            <a:r>
              <a:rPr lang="en-US" altLang="ko-KR" dirty="0" err="1"/>
              <a:t>pids</a:t>
            </a:r>
            <a:r>
              <a:rPr lang="ko-KR" altLang="en-US" dirty="0"/>
              <a:t>경로 설정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5A2D6C-A408-4D19-A9D3-81B89B1ABCAA}"/>
              </a:ext>
            </a:extLst>
          </p:cNvPr>
          <p:cNvSpPr txBox="1"/>
          <p:nvPr/>
        </p:nvSpPr>
        <p:spPr>
          <a:xfrm>
            <a:off x="470516" y="3808923"/>
            <a:ext cx="312493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vi hadoop-env.sh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ACE1E-360E-4855-96D7-0919D19576F8}"/>
              </a:ext>
            </a:extLst>
          </p:cNvPr>
          <p:cNvSpPr txBox="1"/>
          <p:nvPr/>
        </p:nvSpPr>
        <p:spPr>
          <a:xfrm>
            <a:off x="470517" y="571968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server01</a:t>
            </a:r>
          </a:p>
          <a:p>
            <a:r>
              <a:rPr lang="en-US" altLang="ko-KR" dirty="0"/>
              <a:t>User: </a:t>
            </a:r>
            <a:r>
              <a:rPr lang="en-US" altLang="ko-KR" dirty="0" err="1"/>
              <a:t>hadoop</a:t>
            </a:r>
            <a:endParaRPr lang="en-US" altLang="ko-KR" dirty="0"/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/home/</a:t>
            </a:r>
            <a:r>
              <a:rPr lang="en-US" altLang="ko-KR" dirty="0" err="1"/>
              <a:t>hadoop</a:t>
            </a:r>
            <a:r>
              <a:rPr lang="en-US" altLang="ko-KR" dirty="0"/>
              <a:t>/hadoop-3.1.0/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hadoop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58618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104E8B-1400-45FE-86CE-D245FCB14BF8}"/>
              </a:ext>
            </a:extLst>
          </p:cNvPr>
          <p:cNvSpPr txBox="1"/>
          <p:nvPr/>
        </p:nvSpPr>
        <p:spPr>
          <a:xfrm>
            <a:off x="408370" y="328877"/>
            <a:ext cx="11585361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[54</a:t>
            </a:r>
            <a:r>
              <a:rPr lang="ko-KR" altLang="en-US" dirty="0"/>
              <a:t>번째 줄</a:t>
            </a:r>
            <a:r>
              <a:rPr lang="en-US" altLang="ko-KR" dirty="0"/>
              <a:t>] vi</a:t>
            </a:r>
            <a:r>
              <a:rPr lang="ko-KR" altLang="en-US" dirty="0"/>
              <a:t>에디터에서 </a:t>
            </a:r>
            <a:r>
              <a:rPr lang="en-US" altLang="ko-KR" dirty="0"/>
              <a:t>esc</a:t>
            </a:r>
            <a:r>
              <a:rPr lang="ko-KR" altLang="en-US" dirty="0"/>
              <a:t>로 표준모드 접근 후 원하는 </a:t>
            </a:r>
            <a:r>
              <a:rPr lang="ko-KR" altLang="en-US" dirty="0" err="1"/>
              <a:t>줄번호</a:t>
            </a:r>
            <a:r>
              <a:rPr lang="ko-KR" altLang="en-US" dirty="0"/>
              <a:t> 입력 후 </a:t>
            </a:r>
            <a:r>
              <a:rPr lang="en-US" altLang="ko-KR" dirty="0" err="1"/>
              <a:t>shift+g</a:t>
            </a:r>
            <a:r>
              <a:rPr lang="ko-KR" altLang="en-US" dirty="0"/>
              <a:t>하게 되면 해당 행으로 </a:t>
            </a:r>
            <a:r>
              <a:rPr lang="ko-KR" altLang="en-US" dirty="0" err="1"/>
              <a:t>찾아감</a:t>
            </a:r>
            <a:endParaRPr lang="en-US" altLang="ko-KR" dirty="0"/>
          </a:p>
          <a:p>
            <a:r>
              <a:rPr lang="en-US" altLang="ko-KR" dirty="0"/>
              <a:t>export JAVA_HOME=/opt/apps/jdk8/ #</a:t>
            </a:r>
            <a:r>
              <a:rPr lang="ko-KR" altLang="en-US" dirty="0"/>
              <a:t>주석 해제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2B4398-E78C-4AC9-924F-E50BF4AE5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70" y="1455778"/>
            <a:ext cx="6924585" cy="12963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E48F6CA-C1AF-4BB2-9666-D4D0FF424713}"/>
              </a:ext>
            </a:extLst>
          </p:cNvPr>
          <p:cNvSpPr/>
          <p:nvPr/>
        </p:nvSpPr>
        <p:spPr>
          <a:xfrm>
            <a:off x="408370" y="2325950"/>
            <a:ext cx="3586581" cy="4527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CE5A6C-607E-4FE2-B070-6C94F813FCDF}"/>
              </a:ext>
            </a:extLst>
          </p:cNvPr>
          <p:cNvSpPr txBox="1"/>
          <p:nvPr/>
        </p:nvSpPr>
        <p:spPr>
          <a:xfrm>
            <a:off x="408370" y="3299084"/>
            <a:ext cx="11585361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[211</a:t>
            </a:r>
            <a:r>
              <a:rPr lang="ko-KR" altLang="en-US" dirty="0"/>
              <a:t>번째 줄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export HADOOP_PID_DIR=/</a:t>
            </a:r>
            <a:r>
              <a:rPr lang="en-US" altLang="ko-KR" dirty="0" err="1"/>
              <a:t>pids</a:t>
            </a:r>
            <a:r>
              <a:rPr lang="en-US" altLang="ko-KR" dirty="0"/>
              <a:t> #</a:t>
            </a:r>
            <a:r>
              <a:rPr lang="ko-KR" altLang="en-US" dirty="0"/>
              <a:t>주석 해제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EA3CB88-2998-4078-BAAC-6C72B2BC0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70" y="4540612"/>
            <a:ext cx="6924584" cy="119436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59F3FC-8C21-488E-AFB2-0B7A1F38A8BF}"/>
              </a:ext>
            </a:extLst>
          </p:cNvPr>
          <p:cNvSpPr/>
          <p:nvPr/>
        </p:nvSpPr>
        <p:spPr>
          <a:xfrm>
            <a:off x="408370" y="5178065"/>
            <a:ext cx="3950566" cy="352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BDE115-6C83-4BD4-B06F-F7EDF5E9AB30}"/>
              </a:ext>
            </a:extLst>
          </p:cNvPr>
          <p:cNvSpPr txBox="1"/>
          <p:nvPr/>
        </p:nvSpPr>
        <p:spPr>
          <a:xfrm>
            <a:off x="408370" y="6081204"/>
            <a:ext cx="8780018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설정 후</a:t>
            </a:r>
            <a:endParaRPr lang="en-US" altLang="ko-KR" dirty="0"/>
          </a:p>
          <a:p>
            <a:r>
              <a:rPr lang="en-US" altLang="ko-KR" dirty="0"/>
              <a:t>cd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# /home/</a:t>
            </a:r>
            <a:r>
              <a:rPr lang="en-US" altLang="ko-KR" dirty="0" err="1"/>
              <a:t>hadoop</a:t>
            </a:r>
            <a:r>
              <a:rPr lang="en-US" altLang="ko-KR" dirty="0"/>
              <a:t> </a:t>
            </a:r>
            <a:r>
              <a:rPr lang="ko-KR" altLang="en-US" dirty="0"/>
              <a:t>경로로 </a:t>
            </a:r>
            <a:r>
              <a:rPr lang="ko-KR" altLang="en-US" dirty="0" err="1"/>
              <a:t>돌아감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187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9E724-BD93-465B-9BE8-75FAFC80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4" y="311859"/>
            <a:ext cx="10515600" cy="611419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가상 서버 생성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DCB00DA-F51F-4C82-8F26-307C0665F38C}"/>
              </a:ext>
            </a:extLst>
          </p:cNvPr>
          <p:cNvCxnSpPr/>
          <p:nvPr/>
        </p:nvCxnSpPr>
        <p:spPr>
          <a:xfrm>
            <a:off x="248575" y="923278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E4BE80D-8123-4D7C-8C5D-A8E1B18BF9D8}"/>
              </a:ext>
            </a:extLst>
          </p:cNvPr>
          <p:cNvSpPr txBox="1"/>
          <p:nvPr/>
        </p:nvSpPr>
        <p:spPr>
          <a:xfrm>
            <a:off x="483094" y="1047565"/>
            <a:ext cx="921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디스크 크기 설정 후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E1AB11-067A-4C80-8D78-266189C28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25" y="1534697"/>
            <a:ext cx="5546833" cy="501144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2FC5983-CCD1-4C2A-99A1-D1767AC4F545}"/>
              </a:ext>
            </a:extLst>
          </p:cNvPr>
          <p:cNvSpPr/>
          <p:nvPr/>
        </p:nvSpPr>
        <p:spPr>
          <a:xfrm>
            <a:off x="4651899" y="4287915"/>
            <a:ext cx="1444101" cy="3639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3247CA-FD86-41F0-A2D3-F7625C02D7AC}"/>
              </a:ext>
            </a:extLst>
          </p:cNvPr>
          <p:cNvSpPr/>
          <p:nvPr/>
        </p:nvSpPr>
        <p:spPr>
          <a:xfrm>
            <a:off x="3808520" y="6152225"/>
            <a:ext cx="1189608" cy="3939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4441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32093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15-4.hadoop </a:t>
            </a:r>
            <a:r>
              <a:rPr lang="ko-KR" altLang="en-US" sz="2400" b="1" dirty="0"/>
              <a:t>파일 </a:t>
            </a:r>
            <a:r>
              <a:rPr lang="ko-KR" altLang="en-US" sz="2400" b="1" dirty="0" err="1"/>
              <a:t>재압축</a:t>
            </a:r>
            <a:r>
              <a:rPr lang="ko-KR" altLang="en-US" sz="2400" b="1" dirty="0"/>
              <a:t> 및 배포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93235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0F3A43-CC17-4B4F-997A-C3C3F8CF2D95}"/>
              </a:ext>
            </a:extLst>
          </p:cNvPr>
          <p:cNvSpPr txBox="1"/>
          <p:nvPr/>
        </p:nvSpPr>
        <p:spPr>
          <a:xfrm>
            <a:off x="388445" y="1082104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server01</a:t>
            </a:r>
          </a:p>
          <a:p>
            <a:r>
              <a:rPr lang="en-US" altLang="ko-KR" dirty="0"/>
              <a:t>User: </a:t>
            </a:r>
            <a:r>
              <a:rPr lang="en-US" altLang="ko-KR" dirty="0" err="1"/>
              <a:t>hadoop</a:t>
            </a:r>
            <a:endParaRPr lang="en-US" altLang="ko-KR" dirty="0"/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/home/</a:t>
            </a:r>
            <a:r>
              <a:rPr lang="en-US" altLang="ko-KR" dirty="0" err="1"/>
              <a:t>hadoop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C3D24-A28E-4602-8EEE-7FD15DDE6F34}"/>
              </a:ext>
            </a:extLst>
          </p:cNvPr>
          <p:cNvSpPr txBox="1"/>
          <p:nvPr/>
        </p:nvSpPr>
        <p:spPr>
          <a:xfrm>
            <a:off x="388445" y="2155187"/>
            <a:ext cx="9623394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ls</a:t>
            </a:r>
          </a:p>
          <a:p>
            <a:endParaRPr lang="en-US" altLang="ko-KR" dirty="0"/>
          </a:p>
          <a:p>
            <a:r>
              <a:rPr lang="en-US" altLang="ko-KR" dirty="0"/>
              <a:t>tar </a:t>
            </a:r>
            <a:r>
              <a:rPr lang="en-US" altLang="ko-KR" dirty="0" err="1"/>
              <a:t>cvfz</a:t>
            </a:r>
            <a:r>
              <a:rPr lang="en-US" altLang="ko-KR" dirty="0"/>
              <a:t> hadoop.tar.gz hadoop-3.1.0 #</a:t>
            </a:r>
            <a:r>
              <a:rPr lang="ko-KR" altLang="en-US" dirty="0" err="1"/>
              <a:t>재압축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6D0BDF-465E-4293-85A5-33E41099C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45" y="3228270"/>
            <a:ext cx="5559594" cy="10862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48BE82-7D2E-4035-A8EC-0B7FBE1970F2}"/>
              </a:ext>
            </a:extLst>
          </p:cNvPr>
          <p:cNvSpPr txBox="1"/>
          <p:nvPr/>
        </p:nvSpPr>
        <p:spPr>
          <a:xfrm>
            <a:off x="388445" y="4713435"/>
            <a:ext cx="9623394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scp</a:t>
            </a:r>
            <a:r>
              <a:rPr lang="en-US" altLang="ko-KR" dirty="0"/>
              <a:t> hadoop.tar.gz hadoop@server02:/home/</a:t>
            </a:r>
            <a:r>
              <a:rPr lang="en-US" altLang="ko-KR" dirty="0" err="1"/>
              <a:t>hadoop</a:t>
            </a:r>
            <a:r>
              <a:rPr lang="en-US" altLang="ko-KR" dirty="0"/>
              <a:t> #</a:t>
            </a:r>
            <a:r>
              <a:rPr lang="ko-KR" altLang="en-US" dirty="0"/>
              <a:t>배포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scp</a:t>
            </a:r>
            <a:r>
              <a:rPr lang="en-US" altLang="ko-KR" dirty="0"/>
              <a:t> hadoop.tar.gz hadoop@server03:/home/</a:t>
            </a:r>
            <a:r>
              <a:rPr lang="en-US" altLang="ko-KR" dirty="0" err="1"/>
              <a:t>hadoop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F6C388-42A0-4468-A047-FD1EE090D357}"/>
              </a:ext>
            </a:extLst>
          </p:cNvPr>
          <p:cNvSpPr/>
          <p:nvPr/>
        </p:nvSpPr>
        <p:spPr>
          <a:xfrm>
            <a:off x="4252404" y="3429000"/>
            <a:ext cx="1597980" cy="4150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5775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32093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15-5.hadoop </a:t>
            </a:r>
            <a:r>
              <a:rPr lang="ko-KR" altLang="en-US" sz="2400" b="1" dirty="0" err="1"/>
              <a:t>재압축</a:t>
            </a:r>
            <a:r>
              <a:rPr lang="ko-KR" altLang="en-US" sz="2400" b="1" dirty="0"/>
              <a:t> 파일 해제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93235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0F3A43-CC17-4B4F-997A-C3C3F8CF2D95}"/>
              </a:ext>
            </a:extLst>
          </p:cNvPr>
          <p:cNvSpPr txBox="1"/>
          <p:nvPr/>
        </p:nvSpPr>
        <p:spPr>
          <a:xfrm>
            <a:off x="388445" y="1082104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server02, server03</a:t>
            </a:r>
          </a:p>
          <a:p>
            <a:r>
              <a:rPr lang="en-US" altLang="ko-KR" dirty="0"/>
              <a:t>User: </a:t>
            </a:r>
            <a:r>
              <a:rPr lang="en-US" altLang="ko-KR" dirty="0" err="1"/>
              <a:t>hadoop</a:t>
            </a:r>
            <a:endParaRPr lang="en-US" altLang="ko-KR" dirty="0"/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/home/</a:t>
            </a:r>
            <a:r>
              <a:rPr lang="en-US" altLang="ko-KR" dirty="0" err="1"/>
              <a:t>hadoop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C3D24-A28E-4602-8EEE-7FD15DDE6F34}"/>
              </a:ext>
            </a:extLst>
          </p:cNvPr>
          <p:cNvSpPr txBox="1"/>
          <p:nvPr/>
        </p:nvSpPr>
        <p:spPr>
          <a:xfrm>
            <a:off x="388445" y="2155187"/>
            <a:ext cx="9623394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ls</a:t>
            </a:r>
          </a:p>
          <a:p>
            <a:endParaRPr lang="en-US" altLang="ko-KR" dirty="0"/>
          </a:p>
          <a:p>
            <a:r>
              <a:rPr lang="en-US" altLang="ko-KR" dirty="0"/>
              <a:t>tar </a:t>
            </a:r>
            <a:r>
              <a:rPr lang="en-US" altLang="ko-KR" dirty="0" err="1"/>
              <a:t>xvfz</a:t>
            </a:r>
            <a:r>
              <a:rPr lang="en-US" altLang="ko-KR" dirty="0"/>
              <a:t> hadoop.tar.gz #server02,</a:t>
            </a:r>
            <a:r>
              <a:rPr lang="ko-KR" altLang="en-US" dirty="0"/>
              <a:t> </a:t>
            </a:r>
            <a:r>
              <a:rPr lang="en-US" altLang="ko-KR" dirty="0"/>
              <a:t>server03</a:t>
            </a:r>
            <a:r>
              <a:rPr lang="ko-KR" altLang="en-US" dirty="0"/>
              <a:t>에서 압축 풀기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E80CBCF4-6A21-4DB8-AE14-51113ADABC32}"/>
              </a:ext>
            </a:extLst>
          </p:cNvPr>
          <p:cNvSpPr txBox="1">
            <a:spLocks/>
          </p:cNvSpPr>
          <p:nvPr/>
        </p:nvSpPr>
        <p:spPr>
          <a:xfrm>
            <a:off x="469082" y="3399954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16.root</a:t>
            </a:r>
            <a:r>
              <a:rPr lang="ko-KR" altLang="en-US" sz="2400" b="1" dirty="0"/>
              <a:t>계정에서 </a:t>
            </a:r>
            <a:r>
              <a:rPr lang="en-US" altLang="ko-KR" sz="2400" b="1" dirty="0" err="1"/>
              <a:t>hadoop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환경변수 설정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46D05B0-7CE9-46D3-8E69-5C411BC6EDDD}"/>
              </a:ext>
            </a:extLst>
          </p:cNvPr>
          <p:cNvCxnSpPr/>
          <p:nvPr/>
        </p:nvCxnSpPr>
        <p:spPr>
          <a:xfrm>
            <a:off x="234563" y="4011373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829A2B-01A4-4D7E-A5E5-1E63FAAC0C3D}"/>
              </a:ext>
            </a:extLst>
          </p:cNvPr>
          <p:cNvSpPr txBox="1"/>
          <p:nvPr/>
        </p:nvSpPr>
        <p:spPr>
          <a:xfrm>
            <a:off x="388445" y="4989331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server02, server03</a:t>
            </a:r>
          </a:p>
          <a:p>
            <a:r>
              <a:rPr lang="en-US" altLang="ko-KR" dirty="0"/>
              <a:t>User: </a:t>
            </a:r>
            <a:r>
              <a:rPr lang="en-US" altLang="ko-KR" dirty="0" err="1"/>
              <a:t>hadoop</a:t>
            </a:r>
            <a:endParaRPr lang="en-US" altLang="ko-KR" dirty="0"/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/home/</a:t>
            </a:r>
            <a:r>
              <a:rPr lang="en-US" altLang="ko-KR" dirty="0" err="1"/>
              <a:t>hadoop</a:t>
            </a:r>
            <a:endParaRPr lang="en-US" altLang="ko-KR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EA926960-F1F1-4093-AD16-5FAAC6B481A6}"/>
              </a:ext>
            </a:extLst>
          </p:cNvPr>
          <p:cNvSpPr txBox="1">
            <a:spLocks/>
          </p:cNvSpPr>
          <p:nvPr/>
        </p:nvSpPr>
        <p:spPr>
          <a:xfrm>
            <a:off x="469082" y="4332810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16-1.root</a:t>
            </a:r>
            <a:r>
              <a:rPr lang="ko-KR" altLang="en-US" sz="2400" b="1" dirty="0"/>
              <a:t>계정으로 이동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84D324A-DAD7-4EDC-9D00-8BEEF2B2F51D}"/>
              </a:ext>
            </a:extLst>
          </p:cNvPr>
          <p:cNvCxnSpPr/>
          <p:nvPr/>
        </p:nvCxnSpPr>
        <p:spPr>
          <a:xfrm>
            <a:off x="234563" y="4944229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400B2BD-1A8E-4A13-985C-674A7F081D0B}"/>
              </a:ext>
            </a:extLst>
          </p:cNvPr>
          <p:cNvSpPr txBox="1"/>
          <p:nvPr/>
        </p:nvSpPr>
        <p:spPr>
          <a:xfrm>
            <a:off x="388445" y="6017312"/>
            <a:ext cx="9623394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exit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51416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32093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16-2.hadoop </a:t>
            </a:r>
            <a:r>
              <a:rPr lang="ko-KR" altLang="en-US" sz="2400" b="1" dirty="0"/>
              <a:t>환경변수 적용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93235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0F3A43-CC17-4B4F-997A-C3C3F8CF2D95}"/>
              </a:ext>
            </a:extLst>
          </p:cNvPr>
          <p:cNvSpPr txBox="1"/>
          <p:nvPr/>
        </p:nvSpPr>
        <p:spPr>
          <a:xfrm>
            <a:off x="388445" y="1082104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all</a:t>
            </a:r>
          </a:p>
          <a:p>
            <a:r>
              <a:rPr lang="en-US" altLang="ko-KR" dirty="0"/>
              <a:t>User: root</a:t>
            </a:r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/root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06C102-0BD7-415E-8C32-B60577B031FA}"/>
              </a:ext>
            </a:extLst>
          </p:cNvPr>
          <p:cNvSpPr txBox="1"/>
          <p:nvPr/>
        </p:nvSpPr>
        <p:spPr>
          <a:xfrm>
            <a:off x="388445" y="2155187"/>
            <a:ext cx="9623394" cy="2031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vi /etc/profile.d/hadoop.sh #</a:t>
            </a:r>
            <a:r>
              <a:rPr lang="ko-KR" altLang="en-US" dirty="0" err="1"/>
              <a:t>하둡</a:t>
            </a:r>
            <a:r>
              <a:rPr lang="ko-KR" altLang="en-US" dirty="0"/>
              <a:t> 환경변수 수정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export HADOOP_HOME=/home/</a:t>
            </a:r>
            <a:r>
              <a:rPr lang="en-US" altLang="ko-KR" dirty="0" err="1"/>
              <a:t>hadoop</a:t>
            </a:r>
            <a:r>
              <a:rPr lang="en-US" altLang="ko-KR" dirty="0"/>
              <a:t>/hadoop-3.1.0</a:t>
            </a:r>
          </a:p>
          <a:p>
            <a:r>
              <a:rPr lang="en-US" altLang="ko-KR" dirty="0"/>
              <a:t>export PATH=$PATH:$HADOOP_HOME/bin</a:t>
            </a:r>
          </a:p>
          <a:p>
            <a:r>
              <a:rPr lang="en-US" altLang="ko-KR" dirty="0"/>
              <a:t>export PATH=$PATH:$HADOOP_HOME/</a:t>
            </a:r>
            <a:r>
              <a:rPr lang="en-US" altLang="ko-KR" dirty="0" err="1"/>
              <a:t>sbin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source /etc/profile.d/hadoop.sh #</a:t>
            </a:r>
            <a:r>
              <a:rPr lang="ko-KR" altLang="en-US" dirty="0"/>
              <a:t>변경사항 적용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C50802-3FC6-4F84-BCFD-9815C7231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45" y="4666326"/>
            <a:ext cx="5707555" cy="139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1894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32093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16-3.hadoop </a:t>
            </a:r>
            <a:r>
              <a:rPr lang="ko-KR" altLang="en-US" sz="2400" b="1" dirty="0"/>
              <a:t>실행을 위해 경로 이동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93235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0F3A43-CC17-4B4F-997A-C3C3F8CF2D95}"/>
              </a:ext>
            </a:extLst>
          </p:cNvPr>
          <p:cNvSpPr txBox="1"/>
          <p:nvPr/>
        </p:nvSpPr>
        <p:spPr>
          <a:xfrm>
            <a:off x="388445" y="1082104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all</a:t>
            </a:r>
          </a:p>
          <a:p>
            <a:r>
              <a:rPr lang="en-US" altLang="ko-KR" dirty="0"/>
              <a:t>User: root</a:t>
            </a:r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/root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06C102-0BD7-415E-8C32-B60577B031FA}"/>
              </a:ext>
            </a:extLst>
          </p:cNvPr>
          <p:cNvSpPr txBox="1"/>
          <p:nvPr/>
        </p:nvSpPr>
        <p:spPr>
          <a:xfrm>
            <a:off x="388445" y="2155187"/>
            <a:ext cx="9623394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err="1"/>
              <a:t>hadoop</a:t>
            </a:r>
            <a:r>
              <a:rPr lang="en-US" altLang="ko-KR" dirty="0"/>
              <a:t> #</a:t>
            </a:r>
            <a:r>
              <a:rPr lang="en-US" altLang="ko-KR" dirty="0" err="1"/>
              <a:t>hadoop</a:t>
            </a:r>
            <a:r>
              <a:rPr lang="en-US" altLang="ko-KR" dirty="0"/>
              <a:t> </a:t>
            </a:r>
            <a:r>
              <a:rPr lang="ko-KR" altLang="en-US" dirty="0"/>
              <a:t>계정으로 접속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cd hadoop-3.1.0 #</a:t>
            </a:r>
            <a:r>
              <a:rPr lang="ko-KR" altLang="en-US" dirty="0"/>
              <a:t>경로 이동</a:t>
            </a:r>
            <a:endParaRPr lang="en-US" altLang="ko-KR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4740A67-D30F-4AF4-8DF9-53E3F523880D}"/>
              </a:ext>
            </a:extLst>
          </p:cNvPr>
          <p:cNvSpPr txBox="1">
            <a:spLocks/>
          </p:cNvSpPr>
          <p:nvPr/>
        </p:nvSpPr>
        <p:spPr>
          <a:xfrm>
            <a:off x="546023" y="439726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17.hadoop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cluster </a:t>
            </a:r>
            <a:r>
              <a:rPr lang="ko-KR" altLang="en-US" sz="2400" b="1" dirty="0"/>
              <a:t>실행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622A0BA-7C64-4AF6-BAB0-82FB9BE385F6}"/>
              </a:ext>
            </a:extLst>
          </p:cNvPr>
          <p:cNvCxnSpPr/>
          <p:nvPr/>
        </p:nvCxnSpPr>
        <p:spPr>
          <a:xfrm>
            <a:off x="311504" y="500868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22407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32093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17-1.hadoop cluster </a:t>
            </a:r>
            <a:r>
              <a:rPr lang="ko-KR" altLang="en-US" sz="2400" b="1" dirty="0"/>
              <a:t>실행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93235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0F3A43-CC17-4B4F-997A-C3C3F8CF2D95}"/>
              </a:ext>
            </a:extLst>
          </p:cNvPr>
          <p:cNvSpPr txBox="1"/>
          <p:nvPr/>
        </p:nvSpPr>
        <p:spPr>
          <a:xfrm>
            <a:off x="388445" y="1082104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all</a:t>
            </a:r>
          </a:p>
          <a:p>
            <a:r>
              <a:rPr lang="en-US" altLang="ko-KR" dirty="0"/>
              <a:t>User: </a:t>
            </a:r>
            <a:r>
              <a:rPr lang="en-US" altLang="ko-KR" dirty="0" err="1"/>
              <a:t>hadoop</a:t>
            </a:r>
            <a:endParaRPr lang="en-US" altLang="ko-KR" dirty="0"/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/home/</a:t>
            </a:r>
            <a:r>
              <a:rPr lang="en-US" altLang="ko-KR" dirty="0" err="1"/>
              <a:t>hadoop</a:t>
            </a:r>
            <a:r>
              <a:rPr lang="en-US" altLang="ko-KR" dirty="0"/>
              <a:t>/hadoop-3.1.0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06C102-0BD7-415E-8C32-B60577B031FA}"/>
              </a:ext>
            </a:extLst>
          </p:cNvPr>
          <p:cNvSpPr txBox="1"/>
          <p:nvPr/>
        </p:nvSpPr>
        <p:spPr>
          <a:xfrm>
            <a:off x="388445" y="2155187"/>
            <a:ext cx="9623394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차례대로 실행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format </a:t>
            </a:r>
            <a:r>
              <a:rPr lang="ko-KR" altLang="en-US" dirty="0"/>
              <a:t>명령은 초기 실행만</a:t>
            </a:r>
            <a:r>
              <a:rPr lang="en-US" altLang="ko-KR" dirty="0"/>
              <a:t>, </a:t>
            </a:r>
            <a:r>
              <a:rPr lang="ko-KR" altLang="en-US" dirty="0"/>
              <a:t>두 번째 실행부터는 생략</a:t>
            </a:r>
            <a:r>
              <a:rPr lang="en-US" altLang="ko-KR" dirty="0"/>
              <a:t>, </a:t>
            </a:r>
            <a:r>
              <a:rPr lang="ko-KR" altLang="en-US" dirty="0"/>
              <a:t>한 번 더 실행 시 오류 발생 가능성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명령어마다 실행하는 서버가 다름 </a:t>
            </a:r>
            <a:r>
              <a:rPr lang="en-US" altLang="ko-KR" dirty="0"/>
              <a:t>()</a:t>
            </a:r>
            <a:r>
              <a:rPr lang="ko-KR" altLang="en-US" dirty="0"/>
              <a:t>참조</a:t>
            </a:r>
            <a:r>
              <a:rPr lang="en-US" altLang="ko-KR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format</a:t>
            </a:r>
            <a:r>
              <a:rPr lang="ko-KR" altLang="en-US" dirty="0"/>
              <a:t>명령 시 </a:t>
            </a:r>
            <a:r>
              <a:rPr lang="en-US" altLang="ko-KR" dirty="0"/>
              <a:t>Y/N</a:t>
            </a:r>
            <a:r>
              <a:rPr lang="ko-KR" altLang="en-US" dirty="0"/>
              <a:t>나오면 대문자 </a:t>
            </a:r>
            <a:r>
              <a:rPr lang="en-US" altLang="ko-KR" dirty="0"/>
              <a:t>Y</a:t>
            </a:r>
            <a:r>
              <a:rPr lang="ko-KR" altLang="en-US" dirty="0"/>
              <a:t>로 쓸 것</a:t>
            </a:r>
            <a:r>
              <a:rPr lang="en-US" altLang="ko-KR" dirty="0"/>
              <a:t>, </a:t>
            </a:r>
            <a:r>
              <a:rPr lang="ko-KR" altLang="en-US" dirty="0"/>
              <a:t>대소문자 구별함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F23A41-531E-4943-983C-3699C267FFB2}"/>
              </a:ext>
            </a:extLst>
          </p:cNvPr>
          <p:cNvSpPr txBox="1"/>
          <p:nvPr/>
        </p:nvSpPr>
        <p:spPr>
          <a:xfrm>
            <a:off x="388445" y="3429000"/>
            <a:ext cx="10127154" cy="36654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./bin/</a:t>
            </a:r>
            <a:r>
              <a:rPr lang="en-US" altLang="ko-KR" dirty="0" err="1"/>
              <a:t>hdfs</a:t>
            </a:r>
            <a:r>
              <a:rPr lang="en-US" altLang="ko-KR" dirty="0"/>
              <a:t> </a:t>
            </a:r>
            <a:r>
              <a:rPr lang="en-US" altLang="ko-KR" dirty="0" err="1"/>
              <a:t>zkfc</a:t>
            </a:r>
            <a:r>
              <a:rPr lang="en-US" altLang="ko-KR" dirty="0"/>
              <a:t> -</a:t>
            </a:r>
            <a:r>
              <a:rPr lang="en-US" altLang="ko-KR" dirty="0" err="1"/>
              <a:t>formatZK</a:t>
            </a:r>
            <a:r>
              <a:rPr lang="en-US" altLang="ko-KR" dirty="0"/>
              <a:t> #(*</a:t>
            </a:r>
            <a:r>
              <a:rPr lang="ko-KR" altLang="en-US" dirty="0"/>
              <a:t>최초 </a:t>
            </a:r>
            <a:r>
              <a:rPr lang="en-US" altLang="ko-KR" dirty="0"/>
              <a:t>1</a:t>
            </a:r>
            <a:r>
              <a:rPr lang="ko-KR" altLang="en-US" dirty="0"/>
              <a:t>회</a:t>
            </a:r>
            <a:r>
              <a:rPr lang="en-US" altLang="ko-KR" dirty="0"/>
              <a:t>, server01)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9C2643-27FC-4BAB-8E95-96D50E27E59A}"/>
              </a:ext>
            </a:extLst>
          </p:cNvPr>
          <p:cNvSpPr txBox="1"/>
          <p:nvPr/>
        </p:nvSpPr>
        <p:spPr>
          <a:xfrm>
            <a:off x="388444" y="4148815"/>
            <a:ext cx="10127155" cy="3693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./bin/</a:t>
            </a:r>
            <a:r>
              <a:rPr lang="en-US" altLang="ko-KR" dirty="0" err="1"/>
              <a:t>hdfs</a:t>
            </a:r>
            <a:r>
              <a:rPr lang="en-US" altLang="ko-KR" dirty="0"/>
              <a:t> --daemon start </a:t>
            </a:r>
            <a:r>
              <a:rPr lang="en-US" altLang="ko-KR" dirty="0" err="1"/>
              <a:t>journalnode</a:t>
            </a:r>
            <a:r>
              <a:rPr lang="en-US" altLang="ko-KR" dirty="0"/>
              <a:t> #(*server01, server02, server03, </a:t>
            </a:r>
            <a:r>
              <a:rPr lang="ko-KR" altLang="en-US" dirty="0" err="1"/>
              <a:t>저널노드</a:t>
            </a:r>
            <a:r>
              <a:rPr lang="ko-KR" altLang="en-US" dirty="0"/>
              <a:t> 실행</a:t>
            </a:r>
            <a:r>
              <a:rPr lang="en-US" altLang="ko-KR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FF53A1-7ED3-4033-9DEF-EE21E65EC20E}"/>
              </a:ext>
            </a:extLst>
          </p:cNvPr>
          <p:cNvSpPr txBox="1"/>
          <p:nvPr/>
        </p:nvSpPr>
        <p:spPr>
          <a:xfrm>
            <a:off x="388444" y="4868630"/>
            <a:ext cx="10127156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./bin/</a:t>
            </a:r>
            <a:r>
              <a:rPr lang="en-US" altLang="ko-KR" dirty="0" err="1"/>
              <a:t>hdfs</a:t>
            </a:r>
            <a:r>
              <a:rPr lang="ko-KR" altLang="en-US" dirty="0"/>
              <a:t> </a:t>
            </a:r>
            <a:r>
              <a:rPr lang="en-US" altLang="ko-KR" dirty="0" err="1"/>
              <a:t>namenode</a:t>
            </a:r>
            <a:r>
              <a:rPr lang="en-US" altLang="ko-KR" dirty="0"/>
              <a:t> -format NNHA #(*</a:t>
            </a:r>
            <a:r>
              <a:rPr lang="ko-KR" altLang="en-US" dirty="0"/>
              <a:t>최초 </a:t>
            </a:r>
            <a:r>
              <a:rPr lang="en-US" altLang="ko-KR" dirty="0"/>
              <a:t>1</a:t>
            </a:r>
            <a:r>
              <a:rPr lang="ko-KR" altLang="en-US" dirty="0"/>
              <a:t>회</a:t>
            </a:r>
            <a:r>
              <a:rPr lang="en-US" altLang="ko-KR" dirty="0"/>
              <a:t>, server01</a:t>
            </a:r>
          </a:p>
          <a:p>
            <a:r>
              <a:rPr lang="en-US" altLang="ko-KR" dirty="0"/>
              <a:t>                                                 </a:t>
            </a:r>
            <a:r>
              <a:rPr lang="ko-KR" altLang="en-US" dirty="0" err="1"/>
              <a:t>네임노드</a:t>
            </a:r>
            <a:r>
              <a:rPr lang="ko-KR" altLang="en-US" dirty="0"/>
              <a:t> 초기화</a:t>
            </a:r>
            <a:r>
              <a:rPr lang="en-US" altLang="ko-KR" dirty="0"/>
              <a:t>, </a:t>
            </a:r>
            <a:r>
              <a:rPr lang="ko-KR" altLang="en-US" dirty="0"/>
              <a:t>연결 안 되는 경우 방화벽 해제 확인</a:t>
            </a:r>
            <a:r>
              <a:rPr lang="en-US" altLang="ko-KR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329D6C-561F-4D2F-AEB7-A42185D50788}"/>
              </a:ext>
            </a:extLst>
          </p:cNvPr>
          <p:cNvSpPr txBox="1"/>
          <p:nvPr/>
        </p:nvSpPr>
        <p:spPr>
          <a:xfrm>
            <a:off x="388443" y="5740984"/>
            <a:ext cx="10127156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./bin/</a:t>
            </a:r>
            <a:r>
              <a:rPr lang="en-US" altLang="ko-KR" dirty="0" err="1"/>
              <a:t>hdfs</a:t>
            </a:r>
            <a:r>
              <a:rPr lang="ko-KR" altLang="en-US" dirty="0"/>
              <a:t> </a:t>
            </a:r>
            <a:r>
              <a:rPr lang="en-US" altLang="ko-KR" dirty="0"/>
              <a:t>--daemon</a:t>
            </a:r>
            <a:r>
              <a:rPr lang="ko-KR" altLang="en-US" dirty="0"/>
              <a:t> </a:t>
            </a:r>
            <a:r>
              <a:rPr lang="en-US" altLang="ko-KR" dirty="0"/>
              <a:t>start</a:t>
            </a:r>
            <a:r>
              <a:rPr lang="ko-KR" altLang="en-US" dirty="0"/>
              <a:t> </a:t>
            </a:r>
            <a:r>
              <a:rPr lang="en-US" altLang="ko-KR" dirty="0" err="1"/>
              <a:t>namenode</a:t>
            </a:r>
            <a:r>
              <a:rPr lang="ko-KR" altLang="en-US" dirty="0"/>
              <a:t> </a:t>
            </a:r>
            <a:r>
              <a:rPr lang="en-US" altLang="ko-KR" dirty="0"/>
              <a:t>#(*server01, </a:t>
            </a:r>
            <a:r>
              <a:rPr lang="ko-KR" altLang="en-US" dirty="0"/>
              <a:t>액티브 </a:t>
            </a:r>
            <a:r>
              <a:rPr lang="ko-KR" altLang="en-US" dirty="0" err="1"/>
              <a:t>네임노드</a:t>
            </a:r>
            <a:r>
              <a:rPr lang="ko-KR" altLang="en-US" dirty="0"/>
              <a:t> 실행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654526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4B61CD4-767A-4466-A93A-23BA7F6D5646}"/>
              </a:ext>
            </a:extLst>
          </p:cNvPr>
          <p:cNvSpPr txBox="1"/>
          <p:nvPr/>
        </p:nvSpPr>
        <p:spPr>
          <a:xfrm>
            <a:off x="521608" y="302679"/>
            <a:ext cx="10938871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./bin/</a:t>
            </a:r>
            <a:r>
              <a:rPr lang="en-US" altLang="ko-KR" dirty="0" err="1"/>
              <a:t>hdfs</a:t>
            </a:r>
            <a:r>
              <a:rPr lang="ko-KR" altLang="en-US" dirty="0"/>
              <a:t> </a:t>
            </a:r>
            <a:r>
              <a:rPr lang="en-US" altLang="ko-KR" dirty="0"/>
              <a:t>--daemon</a:t>
            </a:r>
            <a:r>
              <a:rPr lang="ko-KR" altLang="en-US" dirty="0"/>
              <a:t> </a:t>
            </a:r>
            <a:r>
              <a:rPr lang="en-US" altLang="ko-KR" dirty="0"/>
              <a:t>start</a:t>
            </a:r>
            <a:r>
              <a:rPr lang="ko-KR" altLang="en-US" dirty="0"/>
              <a:t> </a:t>
            </a:r>
            <a:r>
              <a:rPr lang="en-US" altLang="ko-KR" dirty="0" err="1"/>
              <a:t>zkfc</a:t>
            </a:r>
            <a:r>
              <a:rPr lang="ko-KR" altLang="en-US" dirty="0"/>
              <a:t> </a:t>
            </a:r>
            <a:r>
              <a:rPr lang="en-US" altLang="ko-KR" dirty="0"/>
              <a:t>#(server01, </a:t>
            </a:r>
            <a:r>
              <a:rPr lang="ko-KR" altLang="en-US" dirty="0" err="1"/>
              <a:t>주키퍼</a:t>
            </a:r>
            <a:r>
              <a:rPr lang="ko-KR" altLang="en-US" dirty="0"/>
              <a:t> 장애 컨트롤러 실행</a:t>
            </a:r>
            <a:r>
              <a:rPr lang="en-US" altLang="ko-KR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C59310-B661-480D-B9C7-BD2A43F2AF52}"/>
              </a:ext>
            </a:extLst>
          </p:cNvPr>
          <p:cNvSpPr txBox="1"/>
          <p:nvPr/>
        </p:nvSpPr>
        <p:spPr>
          <a:xfrm>
            <a:off x="521608" y="1034199"/>
            <a:ext cx="10938872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./sbin/hadoop-daemons.sh start </a:t>
            </a:r>
            <a:r>
              <a:rPr lang="en-US" altLang="ko-KR" dirty="0" err="1"/>
              <a:t>datanode</a:t>
            </a:r>
            <a:r>
              <a:rPr lang="en-US" altLang="ko-KR" dirty="0"/>
              <a:t> #(server01, </a:t>
            </a:r>
            <a:r>
              <a:rPr lang="ko-KR" altLang="en-US" dirty="0"/>
              <a:t>전체 데이터 노드 실행 </a:t>
            </a:r>
            <a:r>
              <a:rPr lang="en-US" altLang="ko-KR" dirty="0"/>
              <a:t>daemons s</a:t>
            </a:r>
            <a:r>
              <a:rPr lang="ko-KR" altLang="en-US" dirty="0"/>
              <a:t> 꼭 붙이기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D843EC-5777-4E4C-B752-727F68953339}"/>
              </a:ext>
            </a:extLst>
          </p:cNvPr>
          <p:cNvSpPr txBox="1"/>
          <p:nvPr/>
        </p:nvSpPr>
        <p:spPr>
          <a:xfrm>
            <a:off x="521607" y="1765719"/>
            <a:ext cx="10938873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./bin/</a:t>
            </a:r>
            <a:r>
              <a:rPr lang="en-US" altLang="ko-KR" dirty="0" err="1"/>
              <a:t>hdfs</a:t>
            </a:r>
            <a:r>
              <a:rPr lang="ko-KR" altLang="en-US" dirty="0"/>
              <a:t> </a:t>
            </a:r>
            <a:r>
              <a:rPr lang="en-US" altLang="ko-KR" dirty="0" err="1"/>
              <a:t>namenode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en-US" altLang="ko-KR" dirty="0" err="1"/>
              <a:t>bootstrapStandby</a:t>
            </a:r>
            <a:r>
              <a:rPr lang="en-US" altLang="ko-KR" dirty="0"/>
              <a:t> #(server02, </a:t>
            </a:r>
            <a:r>
              <a:rPr lang="ko-KR" altLang="en-US" dirty="0"/>
              <a:t>스탠바이 </a:t>
            </a:r>
            <a:r>
              <a:rPr lang="ko-KR" altLang="en-US" dirty="0" err="1"/>
              <a:t>네임노드</a:t>
            </a:r>
            <a:r>
              <a:rPr lang="ko-KR" altLang="en-US" dirty="0"/>
              <a:t> 포맷</a:t>
            </a:r>
            <a:endParaRPr lang="en-US" altLang="ko-KR" dirty="0"/>
          </a:p>
          <a:p>
            <a:r>
              <a:rPr lang="en-US" altLang="ko-KR" dirty="0"/>
              <a:t>                                                       </a:t>
            </a:r>
            <a:r>
              <a:rPr lang="ko-KR" altLang="en-US" dirty="0"/>
              <a:t>액티브 </a:t>
            </a:r>
            <a:r>
              <a:rPr lang="ko-KR" altLang="en-US" dirty="0" err="1"/>
              <a:t>네임노드의</a:t>
            </a:r>
            <a:r>
              <a:rPr lang="ko-KR" altLang="en-US" dirty="0"/>
              <a:t> 메타데이터를 스탠바이 </a:t>
            </a:r>
            <a:r>
              <a:rPr lang="ko-KR" altLang="en-US" dirty="0" err="1"/>
              <a:t>네임노드로</a:t>
            </a:r>
            <a:r>
              <a:rPr lang="ko-KR" altLang="en-US" dirty="0"/>
              <a:t> 복사</a:t>
            </a:r>
            <a:r>
              <a:rPr lang="en-US" altLang="ko-KR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A5C38F-959C-48A7-8201-E9D780F896C5}"/>
              </a:ext>
            </a:extLst>
          </p:cNvPr>
          <p:cNvSpPr txBox="1"/>
          <p:nvPr/>
        </p:nvSpPr>
        <p:spPr>
          <a:xfrm>
            <a:off x="521608" y="2775689"/>
            <a:ext cx="10938871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./bin/</a:t>
            </a:r>
            <a:r>
              <a:rPr lang="en-US" altLang="ko-KR" dirty="0" err="1"/>
              <a:t>hdfs</a:t>
            </a:r>
            <a:r>
              <a:rPr lang="ko-KR" altLang="en-US" dirty="0"/>
              <a:t> </a:t>
            </a:r>
            <a:r>
              <a:rPr lang="en-US" altLang="ko-KR" dirty="0"/>
              <a:t>--daemon start </a:t>
            </a:r>
            <a:r>
              <a:rPr lang="en-US" altLang="ko-KR" dirty="0" err="1"/>
              <a:t>namenode</a:t>
            </a:r>
            <a:r>
              <a:rPr lang="en-US" altLang="ko-KR" dirty="0"/>
              <a:t> #(server02, server02</a:t>
            </a:r>
            <a:r>
              <a:rPr lang="ko-KR" altLang="en-US" dirty="0"/>
              <a:t>에서 </a:t>
            </a:r>
            <a:r>
              <a:rPr lang="ko-KR" altLang="en-US" dirty="0" err="1"/>
              <a:t>네임노드</a:t>
            </a:r>
            <a:r>
              <a:rPr lang="en-US" altLang="ko-KR" dirty="0"/>
              <a:t>(</a:t>
            </a:r>
            <a:r>
              <a:rPr lang="ko-KR" altLang="en-US" dirty="0"/>
              <a:t>스탠바이 </a:t>
            </a:r>
            <a:r>
              <a:rPr lang="ko-KR" altLang="en-US" dirty="0" err="1"/>
              <a:t>네임노드</a:t>
            </a:r>
            <a:r>
              <a:rPr lang="en-US" altLang="ko-KR" dirty="0"/>
              <a:t>)</a:t>
            </a:r>
            <a:r>
              <a:rPr lang="ko-KR" altLang="en-US" dirty="0"/>
              <a:t>를 실행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FF6962-45AE-441A-9A53-B3B7983EE284}"/>
              </a:ext>
            </a:extLst>
          </p:cNvPr>
          <p:cNvSpPr txBox="1"/>
          <p:nvPr/>
        </p:nvSpPr>
        <p:spPr>
          <a:xfrm>
            <a:off x="521607" y="3528314"/>
            <a:ext cx="10938871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./bin/</a:t>
            </a:r>
            <a:r>
              <a:rPr lang="en-US" altLang="ko-KR" dirty="0" err="1"/>
              <a:t>hdfs</a:t>
            </a:r>
            <a:r>
              <a:rPr lang="ko-KR" altLang="en-US" dirty="0"/>
              <a:t> </a:t>
            </a:r>
            <a:r>
              <a:rPr lang="en-US" altLang="ko-KR" dirty="0"/>
              <a:t>--daemon</a:t>
            </a:r>
            <a:r>
              <a:rPr lang="ko-KR" altLang="en-US" dirty="0"/>
              <a:t> </a:t>
            </a:r>
            <a:r>
              <a:rPr lang="en-US" altLang="ko-KR" dirty="0"/>
              <a:t>start</a:t>
            </a:r>
            <a:r>
              <a:rPr lang="ko-KR" altLang="en-US" dirty="0"/>
              <a:t> </a:t>
            </a:r>
            <a:r>
              <a:rPr lang="en-US" altLang="ko-KR" dirty="0" err="1"/>
              <a:t>zkfc</a:t>
            </a:r>
            <a:r>
              <a:rPr lang="ko-KR" altLang="en-US" dirty="0"/>
              <a:t> </a:t>
            </a:r>
            <a:r>
              <a:rPr lang="en-US" altLang="ko-KR" dirty="0"/>
              <a:t>#(server02,</a:t>
            </a:r>
            <a:r>
              <a:rPr lang="ko-KR" altLang="en-US" dirty="0"/>
              <a:t> 스탠바이 </a:t>
            </a:r>
            <a:r>
              <a:rPr lang="ko-KR" altLang="en-US" dirty="0" err="1"/>
              <a:t>네임노드용</a:t>
            </a:r>
            <a:r>
              <a:rPr lang="ko-KR" altLang="en-US" dirty="0"/>
              <a:t> </a:t>
            </a:r>
            <a:r>
              <a:rPr lang="ko-KR" altLang="en-US" dirty="0" err="1"/>
              <a:t>주키퍼</a:t>
            </a:r>
            <a:r>
              <a:rPr lang="ko-KR" altLang="en-US" dirty="0"/>
              <a:t> 장애 컨트롤러 실행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AAEF11-1874-4CAD-89D5-8B82F9FB3DB6}"/>
              </a:ext>
            </a:extLst>
          </p:cNvPr>
          <p:cNvSpPr txBox="1"/>
          <p:nvPr/>
        </p:nvSpPr>
        <p:spPr>
          <a:xfrm>
            <a:off x="521606" y="4445951"/>
            <a:ext cx="10938871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./sbin/start-yarn.sh</a:t>
            </a:r>
            <a:r>
              <a:rPr lang="ko-KR" altLang="en-US" dirty="0"/>
              <a:t> </a:t>
            </a:r>
            <a:r>
              <a:rPr lang="en-US" altLang="ko-KR" dirty="0"/>
              <a:t>#(server01,</a:t>
            </a:r>
            <a:r>
              <a:rPr lang="ko-KR" altLang="en-US" dirty="0"/>
              <a:t> </a:t>
            </a:r>
            <a:r>
              <a:rPr lang="en-US" altLang="ko-KR" dirty="0"/>
              <a:t>yarn</a:t>
            </a:r>
            <a:r>
              <a:rPr lang="ko-KR" altLang="en-US" dirty="0"/>
              <a:t> </a:t>
            </a:r>
            <a:r>
              <a:rPr lang="en-US" altLang="ko-KR" dirty="0"/>
              <a:t>cluster</a:t>
            </a:r>
            <a:r>
              <a:rPr lang="ko-KR" altLang="en-US" dirty="0"/>
              <a:t> 실행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723876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32093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17-2.hadoop cluster </a:t>
            </a:r>
            <a:r>
              <a:rPr lang="ko-KR" altLang="en-US" sz="2400" b="1" dirty="0"/>
              <a:t>실행 서버 확인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93235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0F3A43-CC17-4B4F-997A-C3C3F8CF2D95}"/>
              </a:ext>
            </a:extLst>
          </p:cNvPr>
          <p:cNvSpPr txBox="1"/>
          <p:nvPr/>
        </p:nvSpPr>
        <p:spPr>
          <a:xfrm>
            <a:off x="388445" y="1082104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all</a:t>
            </a:r>
          </a:p>
          <a:p>
            <a:r>
              <a:rPr lang="en-US" altLang="ko-KR" dirty="0"/>
              <a:t>User: </a:t>
            </a:r>
            <a:r>
              <a:rPr lang="en-US" altLang="ko-KR" dirty="0" err="1"/>
              <a:t>hadoop</a:t>
            </a:r>
            <a:endParaRPr lang="en-US" altLang="ko-KR" dirty="0"/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/home/</a:t>
            </a:r>
            <a:r>
              <a:rPr lang="en-US" altLang="ko-KR" dirty="0" err="1"/>
              <a:t>hadoop</a:t>
            </a:r>
            <a:r>
              <a:rPr lang="en-US" altLang="ko-KR" dirty="0"/>
              <a:t>/hadoop-3.1.0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37B753-4557-4D58-8981-0E0CCD7D9A8A}"/>
              </a:ext>
            </a:extLst>
          </p:cNvPr>
          <p:cNvSpPr txBox="1"/>
          <p:nvPr/>
        </p:nvSpPr>
        <p:spPr>
          <a:xfrm>
            <a:off x="459467" y="2082229"/>
            <a:ext cx="525955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jps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F9BDCB-BE4A-4BD5-847A-89DEC8D9E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45" y="2935733"/>
            <a:ext cx="6411850" cy="32875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E4FD68-CD4A-49B8-BFF4-A668F3A235D1}"/>
              </a:ext>
            </a:extLst>
          </p:cNvPr>
          <p:cNvSpPr txBox="1"/>
          <p:nvPr/>
        </p:nvSpPr>
        <p:spPr>
          <a:xfrm>
            <a:off x="388445" y="2566401"/>
            <a:ext cx="154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[server01]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22385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4E57A8A-3254-405F-A638-C16386AB1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75" y="1047566"/>
            <a:ext cx="6068811" cy="19619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D4313E-D72A-4364-BB9F-5007C529052E}"/>
              </a:ext>
            </a:extLst>
          </p:cNvPr>
          <p:cNvSpPr txBox="1"/>
          <p:nvPr/>
        </p:nvSpPr>
        <p:spPr>
          <a:xfrm>
            <a:off x="479394" y="541538"/>
            <a:ext cx="288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[server02]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17A3BC-FCE1-4A00-8F38-C41B4F7541E9}"/>
              </a:ext>
            </a:extLst>
          </p:cNvPr>
          <p:cNvSpPr txBox="1"/>
          <p:nvPr/>
        </p:nvSpPr>
        <p:spPr>
          <a:xfrm>
            <a:off x="479394" y="3330606"/>
            <a:ext cx="288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[server03]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0506D32-DC70-4A7F-AB1D-A6447F9D8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74" y="4021014"/>
            <a:ext cx="6068811" cy="166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4022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32093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17-3.</a:t>
            </a:r>
            <a:r>
              <a:rPr lang="ko-KR" altLang="en-US" sz="2400" b="1" dirty="0"/>
              <a:t>액티브 스탠바이 노드 확인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93235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0F3A43-CC17-4B4F-997A-C3C3F8CF2D95}"/>
              </a:ext>
            </a:extLst>
          </p:cNvPr>
          <p:cNvSpPr txBox="1"/>
          <p:nvPr/>
        </p:nvSpPr>
        <p:spPr>
          <a:xfrm>
            <a:off x="388445" y="1082104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server01</a:t>
            </a:r>
          </a:p>
          <a:p>
            <a:r>
              <a:rPr lang="en-US" altLang="ko-KR" dirty="0"/>
              <a:t>User: </a:t>
            </a:r>
            <a:r>
              <a:rPr lang="en-US" altLang="ko-KR" dirty="0" err="1"/>
              <a:t>hadoop</a:t>
            </a:r>
            <a:endParaRPr lang="en-US" altLang="ko-KR" dirty="0"/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/home/</a:t>
            </a:r>
            <a:r>
              <a:rPr lang="en-US" altLang="ko-KR" dirty="0" err="1"/>
              <a:t>hadoop</a:t>
            </a:r>
            <a:r>
              <a:rPr lang="en-US" altLang="ko-KR" dirty="0"/>
              <a:t>/hadoop-3.1.0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37B753-4557-4D58-8981-0E0CCD7D9A8A}"/>
              </a:ext>
            </a:extLst>
          </p:cNvPr>
          <p:cNvSpPr txBox="1"/>
          <p:nvPr/>
        </p:nvSpPr>
        <p:spPr>
          <a:xfrm>
            <a:off x="388445" y="2012403"/>
            <a:ext cx="11072626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./bin/</a:t>
            </a:r>
            <a:r>
              <a:rPr lang="en-US" altLang="ko-KR" dirty="0" err="1"/>
              <a:t>hdfs</a:t>
            </a:r>
            <a:r>
              <a:rPr lang="en-US" altLang="ko-KR" dirty="0"/>
              <a:t> </a:t>
            </a:r>
            <a:r>
              <a:rPr lang="en-US" altLang="ko-KR" dirty="0" err="1"/>
              <a:t>haadmin</a:t>
            </a:r>
            <a:r>
              <a:rPr lang="en-US" altLang="ko-KR" dirty="0"/>
              <a:t> -</a:t>
            </a:r>
            <a:r>
              <a:rPr lang="en-US" altLang="ko-KR" dirty="0" err="1"/>
              <a:t>getServiceState</a:t>
            </a:r>
            <a:r>
              <a:rPr lang="en-US" altLang="ko-KR" dirty="0"/>
              <a:t> server01 #active</a:t>
            </a:r>
          </a:p>
          <a:p>
            <a:endParaRPr lang="en-US" altLang="ko-KR" dirty="0"/>
          </a:p>
          <a:p>
            <a:r>
              <a:rPr lang="en-US" altLang="ko-KR" dirty="0"/>
              <a:t>./bin/</a:t>
            </a:r>
            <a:r>
              <a:rPr lang="en-US" altLang="ko-KR" dirty="0" err="1"/>
              <a:t>hdfs</a:t>
            </a:r>
            <a:r>
              <a:rPr lang="en-US" altLang="ko-KR" dirty="0"/>
              <a:t> </a:t>
            </a:r>
            <a:r>
              <a:rPr lang="en-US" altLang="ko-KR" dirty="0" err="1"/>
              <a:t>haadmin</a:t>
            </a:r>
            <a:r>
              <a:rPr lang="en-US" altLang="ko-KR" dirty="0"/>
              <a:t> -</a:t>
            </a:r>
            <a:r>
              <a:rPr lang="en-US" altLang="ko-KR" dirty="0" err="1"/>
              <a:t>getServiceState</a:t>
            </a:r>
            <a:r>
              <a:rPr lang="en-US" altLang="ko-KR" dirty="0"/>
              <a:t> server02 #standby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EB903FB-0A41-4BF4-A004-73485165B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45" y="3240350"/>
            <a:ext cx="8302794" cy="186431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7FAD07E-AF89-4C6E-933C-FCFA0AC790CF}"/>
              </a:ext>
            </a:extLst>
          </p:cNvPr>
          <p:cNvSpPr/>
          <p:nvPr/>
        </p:nvSpPr>
        <p:spPr>
          <a:xfrm>
            <a:off x="388445" y="3613212"/>
            <a:ext cx="783407" cy="309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F4B7B1-378E-4F60-9DAB-4CD218964271}"/>
              </a:ext>
            </a:extLst>
          </p:cNvPr>
          <p:cNvSpPr/>
          <p:nvPr/>
        </p:nvSpPr>
        <p:spPr>
          <a:xfrm>
            <a:off x="388445" y="4295130"/>
            <a:ext cx="845551" cy="309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42681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32093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17-4.</a:t>
            </a:r>
            <a:r>
              <a:rPr lang="ko-KR" altLang="en-US" sz="2400" b="1" dirty="0"/>
              <a:t>사이트 접속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93235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0F3A43-CC17-4B4F-997A-C3C3F8CF2D95}"/>
              </a:ext>
            </a:extLst>
          </p:cNvPr>
          <p:cNvSpPr txBox="1"/>
          <p:nvPr/>
        </p:nvSpPr>
        <p:spPr>
          <a:xfrm>
            <a:off x="388445" y="1082104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all</a:t>
            </a:r>
          </a:p>
          <a:p>
            <a:r>
              <a:rPr lang="en-US" altLang="ko-KR" dirty="0"/>
              <a:t>User: </a:t>
            </a:r>
            <a:r>
              <a:rPr lang="en-US" altLang="ko-KR" dirty="0" err="1"/>
              <a:t>hadoop</a:t>
            </a:r>
            <a:endParaRPr lang="en-US" altLang="ko-KR" dirty="0"/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/home/</a:t>
            </a:r>
            <a:r>
              <a:rPr lang="en-US" altLang="ko-KR" dirty="0" err="1"/>
              <a:t>hadoop</a:t>
            </a:r>
            <a:r>
              <a:rPr lang="en-US" altLang="ko-KR" dirty="0"/>
              <a:t>/hadoop-3.1.0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37B753-4557-4D58-8981-0E0CCD7D9A8A}"/>
              </a:ext>
            </a:extLst>
          </p:cNvPr>
          <p:cNvSpPr txBox="1"/>
          <p:nvPr/>
        </p:nvSpPr>
        <p:spPr>
          <a:xfrm>
            <a:off x="388445" y="2012403"/>
            <a:ext cx="11072626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server01(active)</a:t>
            </a:r>
            <a:r>
              <a:rPr lang="ko-KR" altLang="en-US" dirty="0"/>
              <a:t>은 활성화 되어있고 서버 접속 가능</a:t>
            </a:r>
            <a:endParaRPr lang="en-US" altLang="ko-KR" dirty="0"/>
          </a:p>
          <a:p>
            <a:r>
              <a:rPr lang="en-US" altLang="ko-KR" dirty="0"/>
              <a:t>[server01 ip:9870] *</a:t>
            </a:r>
            <a:r>
              <a:rPr lang="ko-KR" altLang="en-US" dirty="0"/>
              <a:t>본 가이드는 </a:t>
            </a:r>
            <a:r>
              <a:rPr lang="en-US" altLang="ko-KR" dirty="0"/>
              <a:t>192.168.56.100:9870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637698-0F33-43A5-A7DB-6B9112D43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45" y="2742129"/>
            <a:ext cx="9847508" cy="384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36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9E724-BD93-465B-9BE8-75FAFC80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4" y="311859"/>
            <a:ext cx="10515600" cy="611419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가상 서버 생성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DCB00DA-F51F-4C82-8F26-307C0665F38C}"/>
              </a:ext>
            </a:extLst>
          </p:cNvPr>
          <p:cNvCxnSpPr/>
          <p:nvPr/>
        </p:nvCxnSpPr>
        <p:spPr>
          <a:xfrm>
            <a:off x="248575" y="923278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E4BE80D-8123-4D7C-8C5D-A8E1B18BF9D8}"/>
              </a:ext>
            </a:extLst>
          </p:cNvPr>
          <p:cNvSpPr txBox="1"/>
          <p:nvPr/>
        </p:nvSpPr>
        <p:spPr>
          <a:xfrm>
            <a:off x="483094" y="1047565"/>
            <a:ext cx="921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아래 순서대로 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E0E058-515C-4C3A-B21F-4D4FE2D4A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96" y="1416897"/>
            <a:ext cx="9211322" cy="544110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658A0BD-2235-4A53-8D0F-0CFB96299050}"/>
              </a:ext>
            </a:extLst>
          </p:cNvPr>
          <p:cNvSpPr/>
          <p:nvPr/>
        </p:nvSpPr>
        <p:spPr>
          <a:xfrm>
            <a:off x="395896" y="2290439"/>
            <a:ext cx="2524857" cy="532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8B9687-D761-4AC9-A3D0-41169972198A}"/>
              </a:ext>
            </a:extLst>
          </p:cNvPr>
          <p:cNvSpPr/>
          <p:nvPr/>
        </p:nvSpPr>
        <p:spPr>
          <a:xfrm>
            <a:off x="3915052" y="1796820"/>
            <a:ext cx="541538" cy="4936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4C286F-D176-4461-BB3E-3AA90164B587}"/>
              </a:ext>
            </a:extLst>
          </p:cNvPr>
          <p:cNvSpPr/>
          <p:nvPr/>
        </p:nvSpPr>
        <p:spPr>
          <a:xfrm>
            <a:off x="483094" y="3968318"/>
            <a:ext cx="1363461" cy="275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FC61D5-4117-4302-91F6-95B5D14081C3}"/>
              </a:ext>
            </a:extLst>
          </p:cNvPr>
          <p:cNvSpPr/>
          <p:nvPr/>
        </p:nvSpPr>
        <p:spPr>
          <a:xfrm>
            <a:off x="2121763" y="3799643"/>
            <a:ext cx="2015231" cy="2352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AC8224-7F62-498F-BF58-8F5B9D7F274E}"/>
              </a:ext>
            </a:extLst>
          </p:cNvPr>
          <p:cNvSpPr/>
          <p:nvPr/>
        </p:nvSpPr>
        <p:spPr>
          <a:xfrm>
            <a:off x="7226423" y="3541283"/>
            <a:ext cx="239697" cy="258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861229-DE3E-4FBA-90AC-898A7EFE45AB}"/>
              </a:ext>
            </a:extLst>
          </p:cNvPr>
          <p:cNvSpPr/>
          <p:nvPr/>
        </p:nvSpPr>
        <p:spPr>
          <a:xfrm>
            <a:off x="7226423" y="3968318"/>
            <a:ext cx="2380795" cy="258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8ABC5F-D991-4359-A7E5-AA7CEBED3A79}"/>
              </a:ext>
            </a:extLst>
          </p:cNvPr>
          <p:cNvSpPr txBox="1"/>
          <p:nvPr/>
        </p:nvSpPr>
        <p:spPr>
          <a:xfrm>
            <a:off x="2254928" y="1908699"/>
            <a:ext cx="25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E4E1AB-F482-4F64-A266-6120953478BD}"/>
              </a:ext>
            </a:extLst>
          </p:cNvPr>
          <p:cNvSpPr txBox="1"/>
          <p:nvPr/>
        </p:nvSpPr>
        <p:spPr>
          <a:xfrm>
            <a:off x="4030460" y="1407967"/>
            <a:ext cx="25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39FBF7-AD5B-4A79-9D68-D42F0532223E}"/>
              </a:ext>
            </a:extLst>
          </p:cNvPr>
          <p:cNvSpPr txBox="1"/>
          <p:nvPr/>
        </p:nvSpPr>
        <p:spPr>
          <a:xfrm>
            <a:off x="1400871" y="3600752"/>
            <a:ext cx="25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1C0A69-41CC-4A5A-9B13-6BD8FFF1205F}"/>
              </a:ext>
            </a:extLst>
          </p:cNvPr>
          <p:cNvSpPr txBox="1"/>
          <p:nvPr/>
        </p:nvSpPr>
        <p:spPr>
          <a:xfrm>
            <a:off x="3311050" y="3444055"/>
            <a:ext cx="25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040CB2-1972-4291-B262-96E102D0B41E}"/>
              </a:ext>
            </a:extLst>
          </p:cNvPr>
          <p:cNvSpPr txBox="1"/>
          <p:nvPr/>
        </p:nvSpPr>
        <p:spPr>
          <a:xfrm>
            <a:off x="7139225" y="3167511"/>
            <a:ext cx="24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400813-6F82-4194-BB04-22C23710C09D}"/>
              </a:ext>
            </a:extLst>
          </p:cNvPr>
          <p:cNvSpPr txBox="1"/>
          <p:nvPr/>
        </p:nvSpPr>
        <p:spPr>
          <a:xfrm>
            <a:off x="9264638" y="3571873"/>
            <a:ext cx="25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08096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7731D1A-88C7-4C54-A3A9-2C2962E194A5}"/>
              </a:ext>
            </a:extLst>
          </p:cNvPr>
          <p:cNvSpPr txBox="1"/>
          <p:nvPr/>
        </p:nvSpPr>
        <p:spPr>
          <a:xfrm>
            <a:off x="397323" y="503199"/>
            <a:ext cx="11356712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server02(standby)</a:t>
            </a:r>
            <a:r>
              <a:rPr lang="ko-KR" altLang="en-US" dirty="0"/>
              <a:t>은 비활성화지만 서버 접속 가능</a:t>
            </a:r>
            <a:endParaRPr lang="en-US" altLang="ko-KR" dirty="0"/>
          </a:p>
          <a:p>
            <a:r>
              <a:rPr lang="en-US" altLang="ko-KR" dirty="0"/>
              <a:t>[server02 ip:9870] *</a:t>
            </a:r>
            <a:r>
              <a:rPr lang="ko-KR" altLang="en-US" dirty="0"/>
              <a:t>본 가이드는 </a:t>
            </a:r>
            <a:r>
              <a:rPr lang="en-US" altLang="ko-KR" dirty="0"/>
              <a:t>192.168.56.101:9870</a:t>
            </a:r>
          </a:p>
          <a:p>
            <a:r>
              <a:rPr lang="ko-KR" altLang="en-US" dirty="0"/>
              <a:t>액티브 노드에 문제가 발생하면 스탠바이 노드가 작업을 이어받아 시스템 동작에 문제가 없다 </a:t>
            </a:r>
            <a:r>
              <a:rPr lang="en-US" altLang="ko-KR" dirty="0"/>
              <a:t>(</a:t>
            </a:r>
            <a:r>
              <a:rPr lang="ko-KR" altLang="en-US" dirty="0"/>
              <a:t>고가용성</a:t>
            </a:r>
            <a:r>
              <a:rPr lang="en-US" altLang="ko-KR" dirty="0"/>
              <a:t>:HA)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7CEE5B-2EBD-4C83-A3A2-B2E1B4415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23" y="1577901"/>
            <a:ext cx="10706470" cy="47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6451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32093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18.HDFS </a:t>
            </a:r>
            <a:r>
              <a:rPr lang="ko-KR" altLang="en-US" sz="2400" b="1" dirty="0"/>
              <a:t>확인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93235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0F3A43-CC17-4B4F-997A-C3C3F8CF2D95}"/>
              </a:ext>
            </a:extLst>
          </p:cNvPr>
          <p:cNvSpPr txBox="1"/>
          <p:nvPr/>
        </p:nvSpPr>
        <p:spPr>
          <a:xfrm>
            <a:off x="388445" y="1082104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server01</a:t>
            </a:r>
          </a:p>
          <a:p>
            <a:r>
              <a:rPr lang="en-US" altLang="ko-KR" dirty="0"/>
              <a:t>User: </a:t>
            </a:r>
            <a:r>
              <a:rPr lang="en-US" altLang="ko-KR" dirty="0" err="1"/>
              <a:t>hadoop</a:t>
            </a:r>
            <a:endParaRPr lang="en-US" altLang="ko-KR" dirty="0"/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/home/</a:t>
            </a:r>
            <a:r>
              <a:rPr lang="en-US" altLang="ko-KR" dirty="0" err="1"/>
              <a:t>hadoop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37B753-4557-4D58-8981-0E0CCD7D9A8A}"/>
              </a:ext>
            </a:extLst>
          </p:cNvPr>
          <p:cNvSpPr txBox="1"/>
          <p:nvPr/>
        </p:nvSpPr>
        <p:spPr>
          <a:xfrm>
            <a:off x="388445" y="2438531"/>
            <a:ext cx="11072626" cy="39703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cd ~ #/home/</a:t>
            </a:r>
            <a:r>
              <a:rPr lang="en-US" altLang="ko-KR" dirty="0" err="1"/>
              <a:t>hadoop</a:t>
            </a:r>
            <a:r>
              <a:rPr lang="en-US" altLang="ko-KR" dirty="0"/>
              <a:t> </a:t>
            </a:r>
            <a:r>
              <a:rPr lang="ko-KR" altLang="en-US" dirty="0"/>
              <a:t>경로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hdfs</a:t>
            </a:r>
            <a:r>
              <a:rPr lang="en-US" altLang="ko-KR" dirty="0"/>
              <a:t> </a:t>
            </a:r>
            <a:r>
              <a:rPr lang="en-US" altLang="ko-KR" dirty="0" err="1"/>
              <a:t>dfs</a:t>
            </a:r>
            <a:r>
              <a:rPr lang="en-US" altLang="ko-KR" dirty="0"/>
              <a:t> -ls / #</a:t>
            </a:r>
            <a:r>
              <a:rPr lang="en-US" altLang="ko-KR" dirty="0" err="1"/>
              <a:t>hdfs</a:t>
            </a:r>
            <a:r>
              <a:rPr lang="en-US" altLang="ko-KR" dirty="0"/>
              <a:t> </a:t>
            </a:r>
            <a:r>
              <a:rPr lang="ko-KR" altLang="en-US" dirty="0"/>
              <a:t>상의 루트 디렉토리 조회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hdfs</a:t>
            </a:r>
            <a:r>
              <a:rPr lang="en-US" altLang="ko-KR" dirty="0"/>
              <a:t> </a:t>
            </a:r>
            <a:r>
              <a:rPr lang="en-US" altLang="ko-KR" dirty="0" err="1"/>
              <a:t>dfs</a:t>
            </a:r>
            <a:r>
              <a:rPr lang="en-US" altLang="ko-KR" dirty="0"/>
              <a:t> -</a:t>
            </a:r>
            <a:r>
              <a:rPr lang="en-US" altLang="ko-KR" dirty="0" err="1"/>
              <a:t>mkdir</a:t>
            </a:r>
            <a:r>
              <a:rPr lang="en-US" altLang="ko-KR" dirty="0"/>
              <a:t> /user #/user </a:t>
            </a:r>
            <a:r>
              <a:rPr lang="ko-KR" altLang="en-US" dirty="0"/>
              <a:t>디렉토리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hdfs</a:t>
            </a:r>
            <a:r>
              <a:rPr lang="en-US" altLang="ko-KR" dirty="0"/>
              <a:t> </a:t>
            </a:r>
            <a:r>
              <a:rPr lang="en-US" altLang="ko-KR" dirty="0" err="1"/>
              <a:t>dfs</a:t>
            </a:r>
            <a:r>
              <a:rPr lang="en-US" altLang="ko-KR" dirty="0"/>
              <a:t> -</a:t>
            </a:r>
            <a:r>
              <a:rPr lang="en-US" altLang="ko-KR" dirty="0" err="1"/>
              <a:t>mkdir</a:t>
            </a:r>
            <a:r>
              <a:rPr lang="en-US" altLang="ko-KR" dirty="0"/>
              <a:t> /user/</a:t>
            </a:r>
            <a:r>
              <a:rPr lang="en-US" altLang="ko-KR" dirty="0" err="1"/>
              <a:t>hadoop</a:t>
            </a:r>
            <a:r>
              <a:rPr lang="en-US" altLang="ko-KR" dirty="0"/>
              <a:t> #/user </a:t>
            </a:r>
            <a:r>
              <a:rPr lang="ko-KR" altLang="en-US" dirty="0"/>
              <a:t>디렉토리 하위에 </a:t>
            </a:r>
            <a:r>
              <a:rPr lang="en-US" altLang="ko-KR" dirty="0"/>
              <a:t>/</a:t>
            </a:r>
            <a:r>
              <a:rPr lang="en-US" altLang="ko-KR" dirty="0" err="1"/>
              <a:t>hadoop</a:t>
            </a:r>
            <a:r>
              <a:rPr lang="en-US" altLang="ko-KR" dirty="0"/>
              <a:t> </a:t>
            </a:r>
            <a:r>
              <a:rPr lang="ko-KR" altLang="en-US" dirty="0"/>
              <a:t>디렉토리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hdfs</a:t>
            </a:r>
            <a:r>
              <a:rPr lang="en-US" altLang="ko-KR" dirty="0"/>
              <a:t> </a:t>
            </a:r>
            <a:r>
              <a:rPr lang="en-US" altLang="ko-KR" dirty="0" err="1"/>
              <a:t>dfs</a:t>
            </a:r>
            <a:r>
              <a:rPr lang="en-US" altLang="ko-KR" dirty="0"/>
              <a:t> -</a:t>
            </a:r>
            <a:r>
              <a:rPr lang="en-US" altLang="ko-KR" dirty="0" err="1"/>
              <a:t>mkdir</a:t>
            </a:r>
            <a:r>
              <a:rPr lang="en-US" altLang="ko-KR" dirty="0"/>
              <a:t> /user/</a:t>
            </a:r>
            <a:r>
              <a:rPr lang="en-US" altLang="ko-KR" dirty="0" err="1"/>
              <a:t>hadoop</a:t>
            </a:r>
            <a:r>
              <a:rPr lang="en-US" altLang="ko-KR" dirty="0"/>
              <a:t>/conf</a:t>
            </a:r>
            <a:r>
              <a:rPr lang="ko-KR" altLang="en-US" dirty="0"/>
              <a:t> </a:t>
            </a:r>
            <a:r>
              <a:rPr lang="en-US" altLang="ko-KR" dirty="0"/>
              <a:t>#/user/</a:t>
            </a:r>
            <a:r>
              <a:rPr lang="en-US" altLang="ko-KR" dirty="0" err="1"/>
              <a:t>hadoop</a:t>
            </a:r>
            <a:r>
              <a:rPr lang="en-US" altLang="ko-KR" dirty="0"/>
              <a:t> </a:t>
            </a:r>
            <a:r>
              <a:rPr lang="ko-KR" altLang="en-US" dirty="0"/>
              <a:t>디렉토리 하위에 </a:t>
            </a:r>
            <a:r>
              <a:rPr lang="en-US" altLang="ko-KR" dirty="0"/>
              <a:t>/conf </a:t>
            </a:r>
            <a:r>
              <a:rPr lang="ko-KR" altLang="en-US" dirty="0"/>
              <a:t>디렉토리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hdfs</a:t>
            </a:r>
            <a:r>
              <a:rPr lang="en-US" altLang="ko-KR" dirty="0"/>
              <a:t> </a:t>
            </a:r>
            <a:r>
              <a:rPr lang="en-US" altLang="ko-KR" dirty="0" err="1"/>
              <a:t>dfs</a:t>
            </a:r>
            <a:r>
              <a:rPr lang="en-US" altLang="ko-KR" dirty="0"/>
              <a:t> -put /home/hadoop/hadoop-3.1.0/etc/hadoop/hadoop-env.sh /user/</a:t>
            </a:r>
            <a:r>
              <a:rPr lang="en-US" altLang="ko-KR" dirty="0" err="1"/>
              <a:t>hadoop</a:t>
            </a:r>
            <a:r>
              <a:rPr lang="en-US" altLang="ko-KR" dirty="0"/>
              <a:t>/conf/</a:t>
            </a:r>
          </a:p>
          <a:p>
            <a:r>
              <a:rPr lang="en-US" altLang="ko-KR" dirty="0"/>
              <a:t>#hadoop-env.sh </a:t>
            </a:r>
            <a:r>
              <a:rPr lang="ko-KR" altLang="en-US" dirty="0"/>
              <a:t>파일을 </a:t>
            </a:r>
            <a:r>
              <a:rPr lang="en-US" altLang="ko-KR" dirty="0"/>
              <a:t>HDFS</a:t>
            </a:r>
            <a:r>
              <a:rPr lang="ko-KR" altLang="en-US" dirty="0"/>
              <a:t>의 </a:t>
            </a:r>
            <a:r>
              <a:rPr lang="en-US" altLang="ko-KR" dirty="0"/>
              <a:t>/user/</a:t>
            </a:r>
            <a:r>
              <a:rPr lang="en-US" altLang="ko-KR" dirty="0" err="1"/>
              <a:t>hadoop</a:t>
            </a:r>
            <a:r>
              <a:rPr lang="en-US" altLang="ko-KR" dirty="0"/>
              <a:t>/conf </a:t>
            </a:r>
            <a:r>
              <a:rPr lang="ko-KR" altLang="en-US" dirty="0"/>
              <a:t>디렉토리로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hdfs</a:t>
            </a:r>
            <a:r>
              <a:rPr lang="ko-KR" altLang="en-US" dirty="0"/>
              <a:t> </a:t>
            </a:r>
            <a:r>
              <a:rPr lang="en-US" altLang="ko-KR" dirty="0" err="1"/>
              <a:t>dfs</a:t>
            </a:r>
            <a:r>
              <a:rPr lang="ko-KR" altLang="en-US" dirty="0"/>
              <a:t> </a:t>
            </a:r>
            <a:r>
              <a:rPr lang="en-US" altLang="ko-KR" dirty="0"/>
              <a:t>-ls</a:t>
            </a:r>
            <a:r>
              <a:rPr lang="ko-KR" altLang="en-US" dirty="0"/>
              <a:t> </a:t>
            </a:r>
            <a:r>
              <a:rPr lang="en-US" altLang="ko-KR" dirty="0"/>
              <a:t>/user/</a:t>
            </a:r>
            <a:r>
              <a:rPr lang="en-US" altLang="ko-KR" dirty="0" err="1"/>
              <a:t>hadoop</a:t>
            </a:r>
            <a:r>
              <a:rPr lang="en-US" altLang="ko-KR" dirty="0"/>
              <a:t>/conf</a:t>
            </a:r>
            <a:r>
              <a:rPr lang="ko-KR" altLang="en-US" dirty="0"/>
              <a:t> </a:t>
            </a:r>
            <a:r>
              <a:rPr lang="en-US" altLang="ko-KR" dirty="0"/>
              <a:t>#</a:t>
            </a:r>
            <a:r>
              <a:rPr lang="ko-KR" altLang="en-US" dirty="0"/>
              <a:t>파일 이동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319100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9D53761-007B-4942-A9B2-EBFCFDC5B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53" y="2604579"/>
            <a:ext cx="8532365" cy="183425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DA32F99-87F0-4E84-A713-5DA7D727AE3C}"/>
              </a:ext>
            </a:extLst>
          </p:cNvPr>
          <p:cNvSpPr/>
          <p:nvPr/>
        </p:nvSpPr>
        <p:spPr>
          <a:xfrm>
            <a:off x="842453" y="3258105"/>
            <a:ext cx="8532365" cy="7279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494F2-5CFB-44B4-A490-32F8A9735A01}"/>
              </a:ext>
            </a:extLst>
          </p:cNvPr>
          <p:cNvSpPr txBox="1"/>
          <p:nvPr/>
        </p:nvSpPr>
        <p:spPr>
          <a:xfrm>
            <a:off x="842453" y="1554393"/>
            <a:ext cx="664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아래와 같이 나온다면 성공</a:t>
            </a:r>
          </a:p>
        </p:txBody>
      </p:sp>
    </p:spTree>
    <p:extLst>
      <p:ext uri="{BB962C8B-B14F-4D97-AF65-F5344CB8AC3E}">
        <p14:creationId xmlns:p14="http://schemas.microsoft.com/office/powerpoint/2010/main" val="112991410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32093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19.</a:t>
            </a:r>
            <a:r>
              <a:rPr lang="ko-KR" altLang="en-US" sz="2400" b="1" dirty="0" err="1"/>
              <a:t>맵리듀스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확인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93235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0F3A43-CC17-4B4F-997A-C3C3F8CF2D95}"/>
              </a:ext>
            </a:extLst>
          </p:cNvPr>
          <p:cNvSpPr txBox="1"/>
          <p:nvPr/>
        </p:nvSpPr>
        <p:spPr>
          <a:xfrm>
            <a:off x="388445" y="1082104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server01</a:t>
            </a:r>
          </a:p>
          <a:p>
            <a:r>
              <a:rPr lang="en-US" altLang="ko-KR" dirty="0"/>
              <a:t>User: </a:t>
            </a:r>
            <a:r>
              <a:rPr lang="en-US" altLang="ko-KR" dirty="0" err="1"/>
              <a:t>hadoop</a:t>
            </a:r>
            <a:endParaRPr lang="en-US" altLang="ko-KR" dirty="0"/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/home/</a:t>
            </a:r>
            <a:r>
              <a:rPr lang="en-US" altLang="ko-KR" dirty="0" err="1"/>
              <a:t>hadoop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37B753-4557-4D58-8981-0E0CCD7D9A8A}"/>
              </a:ext>
            </a:extLst>
          </p:cNvPr>
          <p:cNvSpPr txBox="1"/>
          <p:nvPr/>
        </p:nvSpPr>
        <p:spPr>
          <a:xfrm>
            <a:off x="388445" y="2155187"/>
            <a:ext cx="11072626" cy="2031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# wordcount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en-US" altLang="ko-KR" dirty="0"/>
              <a:t>yarn jar /home/</a:t>
            </a:r>
            <a:r>
              <a:rPr lang="en-US" altLang="ko-KR" dirty="0" err="1"/>
              <a:t>hadoop</a:t>
            </a:r>
            <a:r>
              <a:rPr lang="en-US" altLang="ko-KR" dirty="0"/>
              <a:t>/hadoop-3.1.0/share/</a:t>
            </a:r>
            <a:r>
              <a:rPr lang="en-US" altLang="ko-KR" dirty="0" err="1"/>
              <a:t>hadoop</a:t>
            </a:r>
            <a:r>
              <a:rPr lang="en-US" altLang="ko-KR" dirty="0"/>
              <a:t>/</a:t>
            </a:r>
            <a:r>
              <a:rPr lang="en-US" altLang="ko-KR" dirty="0" err="1"/>
              <a:t>mapreduce</a:t>
            </a:r>
            <a:r>
              <a:rPr lang="en-US" altLang="ko-KR" dirty="0"/>
              <a:t>/hadoop-mapreduce-examples-3.1.0.jar wordcount conf output</a:t>
            </a:r>
          </a:p>
          <a:p>
            <a:endParaRPr lang="en-US" altLang="ko-KR" dirty="0"/>
          </a:p>
          <a:p>
            <a:r>
              <a:rPr lang="en-US" altLang="ko-KR" dirty="0" err="1"/>
              <a:t>hdfs</a:t>
            </a:r>
            <a:r>
              <a:rPr lang="ko-KR" altLang="en-US" dirty="0"/>
              <a:t> </a:t>
            </a:r>
            <a:r>
              <a:rPr lang="en-US" altLang="ko-KR" dirty="0" err="1"/>
              <a:t>dfs</a:t>
            </a:r>
            <a:r>
              <a:rPr lang="ko-KR" altLang="en-US" dirty="0"/>
              <a:t> </a:t>
            </a:r>
            <a:r>
              <a:rPr lang="en-US" altLang="ko-KR" dirty="0"/>
              <a:t>-ls</a:t>
            </a:r>
            <a:r>
              <a:rPr lang="ko-KR" altLang="en-US" dirty="0"/>
              <a:t> </a:t>
            </a:r>
            <a:r>
              <a:rPr lang="en-US" altLang="ko-KR" dirty="0"/>
              <a:t>/user/</a:t>
            </a:r>
            <a:r>
              <a:rPr lang="en-US" altLang="ko-KR" dirty="0" err="1"/>
              <a:t>hadoop</a:t>
            </a:r>
            <a:r>
              <a:rPr lang="en-US" altLang="ko-KR" dirty="0"/>
              <a:t>/output/</a:t>
            </a:r>
            <a:r>
              <a:rPr lang="ko-KR" altLang="en-US" dirty="0"/>
              <a:t> </a:t>
            </a:r>
            <a:r>
              <a:rPr lang="en-US" altLang="ko-KR" dirty="0"/>
              <a:t>#wordcount</a:t>
            </a:r>
            <a:r>
              <a:rPr lang="ko-KR" altLang="en-US" dirty="0"/>
              <a:t> 결과 파일 생성 조회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성공 시 아래와 같은 결과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97C3238-C4BA-4807-88A9-92D60321D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45" y="4336265"/>
            <a:ext cx="11072626" cy="220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1045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32093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19-1.</a:t>
            </a:r>
            <a:r>
              <a:rPr lang="ko-KR" altLang="en-US" sz="2400" b="1" dirty="0"/>
              <a:t>워드카운트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확인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93235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0F3A43-CC17-4B4F-997A-C3C3F8CF2D95}"/>
              </a:ext>
            </a:extLst>
          </p:cNvPr>
          <p:cNvSpPr txBox="1"/>
          <p:nvPr/>
        </p:nvSpPr>
        <p:spPr>
          <a:xfrm>
            <a:off x="388445" y="1082104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server01</a:t>
            </a:r>
          </a:p>
          <a:p>
            <a:r>
              <a:rPr lang="en-US" altLang="ko-KR" dirty="0"/>
              <a:t>User: </a:t>
            </a:r>
            <a:r>
              <a:rPr lang="en-US" altLang="ko-KR" dirty="0" err="1"/>
              <a:t>hadoop</a:t>
            </a:r>
            <a:endParaRPr lang="en-US" altLang="ko-KR" dirty="0"/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/home/</a:t>
            </a:r>
            <a:r>
              <a:rPr lang="en-US" altLang="ko-KR" dirty="0" err="1"/>
              <a:t>hadoop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37B753-4557-4D58-8981-0E0CCD7D9A8A}"/>
              </a:ext>
            </a:extLst>
          </p:cNvPr>
          <p:cNvSpPr txBox="1"/>
          <p:nvPr/>
        </p:nvSpPr>
        <p:spPr>
          <a:xfrm>
            <a:off x="388445" y="2155187"/>
            <a:ext cx="11072626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hdfs</a:t>
            </a:r>
            <a:r>
              <a:rPr lang="en-US" altLang="ko-KR" dirty="0"/>
              <a:t> </a:t>
            </a:r>
            <a:r>
              <a:rPr lang="en-US" altLang="ko-KR" dirty="0" err="1"/>
              <a:t>dfs</a:t>
            </a:r>
            <a:r>
              <a:rPr lang="en-US" altLang="ko-KR" dirty="0"/>
              <a:t> -cat /user/</a:t>
            </a:r>
            <a:r>
              <a:rPr lang="en-US" altLang="ko-KR" dirty="0" err="1"/>
              <a:t>hadoop</a:t>
            </a:r>
            <a:r>
              <a:rPr lang="en-US" altLang="ko-KR" dirty="0"/>
              <a:t>/output/part-r-00000 #wordcount</a:t>
            </a:r>
            <a:r>
              <a:rPr lang="ko-KR" altLang="en-US" dirty="0"/>
              <a:t> 결과 확인 </a:t>
            </a:r>
            <a:r>
              <a:rPr lang="en-US" altLang="ko-KR" dirty="0"/>
              <a:t>(</a:t>
            </a:r>
            <a:r>
              <a:rPr lang="ko-KR" altLang="en-US" dirty="0"/>
              <a:t>파일의 단어 </a:t>
            </a:r>
            <a:r>
              <a:rPr lang="ko-KR" altLang="en-US" dirty="0" err="1"/>
              <a:t>갯수</a:t>
            </a:r>
            <a:r>
              <a:rPr lang="en-US" altLang="ko-KR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DD8C07-A10D-4816-9A1A-B43299142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45" y="2601157"/>
            <a:ext cx="4094778" cy="42568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6199A0-8DFD-4182-9978-1F61A29BAA36}"/>
              </a:ext>
            </a:extLst>
          </p:cNvPr>
          <p:cNvSpPr txBox="1"/>
          <p:nvPr/>
        </p:nvSpPr>
        <p:spPr>
          <a:xfrm>
            <a:off x="5291091" y="3950563"/>
            <a:ext cx="5521911" cy="38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워드카운트까지 출력되었다면 구축 성공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965284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32093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20.hadoop cluster </a:t>
            </a:r>
            <a:r>
              <a:rPr lang="ko-KR" altLang="en-US" sz="2400" b="1" dirty="0"/>
              <a:t>종료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93235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0F3A43-CC17-4B4F-997A-C3C3F8CF2D95}"/>
              </a:ext>
            </a:extLst>
          </p:cNvPr>
          <p:cNvSpPr txBox="1"/>
          <p:nvPr/>
        </p:nvSpPr>
        <p:spPr>
          <a:xfrm>
            <a:off x="388445" y="1082104"/>
            <a:ext cx="114285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all</a:t>
            </a:r>
          </a:p>
          <a:p>
            <a:r>
              <a:rPr lang="en-US" altLang="ko-KR" dirty="0"/>
              <a:t>User: </a:t>
            </a:r>
            <a:r>
              <a:rPr lang="en-US" altLang="ko-KR" dirty="0" err="1"/>
              <a:t>hadoop</a:t>
            </a:r>
            <a:endParaRPr lang="en-US" altLang="ko-KR" dirty="0"/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/home/</a:t>
            </a:r>
            <a:r>
              <a:rPr lang="en-US" altLang="ko-KR" dirty="0" err="1"/>
              <a:t>hadoop</a:t>
            </a:r>
            <a:r>
              <a:rPr lang="en-US" altLang="ko-KR" dirty="0"/>
              <a:t>/hadoop-3.1.0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종료는 실행의 역순으로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마찬가지로 명령어마다 실행할 서버가 다름 </a:t>
            </a:r>
            <a:r>
              <a:rPr lang="en-US" altLang="ko-KR" dirty="0"/>
              <a:t>()</a:t>
            </a:r>
            <a:r>
              <a:rPr lang="ko-KR" altLang="en-US" dirty="0"/>
              <a:t>참고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B57344-8B6E-43BD-A218-E41958C2CC58}"/>
              </a:ext>
            </a:extLst>
          </p:cNvPr>
          <p:cNvSpPr txBox="1"/>
          <p:nvPr/>
        </p:nvSpPr>
        <p:spPr>
          <a:xfrm>
            <a:off x="375036" y="3023484"/>
            <a:ext cx="11072626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./sbin/stop-yarn.sh #(server01, </a:t>
            </a:r>
            <a:r>
              <a:rPr lang="ko-KR" altLang="en-US" dirty="0"/>
              <a:t>얀 클러스터 종료</a:t>
            </a:r>
            <a:r>
              <a:rPr lang="en-US" altLang="ko-KR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57512-8481-4D2F-89EA-CA8A023E5862}"/>
              </a:ext>
            </a:extLst>
          </p:cNvPr>
          <p:cNvSpPr txBox="1"/>
          <p:nvPr/>
        </p:nvSpPr>
        <p:spPr>
          <a:xfrm>
            <a:off x="375036" y="3521968"/>
            <a:ext cx="11072626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./bin/</a:t>
            </a:r>
            <a:r>
              <a:rPr lang="en-US" altLang="ko-KR" dirty="0" err="1"/>
              <a:t>hdfs</a:t>
            </a:r>
            <a:r>
              <a:rPr lang="en-US" altLang="ko-KR" dirty="0"/>
              <a:t> --daemon stop </a:t>
            </a:r>
            <a:r>
              <a:rPr lang="en-US" altLang="ko-KR" dirty="0" err="1"/>
              <a:t>zkfc</a:t>
            </a:r>
            <a:r>
              <a:rPr lang="en-US" altLang="ko-KR" dirty="0"/>
              <a:t> #(server02, </a:t>
            </a:r>
            <a:r>
              <a:rPr lang="ko-KR" altLang="en-US" dirty="0"/>
              <a:t>스탠바이 </a:t>
            </a:r>
            <a:r>
              <a:rPr lang="ko-KR" altLang="en-US" dirty="0" err="1"/>
              <a:t>네임노드용</a:t>
            </a:r>
            <a:r>
              <a:rPr lang="ko-KR" altLang="en-US" dirty="0"/>
              <a:t> </a:t>
            </a:r>
            <a:r>
              <a:rPr lang="ko-KR" altLang="en-US" dirty="0" err="1"/>
              <a:t>주키퍼</a:t>
            </a:r>
            <a:r>
              <a:rPr lang="ko-KR" altLang="en-US" dirty="0"/>
              <a:t> 장애 컨트롤러 종료</a:t>
            </a:r>
            <a:r>
              <a:rPr lang="en-US" altLang="ko-KR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DB7CFD-C077-4C31-8482-977D8D6BC5EE}"/>
              </a:ext>
            </a:extLst>
          </p:cNvPr>
          <p:cNvSpPr txBox="1"/>
          <p:nvPr/>
        </p:nvSpPr>
        <p:spPr>
          <a:xfrm>
            <a:off x="375036" y="4016055"/>
            <a:ext cx="11072626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./bin/</a:t>
            </a:r>
            <a:r>
              <a:rPr lang="en-US" altLang="ko-KR" dirty="0" err="1"/>
              <a:t>hdfs</a:t>
            </a:r>
            <a:r>
              <a:rPr lang="en-US" altLang="ko-KR" dirty="0"/>
              <a:t> --daemon stop </a:t>
            </a:r>
            <a:r>
              <a:rPr lang="en-US" altLang="ko-KR" dirty="0" err="1"/>
              <a:t>namenode</a:t>
            </a:r>
            <a:r>
              <a:rPr lang="en-US" altLang="ko-KR" dirty="0"/>
              <a:t> #(server02, </a:t>
            </a:r>
            <a:r>
              <a:rPr lang="ko-KR" altLang="en-US" dirty="0" err="1"/>
              <a:t>네임노드</a:t>
            </a:r>
            <a:r>
              <a:rPr lang="en-US" altLang="ko-KR" dirty="0"/>
              <a:t>(</a:t>
            </a:r>
            <a:r>
              <a:rPr lang="ko-KR" altLang="en-US" dirty="0"/>
              <a:t>스탠바이 </a:t>
            </a:r>
            <a:r>
              <a:rPr lang="ko-KR" altLang="en-US" dirty="0" err="1"/>
              <a:t>네임노드</a:t>
            </a:r>
            <a:r>
              <a:rPr lang="en-US" altLang="ko-KR" dirty="0"/>
              <a:t>) </a:t>
            </a:r>
            <a:r>
              <a:rPr lang="ko-KR" altLang="en-US" dirty="0"/>
              <a:t>종료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2FD96B-822C-4129-B839-E5A4222ACC91}"/>
              </a:ext>
            </a:extLst>
          </p:cNvPr>
          <p:cNvSpPr txBox="1"/>
          <p:nvPr/>
        </p:nvSpPr>
        <p:spPr>
          <a:xfrm>
            <a:off x="375036" y="4510142"/>
            <a:ext cx="11072626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./sbin/hadoop-daemons.sh stop </a:t>
            </a:r>
            <a:r>
              <a:rPr lang="en-US" altLang="ko-KR" dirty="0" err="1"/>
              <a:t>datanode</a:t>
            </a:r>
            <a:r>
              <a:rPr lang="en-US" altLang="ko-KR" dirty="0"/>
              <a:t> #(server01, </a:t>
            </a:r>
            <a:r>
              <a:rPr lang="ko-KR" altLang="en-US" dirty="0"/>
              <a:t>전체 데이터 노드 종료 </a:t>
            </a:r>
            <a:r>
              <a:rPr lang="en-US" altLang="ko-KR" dirty="0"/>
              <a:t>daemons s </a:t>
            </a:r>
            <a:r>
              <a:rPr lang="ko-KR" altLang="en-US" dirty="0"/>
              <a:t>꼭 붙이기</a:t>
            </a:r>
            <a:r>
              <a:rPr lang="en-US" altLang="ko-KR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9CD957-8BC7-4392-B451-7FB97DFEC969}"/>
              </a:ext>
            </a:extLst>
          </p:cNvPr>
          <p:cNvSpPr txBox="1"/>
          <p:nvPr/>
        </p:nvSpPr>
        <p:spPr>
          <a:xfrm>
            <a:off x="375036" y="5556318"/>
            <a:ext cx="11072626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./bin/</a:t>
            </a:r>
            <a:r>
              <a:rPr lang="en-US" altLang="ko-KR" dirty="0" err="1"/>
              <a:t>hdfs</a:t>
            </a:r>
            <a:r>
              <a:rPr lang="en-US" altLang="ko-KR" dirty="0"/>
              <a:t> --daemon stop </a:t>
            </a:r>
            <a:r>
              <a:rPr lang="en-US" altLang="ko-KR" dirty="0" err="1"/>
              <a:t>namenode</a:t>
            </a:r>
            <a:r>
              <a:rPr lang="en-US" altLang="ko-KR" dirty="0"/>
              <a:t> #(server01, </a:t>
            </a:r>
            <a:r>
              <a:rPr lang="ko-KR" altLang="en-US" dirty="0" err="1"/>
              <a:t>네임노드</a:t>
            </a:r>
            <a:r>
              <a:rPr lang="en-US" altLang="ko-KR" dirty="0"/>
              <a:t>(</a:t>
            </a:r>
            <a:r>
              <a:rPr lang="ko-KR" altLang="en-US" dirty="0"/>
              <a:t>액티브 </a:t>
            </a:r>
            <a:r>
              <a:rPr lang="ko-KR" altLang="en-US" dirty="0" err="1"/>
              <a:t>네임노드</a:t>
            </a:r>
            <a:r>
              <a:rPr lang="en-US" altLang="ko-KR" dirty="0"/>
              <a:t>) </a:t>
            </a:r>
            <a:r>
              <a:rPr lang="ko-KR" altLang="en-US" dirty="0"/>
              <a:t>종료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B371EE-58D0-4E1B-89F6-3A93F6FF42CC}"/>
              </a:ext>
            </a:extLst>
          </p:cNvPr>
          <p:cNvSpPr txBox="1"/>
          <p:nvPr/>
        </p:nvSpPr>
        <p:spPr>
          <a:xfrm>
            <a:off x="375036" y="6108407"/>
            <a:ext cx="11072626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./bin/</a:t>
            </a:r>
            <a:r>
              <a:rPr lang="en-US" altLang="ko-KR" dirty="0" err="1"/>
              <a:t>hdfs</a:t>
            </a:r>
            <a:r>
              <a:rPr lang="en-US" altLang="ko-KR" dirty="0"/>
              <a:t> --daemon stop </a:t>
            </a:r>
            <a:r>
              <a:rPr lang="en-US" altLang="ko-KR" dirty="0" err="1"/>
              <a:t>journalnode</a:t>
            </a:r>
            <a:r>
              <a:rPr lang="en-US" altLang="ko-KR" dirty="0"/>
              <a:t> #(server01, server02, server03, </a:t>
            </a:r>
            <a:r>
              <a:rPr lang="ko-KR" altLang="en-US" dirty="0"/>
              <a:t>각 </a:t>
            </a:r>
            <a:r>
              <a:rPr lang="ko-KR" altLang="en-US" dirty="0" err="1"/>
              <a:t>저널노드</a:t>
            </a:r>
            <a:r>
              <a:rPr lang="ko-KR" altLang="en-US" dirty="0"/>
              <a:t> 종료</a:t>
            </a:r>
            <a:r>
              <a:rPr lang="en-US" altLang="ko-KR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2A54E4-70EE-46E4-8ACF-A5AC6FCB156B}"/>
              </a:ext>
            </a:extLst>
          </p:cNvPr>
          <p:cNvSpPr txBox="1"/>
          <p:nvPr/>
        </p:nvSpPr>
        <p:spPr>
          <a:xfrm>
            <a:off x="375036" y="2551836"/>
            <a:ext cx="11072626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cd hadoop-3.1.0 #</a:t>
            </a:r>
            <a:r>
              <a:rPr lang="ko-KR" altLang="en-US" dirty="0"/>
              <a:t>경로 이동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F17CA7-7AB3-4BA2-B812-3AED95ACBC5A}"/>
              </a:ext>
            </a:extLst>
          </p:cNvPr>
          <p:cNvSpPr txBox="1"/>
          <p:nvPr/>
        </p:nvSpPr>
        <p:spPr>
          <a:xfrm>
            <a:off x="375036" y="5004229"/>
            <a:ext cx="11072626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./bin/</a:t>
            </a:r>
            <a:r>
              <a:rPr lang="en-US" altLang="ko-KR" dirty="0" err="1"/>
              <a:t>hdfs</a:t>
            </a:r>
            <a:r>
              <a:rPr lang="ko-KR" altLang="en-US" dirty="0"/>
              <a:t> </a:t>
            </a:r>
            <a:r>
              <a:rPr lang="en-US" altLang="ko-KR" dirty="0"/>
              <a:t>--daemon</a:t>
            </a:r>
            <a:r>
              <a:rPr lang="ko-KR" altLang="en-US" dirty="0"/>
              <a:t> </a:t>
            </a:r>
            <a:r>
              <a:rPr lang="en-US" altLang="ko-KR" dirty="0"/>
              <a:t>stop</a:t>
            </a:r>
            <a:r>
              <a:rPr lang="ko-KR" altLang="en-US" dirty="0"/>
              <a:t> </a:t>
            </a:r>
            <a:r>
              <a:rPr lang="en-US" altLang="ko-KR" dirty="0" err="1"/>
              <a:t>zkfc</a:t>
            </a:r>
            <a:r>
              <a:rPr lang="ko-KR" altLang="en-US" dirty="0"/>
              <a:t> </a:t>
            </a:r>
            <a:r>
              <a:rPr lang="en-US" altLang="ko-KR" dirty="0"/>
              <a:t>#(server01, </a:t>
            </a:r>
            <a:r>
              <a:rPr lang="ko-KR" altLang="en-US" dirty="0"/>
              <a:t>액티브 </a:t>
            </a:r>
            <a:r>
              <a:rPr lang="ko-KR" altLang="en-US" dirty="0" err="1"/>
              <a:t>네임노드용</a:t>
            </a:r>
            <a:r>
              <a:rPr lang="ko-KR" altLang="en-US" dirty="0"/>
              <a:t> </a:t>
            </a:r>
            <a:r>
              <a:rPr lang="ko-KR" altLang="en-US" dirty="0" err="1"/>
              <a:t>주키퍼</a:t>
            </a:r>
            <a:r>
              <a:rPr lang="ko-KR" altLang="en-US" dirty="0"/>
              <a:t> 장애 컨트롤러 종료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728377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32093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20-1.hadoop cluster </a:t>
            </a:r>
            <a:r>
              <a:rPr lang="ko-KR" altLang="en-US" sz="2400" b="1" dirty="0"/>
              <a:t>종료 확인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93235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0F3A43-CC17-4B4F-997A-C3C3F8CF2D95}"/>
              </a:ext>
            </a:extLst>
          </p:cNvPr>
          <p:cNvSpPr txBox="1"/>
          <p:nvPr/>
        </p:nvSpPr>
        <p:spPr>
          <a:xfrm>
            <a:off x="388445" y="1082104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all</a:t>
            </a:r>
          </a:p>
          <a:p>
            <a:r>
              <a:rPr lang="en-US" altLang="ko-KR" dirty="0"/>
              <a:t>User: </a:t>
            </a:r>
            <a:r>
              <a:rPr lang="en-US" altLang="ko-KR" dirty="0" err="1"/>
              <a:t>hadoop</a:t>
            </a:r>
            <a:endParaRPr lang="en-US" altLang="ko-KR" dirty="0"/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/home/</a:t>
            </a:r>
            <a:r>
              <a:rPr lang="en-US" altLang="ko-KR" dirty="0" err="1"/>
              <a:t>hadoop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C4960A-6861-422E-B816-DE028313DE32}"/>
              </a:ext>
            </a:extLst>
          </p:cNvPr>
          <p:cNvSpPr txBox="1"/>
          <p:nvPr/>
        </p:nvSpPr>
        <p:spPr>
          <a:xfrm>
            <a:off x="418925" y="2005434"/>
            <a:ext cx="8526955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jps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정상적으로 종료되었다면 모든 서버에서 </a:t>
            </a:r>
            <a:r>
              <a:rPr lang="en-US" altLang="ko-KR" dirty="0" err="1"/>
              <a:t>jps</a:t>
            </a:r>
            <a:r>
              <a:rPr lang="ko-KR" altLang="en-US" dirty="0"/>
              <a:t>만 출력됨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848865-4EFD-4253-B3EC-6D1F3DB3C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25" y="3095625"/>
            <a:ext cx="6027595" cy="9233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75889AC-A991-4627-9683-8ED4F3476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25" y="4185816"/>
            <a:ext cx="6027594" cy="9233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CBFFBE0-7016-4F8C-8A1E-70BE3FE75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25" y="5276007"/>
            <a:ext cx="6027594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9309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32093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21.zookeeper cluster </a:t>
            </a:r>
            <a:r>
              <a:rPr lang="ko-KR" altLang="en-US" sz="2400" b="1" dirty="0"/>
              <a:t>종료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93235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0F3A43-CC17-4B4F-997A-C3C3F8CF2D95}"/>
              </a:ext>
            </a:extLst>
          </p:cNvPr>
          <p:cNvSpPr txBox="1"/>
          <p:nvPr/>
        </p:nvSpPr>
        <p:spPr>
          <a:xfrm>
            <a:off x="349974" y="2715595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all</a:t>
            </a:r>
          </a:p>
          <a:p>
            <a:r>
              <a:rPr lang="en-US" altLang="ko-KR" dirty="0"/>
              <a:t>User: </a:t>
            </a:r>
            <a:r>
              <a:rPr lang="en-US" altLang="ko-KR" dirty="0" err="1"/>
              <a:t>hadoop</a:t>
            </a:r>
            <a:endParaRPr lang="en-US" altLang="ko-KR" dirty="0"/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/home/</a:t>
            </a:r>
            <a:r>
              <a:rPr lang="en-US" altLang="ko-KR" dirty="0" err="1"/>
              <a:t>hadoop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C4960A-6861-422E-B816-DE028313DE32}"/>
              </a:ext>
            </a:extLst>
          </p:cNvPr>
          <p:cNvSpPr txBox="1"/>
          <p:nvPr/>
        </p:nvSpPr>
        <p:spPr>
          <a:xfrm>
            <a:off x="388445" y="4020665"/>
            <a:ext cx="8526955" cy="14773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exit</a:t>
            </a:r>
          </a:p>
          <a:p>
            <a:endParaRPr lang="en-US" altLang="ko-KR" dirty="0"/>
          </a:p>
          <a:p>
            <a:r>
              <a:rPr lang="en-US" altLang="ko-KR" dirty="0" err="1"/>
              <a:t>su</a:t>
            </a:r>
            <a:r>
              <a:rPr lang="en-US" altLang="ko-KR" dirty="0"/>
              <a:t> - zookeeper</a:t>
            </a:r>
          </a:p>
          <a:p>
            <a:endParaRPr lang="en-US" altLang="ko-KR" dirty="0"/>
          </a:p>
          <a:p>
            <a:r>
              <a:rPr lang="en-US" altLang="ko-KR" dirty="0"/>
              <a:t>cd zookeeper-3.4.10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1B8986B-0EF2-4DFD-AF54-DE97183AFE72}"/>
              </a:ext>
            </a:extLst>
          </p:cNvPr>
          <p:cNvSpPr txBox="1">
            <a:spLocks/>
          </p:cNvSpPr>
          <p:nvPr/>
        </p:nvSpPr>
        <p:spPr>
          <a:xfrm>
            <a:off x="546023" y="180498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21-1.</a:t>
            </a:r>
            <a:r>
              <a:rPr lang="ko-KR" altLang="en-US" sz="2400" b="1" dirty="0" err="1"/>
              <a:t>주키퍼</a:t>
            </a:r>
            <a:r>
              <a:rPr lang="ko-KR" altLang="en-US" sz="2400" b="1" dirty="0"/>
              <a:t> 계정으로 전환 후 경로 이동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01E354F-4ED1-4B86-A04A-2773BC75BC66}"/>
              </a:ext>
            </a:extLst>
          </p:cNvPr>
          <p:cNvCxnSpPr/>
          <p:nvPr/>
        </p:nvCxnSpPr>
        <p:spPr>
          <a:xfrm>
            <a:off x="311504" y="241640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57134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32093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21-2.zookeeper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cluster</a:t>
            </a:r>
            <a:r>
              <a:rPr lang="ko-KR" altLang="en-US" sz="2400" b="1" dirty="0"/>
              <a:t> 서버 종료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93235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0F3A43-CC17-4B4F-997A-C3C3F8CF2D95}"/>
              </a:ext>
            </a:extLst>
          </p:cNvPr>
          <p:cNvSpPr txBox="1"/>
          <p:nvPr/>
        </p:nvSpPr>
        <p:spPr>
          <a:xfrm>
            <a:off x="388445" y="1082104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all</a:t>
            </a:r>
          </a:p>
          <a:p>
            <a:r>
              <a:rPr lang="en-US" altLang="ko-KR" dirty="0"/>
              <a:t>User: zookeeper</a:t>
            </a:r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/home/zookeeper/zookeeper-3.4.10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37B753-4557-4D58-8981-0E0CCD7D9A8A}"/>
              </a:ext>
            </a:extLst>
          </p:cNvPr>
          <p:cNvSpPr txBox="1"/>
          <p:nvPr/>
        </p:nvSpPr>
        <p:spPr>
          <a:xfrm>
            <a:off x="388445" y="2155187"/>
            <a:ext cx="11072626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./bin/zkServer.sh stop #</a:t>
            </a:r>
            <a:r>
              <a:rPr lang="ko-KR" altLang="en-US" dirty="0" err="1"/>
              <a:t>주키퍼</a:t>
            </a:r>
            <a:r>
              <a:rPr lang="ko-KR" altLang="en-US" dirty="0"/>
              <a:t> 종료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jps</a:t>
            </a:r>
            <a:r>
              <a:rPr lang="en-US" altLang="ko-KR" dirty="0"/>
              <a:t> #</a:t>
            </a:r>
            <a:r>
              <a:rPr lang="ko-KR" altLang="en-US" dirty="0"/>
              <a:t>마찬가지로 </a:t>
            </a:r>
            <a:r>
              <a:rPr lang="en-US" altLang="ko-KR" dirty="0" err="1"/>
              <a:t>jps</a:t>
            </a:r>
            <a:r>
              <a:rPr lang="ko-KR" altLang="en-US" dirty="0"/>
              <a:t>만 출력되면 정상 종료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2093EC-CB4D-4434-8A7C-98D3A8241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45" y="3228270"/>
            <a:ext cx="5355407" cy="9233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19A9EC-4BCD-47A0-BD9A-55EC9BB8F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45" y="4301353"/>
            <a:ext cx="5355406" cy="9233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01CE56-0FF2-42A6-977E-F081BA73A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45" y="5374435"/>
            <a:ext cx="5355406" cy="100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3047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32093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ERRORS</a:t>
            </a:r>
            <a:endParaRPr lang="ko-KR" altLang="en-US" sz="24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93235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38EC76B-9339-470B-899F-A29D933CB52A}"/>
              </a:ext>
            </a:extLst>
          </p:cNvPr>
          <p:cNvSpPr txBox="1"/>
          <p:nvPr/>
        </p:nvSpPr>
        <p:spPr>
          <a:xfrm>
            <a:off x="546023" y="1083076"/>
            <a:ext cx="100716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DFSZFailoverController</a:t>
            </a:r>
            <a:r>
              <a:rPr lang="en-US" altLang="ko-KR" dirty="0"/>
              <a:t> </a:t>
            </a:r>
            <a:r>
              <a:rPr lang="ko-KR" altLang="en-US" dirty="0"/>
              <a:t>서버가 실행되지 않을 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zookeeper </a:t>
            </a:r>
            <a:r>
              <a:rPr lang="ko-KR" altLang="en-US" dirty="0"/>
              <a:t>서버가 실행 되어있는지 확인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err="1"/>
              <a:t>jps</a:t>
            </a:r>
            <a:r>
              <a:rPr lang="en-US" altLang="ko-KR" dirty="0"/>
              <a:t> </a:t>
            </a:r>
            <a:r>
              <a:rPr lang="ko-KR" altLang="en-US" dirty="0"/>
              <a:t>서버가 실행되지 않을 때</a:t>
            </a:r>
            <a:endParaRPr lang="en-US" altLang="ko-KR" dirty="0"/>
          </a:p>
          <a:p>
            <a:r>
              <a:rPr lang="en-US" altLang="ko-KR" dirty="0"/>
              <a:t>-java </a:t>
            </a:r>
            <a:r>
              <a:rPr lang="ko-KR" altLang="en-US" dirty="0"/>
              <a:t>설정 확인</a:t>
            </a:r>
            <a:r>
              <a:rPr lang="en-US" altLang="ko-KR" dirty="0"/>
              <a:t>, </a:t>
            </a:r>
            <a:r>
              <a:rPr lang="ko-KR" altLang="en-US" dirty="0"/>
              <a:t>환경 변수 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권한 거부 에러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각 </a:t>
            </a:r>
            <a:r>
              <a:rPr lang="ko-KR" altLang="en-US" dirty="0" err="1"/>
              <a:t>계정별</a:t>
            </a:r>
            <a:r>
              <a:rPr lang="ko-KR" altLang="en-US" dirty="0"/>
              <a:t> </a:t>
            </a:r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공유 확인</a:t>
            </a:r>
            <a:r>
              <a:rPr lang="en-US" altLang="ko-KR" dirty="0"/>
              <a:t>, </a:t>
            </a:r>
            <a:r>
              <a:rPr lang="ko-KR" altLang="en-US" dirty="0"/>
              <a:t>방화벽 해제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namenode</a:t>
            </a:r>
            <a:r>
              <a:rPr lang="ko-KR" altLang="en-US" dirty="0"/>
              <a:t>가 실행되지 않을 때</a:t>
            </a:r>
            <a:endParaRPr lang="en-US" altLang="ko-KR" dirty="0"/>
          </a:p>
          <a:p>
            <a:r>
              <a:rPr lang="en-US" altLang="ko-KR" dirty="0"/>
              <a:t>-hdfs-site.xml </a:t>
            </a:r>
            <a:r>
              <a:rPr lang="ko-KR" altLang="en-US" dirty="0"/>
              <a:t>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datanode</a:t>
            </a:r>
            <a:r>
              <a:rPr lang="ko-KR" altLang="en-US" dirty="0"/>
              <a:t>가 실행되지 않을 때</a:t>
            </a:r>
            <a:endParaRPr lang="en-US" altLang="ko-KR" dirty="0"/>
          </a:p>
          <a:p>
            <a:r>
              <a:rPr lang="en-US" altLang="ko-KR" dirty="0"/>
              <a:t>-hdfs-site.xml </a:t>
            </a:r>
            <a:r>
              <a:rPr lang="ko-KR" altLang="en-US" dirty="0"/>
              <a:t>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resourcemanager</a:t>
            </a:r>
            <a:r>
              <a:rPr lang="en-US" altLang="ko-KR" dirty="0"/>
              <a:t>, </a:t>
            </a:r>
            <a:r>
              <a:rPr lang="en-US" altLang="ko-KR" dirty="0" err="1"/>
              <a:t>nodemanager</a:t>
            </a:r>
            <a:r>
              <a:rPr lang="ko-KR" altLang="en-US" dirty="0"/>
              <a:t>가 실행되지 않을 때</a:t>
            </a:r>
            <a:endParaRPr lang="en-US" altLang="ko-KR" dirty="0"/>
          </a:p>
          <a:p>
            <a:r>
              <a:rPr lang="en-US" altLang="ko-KR" dirty="0"/>
              <a:t>-yarn-site.xml </a:t>
            </a:r>
            <a:r>
              <a:rPr lang="ko-KR" altLang="en-US" dirty="0"/>
              <a:t>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journalnode</a:t>
            </a:r>
            <a:r>
              <a:rPr lang="ko-KR" altLang="en-US" dirty="0"/>
              <a:t>가 실행되지 않을 때</a:t>
            </a:r>
            <a:endParaRPr lang="en-US" altLang="ko-KR" dirty="0"/>
          </a:p>
          <a:p>
            <a:r>
              <a:rPr lang="en-US" altLang="ko-KR" dirty="0"/>
              <a:t>-hdfs-site.xml </a:t>
            </a:r>
            <a:r>
              <a:rPr lang="ko-KR" altLang="en-US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386021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9E724-BD93-465B-9BE8-75FAFC80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4" y="311859"/>
            <a:ext cx="10515600" cy="611419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가상 서버 생성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DCB00DA-F51F-4C82-8F26-307C0665F38C}"/>
              </a:ext>
            </a:extLst>
          </p:cNvPr>
          <p:cNvCxnSpPr/>
          <p:nvPr/>
        </p:nvCxnSpPr>
        <p:spPr>
          <a:xfrm>
            <a:off x="248575" y="923278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E4BE80D-8123-4D7C-8C5D-A8E1B18BF9D8}"/>
              </a:ext>
            </a:extLst>
          </p:cNvPr>
          <p:cNvSpPr txBox="1"/>
          <p:nvPr/>
        </p:nvSpPr>
        <p:spPr>
          <a:xfrm>
            <a:off x="483094" y="1047565"/>
            <a:ext cx="921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다운로드 받았던 디스크 이미지 파일 등록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8B3C25-7122-491F-9576-4E0165E0F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94" y="1416898"/>
            <a:ext cx="8972550" cy="533013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250D9C1-E84E-44E7-B9C4-3FB2C5687CD1}"/>
              </a:ext>
            </a:extLst>
          </p:cNvPr>
          <p:cNvSpPr/>
          <p:nvPr/>
        </p:nvSpPr>
        <p:spPr>
          <a:xfrm>
            <a:off x="2476870" y="2769833"/>
            <a:ext cx="703111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BD5B76-B6F0-420B-9874-674C64FD1238}"/>
              </a:ext>
            </a:extLst>
          </p:cNvPr>
          <p:cNvSpPr/>
          <p:nvPr/>
        </p:nvSpPr>
        <p:spPr>
          <a:xfrm>
            <a:off x="6951216" y="6329779"/>
            <a:ext cx="1136341" cy="417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338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9E724-BD93-465B-9BE8-75FAFC80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4" y="311859"/>
            <a:ext cx="10515600" cy="611419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가상 서버 생성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DCB00DA-F51F-4C82-8F26-307C0665F38C}"/>
              </a:ext>
            </a:extLst>
          </p:cNvPr>
          <p:cNvCxnSpPr/>
          <p:nvPr/>
        </p:nvCxnSpPr>
        <p:spPr>
          <a:xfrm>
            <a:off x="248575" y="923278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E4BE80D-8123-4D7C-8C5D-A8E1B18BF9D8}"/>
              </a:ext>
            </a:extLst>
          </p:cNvPr>
          <p:cNvSpPr txBox="1"/>
          <p:nvPr/>
        </p:nvSpPr>
        <p:spPr>
          <a:xfrm>
            <a:off x="483094" y="1047565"/>
            <a:ext cx="921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네트워크 </a:t>
            </a:r>
            <a:r>
              <a:rPr lang="en-US" altLang="ko-KR" dirty="0"/>
              <a:t>– </a:t>
            </a:r>
            <a:r>
              <a:rPr lang="ko-KR" altLang="en-US" dirty="0"/>
              <a:t>어댑터</a:t>
            </a:r>
            <a:r>
              <a:rPr lang="en-US" altLang="ko-KR" dirty="0"/>
              <a:t>1 </a:t>
            </a:r>
            <a:r>
              <a:rPr lang="ko-KR" altLang="en-US" dirty="0"/>
              <a:t>기본으로 설정 후 어댑터</a:t>
            </a:r>
            <a:r>
              <a:rPr lang="en-US" altLang="ko-KR" dirty="0"/>
              <a:t>2 </a:t>
            </a:r>
            <a:r>
              <a:rPr lang="ko-KR" altLang="en-US" dirty="0"/>
              <a:t>클릭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1ED14D-CBF2-4682-810D-C96C007F0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41" y="1416896"/>
            <a:ext cx="8079923" cy="537895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58A0380-44CE-4BBA-B8FF-E1AFB50B2DD8}"/>
              </a:ext>
            </a:extLst>
          </p:cNvPr>
          <p:cNvSpPr/>
          <p:nvPr/>
        </p:nvSpPr>
        <p:spPr>
          <a:xfrm>
            <a:off x="362741" y="4447713"/>
            <a:ext cx="1581469" cy="284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2A53E2-42AD-47D2-BC05-31C69CC70510}"/>
              </a:ext>
            </a:extLst>
          </p:cNvPr>
          <p:cNvSpPr/>
          <p:nvPr/>
        </p:nvSpPr>
        <p:spPr>
          <a:xfrm>
            <a:off x="2672179" y="3429000"/>
            <a:ext cx="772357" cy="1575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970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9E724-BD93-465B-9BE8-75FAFC80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4" y="311859"/>
            <a:ext cx="10515600" cy="611419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가상 서버 생성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DCB00DA-F51F-4C82-8F26-307C0665F38C}"/>
              </a:ext>
            </a:extLst>
          </p:cNvPr>
          <p:cNvCxnSpPr/>
          <p:nvPr/>
        </p:nvCxnSpPr>
        <p:spPr>
          <a:xfrm>
            <a:off x="248575" y="923278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E4BE80D-8123-4D7C-8C5D-A8E1B18BF9D8}"/>
              </a:ext>
            </a:extLst>
          </p:cNvPr>
          <p:cNvSpPr txBox="1"/>
          <p:nvPr/>
        </p:nvSpPr>
        <p:spPr>
          <a:xfrm>
            <a:off x="483094" y="1047565"/>
            <a:ext cx="921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다음과 같이 설정 후 확인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0C4C6D-5D96-4CCB-B2B1-03E426168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94" y="1416897"/>
            <a:ext cx="8429625" cy="53911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0EA5199-971D-42F9-883F-11494A2227B6}"/>
              </a:ext>
            </a:extLst>
          </p:cNvPr>
          <p:cNvSpPr/>
          <p:nvPr/>
        </p:nvSpPr>
        <p:spPr>
          <a:xfrm>
            <a:off x="2334827" y="2494625"/>
            <a:ext cx="266330" cy="248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114021-E04D-4B9F-813A-2CCB1590F007}"/>
              </a:ext>
            </a:extLst>
          </p:cNvPr>
          <p:cNvSpPr/>
          <p:nvPr/>
        </p:nvSpPr>
        <p:spPr>
          <a:xfrm>
            <a:off x="3835153" y="2769834"/>
            <a:ext cx="2432482" cy="248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9B96AD-276A-4EC2-AAA5-39D42737B7C3}"/>
              </a:ext>
            </a:extLst>
          </p:cNvPr>
          <p:cNvSpPr/>
          <p:nvPr/>
        </p:nvSpPr>
        <p:spPr>
          <a:xfrm>
            <a:off x="3835153" y="3817398"/>
            <a:ext cx="736847" cy="248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6FC02D-1AC3-45B7-ABE3-1E9E7BD52E35}"/>
              </a:ext>
            </a:extLst>
          </p:cNvPr>
          <p:cNvSpPr/>
          <p:nvPr/>
        </p:nvSpPr>
        <p:spPr>
          <a:xfrm>
            <a:off x="6906827" y="6347534"/>
            <a:ext cx="967666" cy="3639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136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9E724-BD93-465B-9BE8-75FAFC80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4" y="311859"/>
            <a:ext cx="10515600" cy="611419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가상 서버 생성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DCB00DA-F51F-4C82-8F26-307C0665F38C}"/>
              </a:ext>
            </a:extLst>
          </p:cNvPr>
          <p:cNvCxnSpPr/>
          <p:nvPr/>
        </p:nvCxnSpPr>
        <p:spPr>
          <a:xfrm>
            <a:off x="248575" y="923278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645DA2-75F5-4BCA-975A-EB063AD38089}"/>
              </a:ext>
            </a:extLst>
          </p:cNvPr>
          <p:cNvSpPr txBox="1"/>
          <p:nvPr/>
        </p:nvSpPr>
        <p:spPr>
          <a:xfrm>
            <a:off x="483094" y="1669002"/>
            <a:ext cx="109602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Virtual box </a:t>
            </a:r>
            <a:r>
              <a:rPr lang="ko-KR" altLang="en-US" dirty="0"/>
              <a:t>네트워크 어댑터 설정 방법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ko-KR" altLang="en-US" dirty="0"/>
              <a:t>가상 서버를 생성하였을 때</a:t>
            </a:r>
            <a:r>
              <a:rPr lang="en-US" altLang="ko-KR" dirty="0"/>
              <a:t>, </a:t>
            </a:r>
            <a:r>
              <a:rPr lang="ko-KR" altLang="en-US" dirty="0"/>
              <a:t>기본적으로 어댑터 </a:t>
            </a:r>
            <a:r>
              <a:rPr lang="en-US" altLang="ko-KR" dirty="0"/>
              <a:t>1</a:t>
            </a:r>
            <a:r>
              <a:rPr lang="ko-KR" altLang="en-US" dirty="0"/>
              <a:t>에는 </a:t>
            </a:r>
            <a:r>
              <a:rPr lang="en-US" altLang="ko-KR" dirty="0"/>
              <a:t>NAT</a:t>
            </a:r>
            <a:r>
              <a:rPr lang="ko-KR" altLang="en-US" dirty="0"/>
              <a:t> 어댑터가 등록된다</a:t>
            </a:r>
            <a:r>
              <a:rPr lang="en-US" altLang="ko-KR" dirty="0"/>
              <a:t>. NAT </a:t>
            </a:r>
            <a:r>
              <a:rPr lang="ko-KR" altLang="en-US" dirty="0"/>
              <a:t>어댑터는 게스트</a:t>
            </a:r>
            <a:r>
              <a:rPr lang="en-US" altLang="ko-KR" dirty="0"/>
              <a:t>OS(</a:t>
            </a:r>
            <a:r>
              <a:rPr lang="ko-KR" altLang="en-US" dirty="0"/>
              <a:t>새로 생성한 가상서버</a:t>
            </a:r>
            <a:r>
              <a:rPr lang="en-US" altLang="ko-KR" dirty="0"/>
              <a:t>)</a:t>
            </a:r>
            <a:r>
              <a:rPr lang="ko-KR" altLang="en-US" dirty="0"/>
              <a:t>가 호스트</a:t>
            </a:r>
            <a:r>
              <a:rPr lang="en-US" altLang="ko-KR" dirty="0"/>
              <a:t>OS(</a:t>
            </a:r>
            <a:r>
              <a:rPr lang="ko-KR" altLang="en-US" dirty="0"/>
              <a:t>로컬</a:t>
            </a:r>
            <a:r>
              <a:rPr lang="en-US" altLang="ko-KR" dirty="0"/>
              <a:t>PC</a:t>
            </a:r>
            <a:r>
              <a:rPr lang="ko-KR" altLang="en-US" dirty="0"/>
              <a:t>의 운영체제 여기서는 </a:t>
            </a:r>
            <a:r>
              <a:rPr lang="en-US" altLang="ko-KR" dirty="0"/>
              <a:t>WINDOWS 10)</a:t>
            </a:r>
            <a:r>
              <a:rPr lang="ko-KR" altLang="en-US" dirty="0"/>
              <a:t>의 </a:t>
            </a:r>
            <a:r>
              <a:rPr lang="en-US" altLang="ko-KR" dirty="0"/>
              <a:t>IP</a:t>
            </a:r>
            <a:r>
              <a:rPr lang="ko-KR" altLang="en-US" dirty="0"/>
              <a:t>를 통해 외부 인터넷에 연결해주는 가장 간단한 방법이다</a:t>
            </a:r>
            <a:r>
              <a:rPr lang="en-US" altLang="ko-KR" dirty="0"/>
              <a:t>. </a:t>
            </a:r>
            <a:r>
              <a:rPr lang="ko-KR" altLang="en-US" dirty="0"/>
              <a:t>하지만 게스트</a:t>
            </a:r>
            <a:r>
              <a:rPr lang="en-US" altLang="ko-KR" dirty="0"/>
              <a:t>OS</a:t>
            </a:r>
            <a:r>
              <a:rPr lang="ko-KR" altLang="en-US" dirty="0"/>
              <a:t>간의 통신이 불가하다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호스트 전용 어댑터는 외부 인터넷과는 단절되어 있지만 구축한 게스트</a:t>
            </a:r>
            <a:r>
              <a:rPr lang="en-US" altLang="ko-KR" dirty="0"/>
              <a:t>OS</a:t>
            </a:r>
            <a:r>
              <a:rPr lang="ko-KR" altLang="en-US" dirty="0"/>
              <a:t>간의 통신이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두 어댑터를 사용하여 서로의 단점을 보완</a:t>
            </a:r>
            <a:r>
              <a:rPr lang="en-US" altLang="ko-KR" dirty="0"/>
              <a:t>, </a:t>
            </a:r>
            <a:r>
              <a:rPr lang="ko-KR" altLang="en-US" dirty="0"/>
              <a:t>게스트</a:t>
            </a:r>
            <a:r>
              <a:rPr lang="en-US" altLang="ko-KR" dirty="0"/>
              <a:t>-&gt;</a:t>
            </a:r>
            <a:r>
              <a:rPr lang="ko-KR" altLang="en-US" dirty="0"/>
              <a:t>외부 인터넷</a:t>
            </a:r>
            <a:r>
              <a:rPr lang="en-US" altLang="ko-KR" dirty="0"/>
              <a:t>, </a:t>
            </a:r>
            <a:r>
              <a:rPr lang="ko-KR" altLang="en-US" dirty="0"/>
              <a:t>게스트 </a:t>
            </a:r>
            <a:r>
              <a:rPr lang="en-US" altLang="ko-KR" dirty="0"/>
              <a:t>-&gt; </a:t>
            </a:r>
            <a:r>
              <a:rPr lang="ko-KR" altLang="en-US" dirty="0"/>
              <a:t>게스트 통신이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참조</a:t>
            </a:r>
            <a:r>
              <a:rPr lang="en-US" altLang="ko-KR" dirty="0"/>
              <a:t>] https://technote.kr/213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3844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9E724-BD93-465B-9BE8-75FAFC80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4" y="311859"/>
            <a:ext cx="10515600" cy="611419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가상 서버 생성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DCB00DA-F51F-4C82-8F26-307C0665F38C}"/>
              </a:ext>
            </a:extLst>
          </p:cNvPr>
          <p:cNvCxnSpPr/>
          <p:nvPr/>
        </p:nvCxnSpPr>
        <p:spPr>
          <a:xfrm>
            <a:off x="248575" y="923278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1221BEA-3866-4908-8ED6-A030684CF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5" y="1534697"/>
            <a:ext cx="9153525" cy="5172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8F94D-F4CA-42E1-931B-7F50922ABF88}"/>
              </a:ext>
            </a:extLst>
          </p:cNvPr>
          <p:cNvSpPr txBox="1"/>
          <p:nvPr/>
        </p:nvSpPr>
        <p:spPr>
          <a:xfrm>
            <a:off x="381740" y="1012054"/>
            <a:ext cx="223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시작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45AEC5-0960-4DF8-9397-96E0638A177E}"/>
              </a:ext>
            </a:extLst>
          </p:cNvPr>
          <p:cNvSpPr/>
          <p:nvPr/>
        </p:nvSpPr>
        <p:spPr>
          <a:xfrm>
            <a:off x="5468645" y="1992804"/>
            <a:ext cx="790112" cy="697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628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9E724-BD93-465B-9BE8-75FAFC80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4" y="311859"/>
            <a:ext cx="10515600" cy="611419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가상 서버 생성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DCB00DA-F51F-4C82-8F26-307C0665F38C}"/>
              </a:ext>
            </a:extLst>
          </p:cNvPr>
          <p:cNvCxnSpPr/>
          <p:nvPr/>
        </p:nvCxnSpPr>
        <p:spPr>
          <a:xfrm>
            <a:off x="248575" y="923278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11E1EE9-2836-46AF-9467-7D93638C8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94" y="1470161"/>
            <a:ext cx="6038850" cy="53244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72AFEE8-C748-4E65-9274-66E550902CDD}"/>
              </a:ext>
            </a:extLst>
          </p:cNvPr>
          <p:cNvSpPr/>
          <p:nvPr/>
        </p:nvSpPr>
        <p:spPr>
          <a:xfrm>
            <a:off x="3169328" y="5548544"/>
            <a:ext cx="976544" cy="386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73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9E724-BD93-465B-9BE8-75FAFC80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4" y="311859"/>
            <a:ext cx="10515600" cy="611419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가상 서버 생성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DCB00DA-F51F-4C82-8F26-307C0665F38C}"/>
              </a:ext>
            </a:extLst>
          </p:cNvPr>
          <p:cNvCxnSpPr/>
          <p:nvPr/>
        </p:nvCxnSpPr>
        <p:spPr>
          <a:xfrm>
            <a:off x="248575" y="923278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B8F94D-F4CA-42E1-931B-7F50922ABF88}"/>
              </a:ext>
            </a:extLst>
          </p:cNvPr>
          <p:cNvSpPr txBox="1"/>
          <p:nvPr/>
        </p:nvSpPr>
        <p:spPr>
          <a:xfrm>
            <a:off x="381740" y="1012054"/>
            <a:ext cx="561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Install CentOS 7 Enter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545719-AB15-41CD-8535-28A303177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40" y="1534697"/>
            <a:ext cx="6029325" cy="53149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E127FDD-1425-43B3-8951-E1DCA0441CA2}"/>
              </a:ext>
            </a:extLst>
          </p:cNvPr>
          <p:cNvSpPr/>
          <p:nvPr/>
        </p:nvSpPr>
        <p:spPr>
          <a:xfrm>
            <a:off x="1127464" y="4021584"/>
            <a:ext cx="1358284" cy="248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43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9E724-BD93-465B-9BE8-75FAFC80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4" y="311859"/>
            <a:ext cx="10515600" cy="611419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구성 환경 및 사전 준비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DCB00DA-F51F-4C82-8F26-307C0665F38C}"/>
              </a:ext>
            </a:extLst>
          </p:cNvPr>
          <p:cNvCxnSpPr/>
          <p:nvPr/>
        </p:nvCxnSpPr>
        <p:spPr>
          <a:xfrm>
            <a:off x="248575" y="923278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9FF8A3-640D-408A-AAA6-F1F007413BF2}"/>
              </a:ext>
            </a:extLst>
          </p:cNvPr>
          <p:cNvSpPr txBox="1"/>
          <p:nvPr/>
        </p:nvSpPr>
        <p:spPr>
          <a:xfrm>
            <a:off x="248575" y="3174210"/>
            <a:ext cx="98416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●</a:t>
            </a:r>
            <a:r>
              <a:rPr lang="ko-KR" altLang="en-US" dirty="0"/>
              <a:t> </a:t>
            </a:r>
            <a:r>
              <a:rPr lang="en-US" altLang="ko-KR" dirty="0" err="1"/>
              <a:t>jdk</a:t>
            </a:r>
            <a:r>
              <a:rPr lang="en-US" altLang="ko-KR" dirty="0"/>
              <a:t> </a:t>
            </a:r>
            <a:r>
              <a:rPr lang="ko-KR" altLang="en-US" dirty="0"/>
              <a:t>압축 파일 </a:t>
            </a:r>
            <a:r>
              <a:rPr lang="en-US" altLang="ko-KR" dirty="0"/>
              <a:t>(</a:t>
            </a:r>
            <a:r>
              <a:rPr lang="ko-KR" altLang="en-US" dirty="0"/>
              <a:t>본 가이드에서는 </a:t>
            </a:r>
            <a:r>
              <a:rPr lang="en-US" altLang="ko-KR" dirty="0"/>
              <a:t>jdk-8u191-linux-x64.tar)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hlinkClick r:id="rId2"/>
              </a:rPr>
              <a:t>https://www.oracle.com/kr/java/technologies/javase/javase8-archive-downloads.html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sz="900" dirty="0"/>
              <a:t>●</a:t>
            </a:r>
            <a:r>
              <a:rPr lang="ko-KR" altLang="en-US" dirty="0"/>
              <a:t> </a:t>
            </a:r>
            <a:r>
              <a:rPr lang="en-US" altLang="ko-KR" dirty="0"/>
              <a:t>centOS7 </a:t>
            </a:r>
            <a:r>
              <a:rPr lang="ko-KR" altLang="en-US" dirty="0"/>
              <a:t>디스크 이미지 파일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hlinkClick r:id="rId3"/>
              </a:rPr>
              <a:t>http://isoredirect.centos.org/centos/7/isos/x86_64/</a:t>
            </a:r>
            <a:r>
              <a:rPr lang="en-US" altLang="ko-KR" dirty="0"/>
              <a:t> (* </a:t>
            </a:r>
            <a:r>
              <a:rPr lang="ko-KR" altLang="en-US" dirty="0" err="1"/>
              <a:t>최상단</a:t>
            </a:r>
            <a:r>
              <a:rPr lang="ko-KR" altLang="en-US" dirty="0"/>
              <a:t> </a:t>
            </a:r>
            <a:r>
              <a:rPr lang="en-US" altLang="ko-KR" dirty="0" err="1"/>
              <a:t>kakao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 err="1"/>
              <a:t>naver</a:t>
            </a:r>
            <a:r>
              <a:rPr lang="ko-KR" altLang="en-US" dirty="0"/>
              <a:t>가 빠름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sz="900" dirty="0"/>
              <a:t>●</a:t>
            </a:r>
            <a:r>
              <a:rPr lang="ko-KR" altLang="en-US" dirty="0"/>
              <a:t> </a:t>
            </a:r>
            <a:r>
              <a:rPr lang="en-US" altLang="ko-KR" dirty="0" err="1"/>
              <a:t>virtualbox</a:t>
            </a:r>
            <a:r>
              <a:rPr lang="en-US" altLang="ko-KR" dirty="0"/>
              <a:t> 6.1 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hlinkClick r:id="rId4"/>
              </a:rPr>
              <a:t>https://www.virtualbox.org/wiki/Downloads</a:t>
            </a:r>
            <a:r>
              <a:rPr lang="en-US" altLang="ko-KR" dirty="0"/>
              <a:t> (* Windows hosts </a:t>
            </a:r>
            <a:r>
              <a:rPr lang="ko-KR" altLang="en-US" dirty="0"/>
              <a:t>클릭</a:t>
            </a:r>
            <a:r>
              <a:rPr lang="en-US" altLang="ko-KR" dirty="0"/>
              <a:t>, </a:t>
            </a:r>
            <a:r>
              <a:rPr lang="ko-KR" altLang="en-US" dirty="0"/>
              <a:t>다운로드 후 </a:t>
            </a:r>
            <a:r>
              <a:rPr lang="en-US" altLang="ko-KR" dirty="0"/>
              <a:t>.exe </a:t>
            </a:r>
            <a:r>
              <a:rPr lang="ko-KR" altLang="en-US" dirty="0"/>
              <a:t>실행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sz="900" dirty="0"/>
              <a:t>●</a:t>
            </a:r>
            <a:r>
              <a:rPr lang="ko-KR" altLang="en-US" dirty="0"/>
              <a:t> </a:t>
            </a:r>
            <a:r>
              <a:rPr lang="en-US" altLang="ko-KR" dirty="0" err="1"/>
              <a:t>MobaXterm</a:t>
            </a:r>
            <a:r>
              <a:rPr lang="en-US" altLang="ko-KR" dirty="0"/>
              <a:t> 8.6 </a:t>
            </a:r>
          </a:p>
          <a:p>
            <a:r>
              <a:rPr lang="en-US" altLang="ko-KR" dirty="0"/>
              <a:t>- </a:t>
            </a:r>
            <a:r>
              <a:rPr lang="en-US" altLang="ko-KR" dirty="0">
                <a:hlinkClick r:id="rId5"/>
              </a:rPr>
              <a:t>https://mobaxterm.software.informer.com/8.6/</a:t>
            </a:r>
            <a:r>
              <a:rPr lang="en-US" altLang="ko-KR" dirty="0"/>
              <a:t> (* </a:t>
            </a:r>
            <a:r>
              <a:rPr lang="ko-KR" altLang="en-US" dirty="0"/>
              <a:t>다운로드 후 </a:t>
            </a:r>
            <a:r>
              <a:rPr lang="en-US" altLang="ko-KR" dirty="0"/>
              <a:t>.exe </a:t>
            </a:r>
            <a:r>
              <a:rPr lang="ko-KR" altLang="en-US" dirty="0"/>
              <a:t>실행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F2108A-D1CE-4E91-82D3-76A5E9B1E9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419" y="2075680"/>
            <a:ext cx="1352550" cy="4514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A59F05-9E9A-47CA-BC94-3F8C543844AF}"/>
              </a:ext>
            </a:extLst>
          </p:cNvPr>
          <p:cNvSpPr txBox="1"/>
          <p:nvPr/>
        </p:nvSpPr>
        <p:spPr>
          <a:xfrm>
            <a:off x="328474" y="1266672"/>
            <a:ext cx="8637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호스트</a:t>
            </a:r>
            <a:r>
              <a:rPr lang="en-US" altLang="ko-KR" dirty="0"/>
              <a:t>OS Windows 10 HOME</a:t>
            </a:r>
          </a:p>
          <a:p>
            <a:endParaRPr lang="en-US" altLang="ko-KR" dirty="0"/>
          </a:p>
          <a:p>
            <a:r>
              <a:rPr lang="ko-KR" altLang="en-US" dirty="0"/>
              <a:t>로컬</a:t>
            </a:r>
            <a:r>
              <a:rPr lang="en-US" altLang="ko-KR" dirty="0"/>
              <a:t>PC</a:t>
            </a:r>
            <a:r>
              <a:rPr lang="ko-KR" altLang="en-US" dirty="0"/>
              <a:t>가 공유기</a:t>
            </a:r>
            <a:r>
              <a:rPr lang="en-US" altLang="ko-KR" dirty="0"/>
              <a:t>(WI-FI)</a:t>
            </a:r>
            <a:r>
              <a:rPr lang="ko-KR" altLang="en-US" dirty="0"/>
              <a:t>를 통해 인터넷이 연결되어 있다는 가정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하둡</a:t>
            </a:r>
            <a:r>
              <a:rPr lang="ko-KR" altLang="en-US" dirty="0"/>
              <a:t> 클러스터에 대한 이해와 테스트를 목적으로 하는 입문자용 가이드</a:t>
            </a:r>
          </a:p>
        </p:txBody>
      </p:sp>
    </p:spTree>
    <p:extLst>
      <p:ext uri="{BB962C8B-B14F-4D97-AF65-F5344CB8AC3E}">
        <p14:creationId xmlns:p14="http://schemas.microsoft.com/office/powerpoint/2010/main" val="1600009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9E724-BD93-465B-9BE8-75FAFC80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4" y="311859"/>
            <a:ext cx="10515600" cy="611419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가상 서버 생성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DCB00DA-F51F-4C82-8F26-307C0665F38C}"/>
              </a:ext>
            </a:extLst>
          </p:cNvPr>
          <p:cNvCxnSpPr/>
          <p:nvPr/>
        </p:nvCxnSpPr>
        <p:spPr>
          <a:xfrm>
            <a:off x="248575" y="923278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B8F94D-F4CA-42E1-931B-7F50922ABF88}"/>
              </a:ext>
            </a:extLst>
          </p:cNvPr>
          <p:cNvSpPr txBox="1"/>
          <p:nvPr/>
        </p:nvSpPr>
        <p:spPr>
          <a:xfrm>
            <a:off x="381740" y="1012053"/>
            <a:ext cx="1142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좌측 상단 파일 </a:t>
            </a:r>
            <a:r>
              <a:rPr lang="en-US" altLang="ko-KR" dirty="0"/>
              <a:t>– </a:t>
            </a:r>
            <a:r>
              <a:rPr lang="ko-KR" altLang="en-US" dirty="0"/>
              <a:t>환경 설정 </a:t>
            </a:r>
            <a:r>
              <a:rPr lang="en-US" altLang="ko-KR" dirty="0"/>
              <a:t>– </a:t>
            </a:r>
            <a:r>
              <a:rPr lang="ko-KR" altLang="en-US" dirty="0"/>
              <a:t>입력 </a:t>
            </a:r>
            <a:r>
              <a:rPr lang="en-US" altLang="ko-KR" dirty="0"/>
              <a:t>– </a:t>
            </a:r>
            <a:r>
              <a:rPr lang="ko-KR" altLang="en-US" dirty="0"/>
              <a:t>호스트 키 조합 설정</a:t>
            </a:r>
            <a:r>
              <a:rPr lang="en-US" altLang="ko-KR" dirty="0"/>
              <a:t>(</a:t>
            </a:r>
            <a:r>
              <a:rPr lang="ko-KR" altLang="en-US" dirty="0"/>
              <a:t>게스트</a:t>
            </a:r>
            <a:r>
              <a:rPr lang="en-US" altLang="ko-KR" dirty="0"/>
              <a:t>OS</a:t>
            </a:r>
            <a:r>
              <a:rPr lang="ko-KR" altLang="en-US" dirty="0"/>
              <a:t>에서 호스트</a:t>
            </a:r>
            <a:r>
              <a:rPr lang="en-US" altLang="ko-KR" dirty="0"/>
              <a:t>OS</a:t>
            </a:r>
            <a:r>
              <a:rPr lang="ko-KR" altLang="en-US" dirty="0"/>
              <a:t>로 빠져나올 때 혹은 반대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D63945-871A-4E06-8198-C275B83AA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41" y="1470161"/>
            <a:ext cx="6507332" cy="538783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BAE8774-B7A8-4EB8-99DA-CBD327EE6E9E}"/>
              </a:ext>
            </a:extLst>
          </p:cNvPr>
          <p:cNvSpPr/>
          <p:nvPr/>
        </p:nvSpPr>
        <p:spPr>
          <a:xfrm>
            <a:off x="1242874" y="3231472"/>
            <a:ext cx="1056443" cy="355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AE999B-114F-4307-9AE1-35CDA2D0BDA3}"/>
              </a:ext>
            </a:extLst>
          </p:cNvPr>
          <p:cNvSpPr/>
          <p:nvPr/>
        </p:nvSpPr>
        <p:spPr>
          <a:xfrm>
            <a:off x="2423604" y="3968318"/>
            <a:ext cx="2974019" cy="248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2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9E724-BD93-465B-9BE8-75FAFC80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4" y="311859"/>
            <a:ext cx="10515600" cy="611419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가상 서버 생성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DCB00DA-F51F-4C82-8F26-307C0665F38C}"/>
              </a:ext>
            </a:extLst>
          </p:cNvPr>
          <p:cNvCxnSpPr/>
          <p:nvPr/>
        </p:nvCxnSpPr>
        <p:spPr>
          <a:xfrm>
            <a:off x="248575" y="923278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B8F94D-F4CA-42E1-931B-7F50922ABF88}"/>
              </a:ext>
            </a:extLst>
          </p:cNvPr>
          <p:cNvSpPr txBox="1"/>
          <p:nvPr/>
        </p:nvSpPr>
        <p:spPr>
          <a:xfrm>
            <a:off x="381740" y="1012053"/>
            <a:ext cx="1142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언어 설정 </a:t>
            </a:r>
            <a:r>
              <a:rPr lang="en-US" altLang="ko-KR" dirty="0"/>
              <a:t>- Continue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49F141-EB83-4D29-9F8C-EA6F0620F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40" y="1470159"/>
            <a:ext cx="6951215" cy="527659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A61359E-B10D-409E-A550-4529754B73A3}"/>
              </a:ext>
            </a:extLst>
          </p:cNvPr>
          <p:cNvSpPr/>
          <p:nvPr/>
        </p:nvSpPr>
        <p:spPr>
          <a:xfrm>
            <a:off x="6400800" y="6178858"/>
            <a:ext cx="932155" cy="3672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718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9E724-BD93-465B-9BE8-75FAFC80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4" y="311859"/>
            <a:ext cx="10515600" cy="611419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가상 서버 생성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DCB00DA-F51F-4C82-8F26-307C0665F38C}"/>
              </a:ext>
            </a:extLst>
          </p:cNvPr>
          <p:cNvCxnSpPr/>
          <p:nvPr/>
        </p:nvCxnSpPr>
        <p:spPr>
          <a:xfrm>
            <a:off x="248575" y="923278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B8F94D-F4CA-42E1-931B-7F50922ABF88}"/>
              </a:ext>
            </a:extLst>
          </p:cNvPr>
          <p:cNvSpPr txBox="1"/>
          <p:nvPr/>
        </p:nvSpPr>
        <p:spPr>
          <a:xfrm>
            <a:off x="381740" y="1012053"/>
            <a:ext cx="1142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INSTALLATION DESTINATION </a:t>
            </a:r>
            <a:r>
              <a:rPr lang="ko-KR" altLang="en-US" dirty="0"/>
              <a:t>클릭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54B2E5-9152-4D8E-A853-8276C9462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5" y="1470159"/>
            <a:ext cx="7128769" cy="538784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89AD000-005C-44FF-AEE0-99746A9CCCE4}"/>
              </a:ext>
            </a:extLst>
          </p:cNvPr>
          <p:cNvSpPr/>
          <p:nvPr/>
        </p:nvSpPr>
        <p:spPr>
          <a:xfrm>
            <a:off x="1500326" y="5033639"/>
            <a:ext cx="2831977" cy="6569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765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9E724-BD93-465B-9BE8-75FAFC80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4" y="311859"/>
            <a:ext cx="10515600" cy="611419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가상 서버 생성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DCB00DA-F51F-4C82-8F26-307C0665F38C}"/>
              </a:ext>
            </a:extLst>
          </p:cNvPr>
          <p:cNvCxnSpPr/>
          <p:nvPr/>
        </p:nvCxnSpPr>
        <p:spPr>
          <a:xfrm>
            <a:off x="248575" y="923278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B8F94D-F4CA-42E1-931B-7F50922ABF88}"/>
              </a:ext>
            </a:extLst>
          </p:cNvPr>
          <p:cNvSpPr txBox="1"/>
          <p:nvPr/>
        </p:nvSpPr>
        <p:spPr>
          <a:xfrm>
            <a:off x="381740" y="1012053"/>
            <a:ext cx="1142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별다른 클릭 없이 </a:t>
            </a:r>
            <a:r>
              <a:rPr lang="en-US" altLang="ko-KR" dirty="0"/>
              <a:t>Done </a:t>
            </a:r>
            <a:r>
              <a:rPr lang="ko-KR" altLang="en-US" dirty="0"/>
              <a:t>클릭 </a:t>
            </a:r>
            <a:r>
              <a:rPr lang="en-US" altLang="ko-KR" dirty="0"/>
              <a:t>(* </a:t>
            </a:r>
            <a:r>
              <a:rPr lang="ko-KR" altLang="en-US" dirty="0"/>
              <a:t>경고 표시가 사라짐</a:t>
            </a:r>
            <a:r>
              <a:rPr lang="en-US" altLang="ko-KR" dirty="0"/>
              <a:t>, </a:t>
            </a:r>
            <a:r>
              <a:rPr lang="ko-KR" altLang="en-US" dirty="0"/>
              <a:t>이 과정을 거치지 않아도 자동으로 설정됨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7E5970-6188-44A4-8BBC-CA693D6D6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40" y="1470159"/>
            <a:ext cx="7022237" cy="526230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E518D59-CC45-42FB-A451-B8B2E684B355}"/>
              </a:ext>
            </a:extLst>
          </p:cNvPr>
          <p:cNvSpPr/>
          <p:nvPr/>
        </p:nvSpPr>
        <p:spPr>
          <a:xfrm>
            <a:off x="483094" y="2112885"/>
            <a:ext cx="679881" cy="3462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535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9E724-BD93-465B-9BE8-75FAFC80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4" y="311859"/>
            <a:ext cx="10515600" cy="611419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가상 서버 생성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DCB00DA-F51F-4C82-8F26-307C0665F38C}"/>
              </a:ext>
            </a:extLst>
          </p:cNvPr>
          <p:cNvCxnSpPr/>
          <p:nvPr/>
        </p:nvCxnSpPr>
        <p:spPr>
          <a:xfrm>
            <a:off x="248575" y="923278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B8F94D-F4CA-42E1-931B-7F50922ABF88}"/>
              </a:ext>
            </a:extLst>
          </p:cNvPr>
          <p:cNvSpPr txBox="1"/>
          <p:nvPr/>
        </p:nvSpPr>
        <p:spPr>
          <a:xfrm>
            <a:off x="381740" y="1012053"/>
            <a:ext cx="1142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NETWORK &amp; HOST NAME </a:t>
            </a:r>
            <a:r>
              <a:rPr lang="ko-KR" altLang="en-US" dirty="0"/>
              <a:t>클릭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36A6ED-7656-4831-851F-8C2262249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6" y="1470159"/>
            <a:ext cx="6871316" cy="538784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084D203-1F72-4F55-91CF-A72B72715DFC}"/>
              </a:ext>
            </a:extLst>
          </p:cNvPr>
          <p:cNvSpPr/>
          <p:nvPr/>
        </p:nvSpPr>
        <p:spPr>
          <a:xfrm>
            <a:off x="1393794" y="5504155"/>
            <a:ext cx="2618913" cy="6303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864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9E724-BD93-465B-9BE8-75FAFC80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4" y="311859"/>
            <a:ext cx="10515600" cy="611419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가상 서버 생성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DCB00DA-F51F-4C82-8F26-307C0665F38C}"/>
              </a:ext>
            </a:extLst>
          </p:cNvPr>
          <p:cNvCxnSpPr/>
          <p:nvPr/>
        </p:nvCxnSpPr>
        <p:spPr>
          <a:xfrm>
            <a:off x="248575" y="923278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24D30E8-5B84-46EE-9C4C-DC27073B1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5" y="1381384"/>
            <a:ext cx="7244178" cy="547661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E3DC0E2-B9A2-41B3-8023-2117E4F3F15F}"/>
              </a:ext>
            </a:extLst>
          </p:cNvPr>
          <p:cNvSpPr/>
          <p:nvPr/>
        </p:nvSpPr>
        <p:spPr>
          <a:xfrm>
            <a:off x="381740" y="2539014"/>
            <a:ext cx="2965142" cy="4438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33923C-6B7B-4B00-BD84-6E832428914F}"/>
              </a:ext>
            </a:extLst>
          </p:cNvPr>
          <p:cNvSpPr/>
          <p:nvPr/>
        </p:nvSpPr>
        <p:spPr>
          <a:xfrm>
            <a:off x="6223247" y="2613565"/>
            <a:ext cx="1118586" cy="4438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603C6E-EB6A-40A5-8F8C-EA23F03AD47C}"/>
              </a:ext>
            </a:extLst>
          </p:cNvPr>
          <p:cNvSpPr/>
          <p:nvPr/>
        </p:nvSpPr>
        <p:spPr>
          <a:xfrm>
            <a:off x="381740" y="2050742"/>
            <a:ext cx="68358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5A70D-B1DC-4B2A-BB8E-644B3C37C5CB}"/>
              </a:ext>
            </a:extLst>
          </p:cNvPr>
          <p:cNvSpPr txBox="1"/>
          <p:nvPr/>
        </p:nvSpPr>
        <p:spPr>
          <a:xfrm>
            <a:off x="3462291" y="2613565"/>
            <a:ext cx="23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790AEE-2716-40F8-A19D-3D0FF9DC2591}"/>
              </a:ext>
            </a:extLst>
          </p:cNvPr>
          <p:cNvSpPr txBox="1"/>
          <p:nvPr/>
        </p:nvSpPr>
        <p:spPr>
          <a:xfrm>
            <a:off x="6551720" y="3146221"/>
            <a:ext cx="23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E669F1-6B00-4B02-9061-6EEA66C03EC5}"/>
              </a:ext>
            </a:extLst>
          </p:cNvPr>
          <p:cNvSpPr txBox="1"/>
          <p:nvPr/>
        </p:nvSpPr>
        <p:spPr>
          <a:xfrm>
            <a:off x="1083075" y="2050742"/>
            <a:ext cx="23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124EE6-94B7-4721-8C31-2F7C253B8A75}"/>
              </a:ext>
            </a:extLst>
          </p:cNvPr>
          <p:cNvSpPr txBox="1"/>
          <p:nvPr/>
        </p:nvSpPr>
        <p:spPr>
          <a:xfrm>
            <a:off x="248574" y="1020932"/>
            <a:ext cx="1075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Enp0s3 </a:t>
            </a:r>
            <a:r>
              <a:rPr lang="ko-KR" altLang="en-US" dirty="0"/>
              <a:t>이더넷 스위치 </a:t>
            </a:r>
            <a:r>
              <a:rPr lang="en-US" altLang="ko-KR" dirty="0"/>
              <a:t>ON </a:t>
            </a:r>
            <a:r>
              <a:rPr lang="ko-KR" altLang="en-US" dirty="0"/>
              <a:t>클릭 후 </a:t>
            </a:r>
            <a:r>
              <a:rPr lang="en-US" altLang="ko-KR" dirty="0"/>
              <a:t>Done (* enp0s8</a:t>
            </a:r>
            <a:r>
              <a:rPr lang="ko-KR" altLang="en-US" dirty="0"/>
              <a:t>은 건드리지 않는다 </a:t>
            </a:r>
            <a:r>
              <a:rPr lang="en-US" altLang="ko-KR" dirty="0"/>
              <a:t>– </a:t>
            </a:r>
            <a:r>
              <a:rPr lang="ko-KR" altLang="en-US" dirty="0"/>
              <a:t>서버 실행 후 설정할 예정</a:t>
            </a:r>
          </a:p>
        </p:txBody>
      </p:sp>
    </p:spTree>
    <p:extLst>
      <p:ext uri="{BB962C8B-B14F-4D97-AF65-F5344CB8AC3E}">
        <p14:creationId xmlns:p14="http://schemas.microsoft.com/office/powerpoint/2010/main" val="1607294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9E724-BD93-465B-9BE8-75FAFC80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4" y="311859"/>
            <a:ext cx="10515600" cy="611419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가상 서버 생성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DCB00DA-F51F-4C82-8F26-307C0665F38C}"/>
              </a:ext>
            </a:extLst>
          </p:cNvPr>
          <p:cNvCxnSpPr/>
          <p:nvPr/>
        </p:nvCxnSpPr>
        <p:spPr>
          <a:xfrm>
            <a:off x="248575" y="923278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B8F94D-F4CA-42E1-931B-7F50922ABF88}"/>
              </a:ext>
            </a:extLst>
          </p:cNvPr>
          <p:cNvSpPr txBox="1"/>
          <p:nvPr/>
        </p:nvSpPr>
        <p:spPr>
          <a:xfrm>
            <a:off x="381740" y="1012053"/>
            <a:ext cx="1142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Begin</a:t>
            </a:r>
            <a:r>
              <a:rPr lang="ko-KR" altLang="en-US" dirty="0"/>
              <a:t> </a:t>
            </a:r>
            <a:r>
              <a:rPr lang="en-US" altLang="ko-KR" dirty="0"/>
              <a:t>Installation </a:t>
            </a:r>
            <a:r>
              <a:rPr lang="ko-KR" altLang="en-US" dirty="0"/>
              <a:t>클릭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F874E3-467A-44F0-AA6D-50EED6D53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5" y="1470158"/>
            <a:ext cx="6951215" cy="538784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B1E3FA6-5E93-4AFD-BA24-812F3579DA0A}"/>
              </a:ext>
            </a:extLst>
          </p:cNvPr>
          <p:cNvSpPr/>
          <p:nvPr/>
        </p:nvSpPr>
        <p:spPr>
          <a:xfrm>
            <a:off x="5850384" y="6125592"/>
            <a:ext cx="1349406" cy="355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441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9E724-BD93-465B-9BE8-75FAFC80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4" y="311859"/>
            <a:ext cx="10515600" cy="611419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가상 서버 생성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DCB00DA-F51F-4C82-8F26-307C0665F38C}"/>
              </a:ext>
            </a:extLst>
          </p:cNvPr>
          <p:cNvCxnSpPr/>
          <p:nvPr/>
        </p:nvCxnSpPr>
        <p:spPr>
          <a:xfrm>
            <a:off x="248575" y="923278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B8F94D-F4CA-42E1-931B-7F50922ABF88}"/>
              </a:ext>
            </a:extLst>
          </p:cNvPr>
          <p:cNvSpPr txBox="1"/>
          <p:nvPr/>
        </p:nvSpPr>
        <p:spPr>
          <a:xfrm>
            <a:off x="381740" y="1012053"/>
            <a:ext cx="1142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ROOT PASSWORD </a:t>
            </a:r>
            <a:r>
              <a:rPr lang="ko-KR" altLang="en-US" dirty="0"/>
              <a:t>클릭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E0A733-3C20-4861-AEEB-63D209462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5" y="1470159"/>
            <a:ext cx="7128769" cy="537230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22AD047-5E35-44AC-A4E0-EFD11177C28F}"/>
              </a:ext>
            </a:extLst>
          </p:cNvPr>
          <p:cNvSpPr/>
          <p:nvPr/>
        </p:nvSpPr>
        <p:spPr>
          <a:xfrm>
            <a:off x="1438183" y="2982897"/>
            <a:ext cx="2521258" cy="5592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508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9E724-BD93-465B-9BE8-75FAFC80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4" y="311859"/>
            <a:ext cx="10515600" cy="611419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가상 서버 생성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DCB00DA-F51F-4C82-8F26-307C0665F38C}"/>
              </a:ext>
            </a:extLst>
          </p:cNvPr>
          <p:cNvCxnSpPr/>
          <p:nvPr/>
        </p:nvCxnSpPr>
        <p:spPr>
          <a:xfrm>
            <a:off x="248575" y="923278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B8F94D-F4CA-42E1-931B-7F50922ABF88}"/>
              </a:ext>
            </a:extLst>
          </p:cNvPr>
          <p:cNvSpPr txBox="1"/>
          <p:nvPr/>
        </p:nvSpPr>
        <p:spPr>
          <a:xfrm>
            <a:off x="381740" y="1012053"/>
            <a:ext cx="1142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 설정 후 </a:t>
            </a:r>
            <a:r>
              <a:rPr lang="en-US" altLang="ko-KR" dirty="0"/>
              <a:t>Done (* </a:t>
            </a:r>
            <a:r>
              <a:rPr lang="ko-KR" altLang="en-US" dirty="0"/>
              <a:t>비밀번호가 권장하는 형식이 아니어도 </a:t>
            </a:r>
            <a:r>
              <a:rPr lang="en-US" altLang="ko-KR" dirty="0"/>
              <a:t>Done</a:t>
            </a:r>
            <a:r>
              <a:rPr lang="ko-KR" altLang="en-US" dirty="0"/>
              <a:t>을 두 번 클릭하면 설정되어 넘어간다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C60A9B-7355-40F8-8E03-E1A3374CE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5" y="1470159"/>
            <a:ext cx="7137646" cy="53186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3BB1FA3-4020-411E-AE7D-D91CF015A142}"/>
              </a:ext>
            </a:extLst>
          </p:cNvPr>
          <p:cNvSpPr/>
          <p:nvPr/>
        </p:nvSpPr>
        <p:spPr>
          <a:xfrm>
            <a:off x="248575" y="2104008"/>
            <a:ext cx="648070" cy="3195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469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9E724-BD93-465B-9BE8-75FAFC80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4" y="311859"/>
            <a:ext cx="10515600" cy="611419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가상 서버 생성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DCB00DA-F51F-4C82-8F26-307C0665F38C}"/>
              </a:ext>
            </a:extLst>
          </p:cNvPr>
          <p:cNvCxnSpPr/>
          <p:nvPr/>
        </p:nvCxnSpPr>
        <p:spPr>
          <a:xfrm>
            <a:off x="248575" y="923278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B8F94D-F4CA-42E1-931B-7F50922ABF88}"/>
              </a:ext>
            </a:extLst>
          </p:cNvPr>
          <p:cNvSpPr txBox="1"/>
          <p:nvPr/>
        </p:nvSpPr>
        <p:spPr>
          <a:xfrm>
            <a:off x="381740" y="1012053"/>
            <a:ext cx="1142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Reboot </a:t>
            </a:r>
            <a:r>
              <a:rPr lang="ko-KR" altLang="en-US" dirty="0"/>
              <a:t>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ADAFB4C-CB0D-4548-ACAD-C0E364C6B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35" y="1381385"/>
            <a:ext cx="7041611" cy="547661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3002870-CBBE-42B9-B1EC-AD3913492C58}"/>
              </a:ext>
            </a:extLst>
          </p:cNvPr>
          <p:cNvSpPr/>
          <p:nvPr/>
        </p:nvSpPr>
        <p:spPr>
          <a:xfrm>
            <a:off x="6427433" y="5628443"/>
            <a:ext cx="852256" cy="3062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2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9E724-BD93-465B-9BE8-75FAFC80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4" y="311859"/>
            <a:ext cx="10515600" cy="611419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가상 서버 생성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DCB00DA-F51F-4C82-8F26-307C0665F38C}"/>
              </a:ext>
            </a:extLst>
          </p:cNvPr>
          <p:cNvCxnSpPr/>
          <p:nvPr/>
        </p:nvCxnSpPr>
        <p:spPr>
          <a:xfrm>
            <a:off x="248575" y="923278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E4BE80D-8123-4D7C-8C5D-A8E1B18BF9D8}"/>
              </a:ext>
            </a:extLst>
          </p:cNvPr>
          <p:cNvSpPr txBox="1"/>
          <p:nvPr/>
        </p:nvSpPr>
        <p:spPr>
          <a:xfrm>
            <a:off x="483094" y="1047565"/>
            <a:ext cx="850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윈도우 탐색기 </a:t>
            </a:r>
            <a:r>
              <a:rPr lang="en-US" altLang="ko-KR" dirty="0"/>
              <a:t>– </a:t>
            </a:r>
            <a:r>
              <a:rPr lang="en-US" altLang="ko-KR" dirty="0" err="1"/>
              <a:t>cmd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ipconfig </a:t>
            </a:r>
            <a:r>
              <a:rPr lang="ko-KR" altLang="en-US" dirty="0"/>
              <a:t>입력 </a:t>
            </a:r>
            <a:r>
              <a:rPr lang="en-US" altLang="ko-KR" dirty="0"/>
              <a:t>– VirtualBox</a:t>
            </a:r>
            <a:r>
              <a:rPr lang="ko-KR" altLang="en-US" dirty="0"/>
              <a:t> </a:t>
            </a:r>
            <a:r>
              <a:rPr lang="en-US" altLang="ko-KR" dirty="0"/>
              <a:t>Host-Only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r>
              <a:rPr lang="ko-KR" altLang="en-US" dirty="0"/>
              <a:t> 주소 확인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E4C271-8E32-40BD-A895-3B1B90AC2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94" y="1416897"/>
            <a:ext cx="6663430" cy="544110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ABB06BA-E151-42F6-8E08-84EEBB9B862C}"/>
              </a:ext>
            </a:extLst>
          </p:cNvPr>
          <p:cNvSpPr/>
          <p:nvPr/>
        </p:nvSpPr>
        <p:spPr>
          <a:xfrm>
            <a:off x="1766656" y="1651247"/>
            <a:ext cx="852257" cy="257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3041DB-F98A-4FD1-82C3-10CC2A272D86}"/>
              </a:ext>
            </a:extLst>
          </p:cNvPr>
          <p:cNvSpPr/>
          <p:nvPr/>
        </p:nvSpPr>
        <p:spPr>
          <a:xfrm>
            <a:off x="745724" y="3213717"/>
            <a:ext cx="4270159" cy="2152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752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9E724-BD93-465B-9BE8-75FAFC80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4" y="311859"/>
            <a:ext cx="10515600" cy="611419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가상 서버 생성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DCB00DA-F51F-4C82-8F26-307C0665F38C}"/>
              </a:ext>
            </a:extLst>
          </p:cNvPr>
          <p:cNvCxnSpPr/>
          <p:nvPr/>
        </p:nvCxnSpPr>
        <p:spPr>
          <a:xfrm>
            <a:off x="248575" y="923278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B8F94D-F4CA-42E1-931B-7F50922ABF88}"/>
              </a:ext>
            </a:extLst>
          </p:cNvPr>
          <p:cNvSpPr txBox="1"/>
          <p:nvPr/>
        </p:nvSpPr>
        <p:spPr>
          <a:xfrm>
            <a:off x="381740" y="1012053"/>
            <a:ext cx="1142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Enter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6C0064-B5F5-4791-9C37-25C49B186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5" y="1676740"/>
            <a:ext cx="6848475" cy="474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83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9E724-BD93-465B-9BE8-75FAFC80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4" y="311859"/>
            <a:ext cx="10515600" cy="611419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가상 서버 생성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DCB00DA-F51F-4C82-8F26-307C0665F38C}"/>
              </a:ext>
            </a:extLst>
          </p:cNvPr>
          <p:cNvCxnSpPr/>
          <p:nvPr/>
        </p:nvCxnSpPr>
        <p:spPr>
          <a:xfrm>
            <a:off x="248575" y="923278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B8F94D-F4CA-42E1-931B-7F50922ABF88}"/>
              </a:ext>
            </a:extLst>
          </p:cNvPr>
          <p:cNvSpPr txBox="1"/>
          <p:nvPr/>
        </p:nvSpPr>
        <p:spPr>
          <a:xfrm>
            <a:off x="381740" y="1012053"/>
            <a:ext cx="1142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root – </a:t>
            </a:r>
            <a:r>
              <a:rPr lang="ko-KR" altLang="en-US" dirty="0"/>
              <a:t>비밀번호 입력 </a:t>
            </a:r>
            <a:r>
              <a:rPr lang="en-US" altLang="ko-KR" dirty="0"/>
              <a:t>– </a:t>
            </a:r>
            <a:r>
              <a:rPr lang="ko-KR" altLang="en-US" dirty="0"/>
              <a:t>접속 확인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5E8FED-9EE9-485F-9F9A-84B01170A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0" y="1381385"/>
            <a:ext cx="7297121" cy="547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41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9E724-BD93-465B-9BE8-75FAFC80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4" y="311859"/>
            <a:ext cx="10515600" cy="611419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가상 서버 생성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DCB00DA-F51F-4C82-8F26-307C0665F38C}"/>
              </a:ext>
            </a:extLst>
          </p:cNvPr>
          <p:cNvCxnSpPr/>
          <p:nvPr/>
        </p:nvCxnSpPr>
        <p:spPr>
          <a:xfrm>
            <a:off x="248575" y="923278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B8F94D-F4CA-42E1-931B-7F50922ABF88}"/>
              </a:ext>
            </a:extLst>
          </p:cNvPr>
          <p:cNvSpPr txBox="1"/>
          <p:nvPr/>
        </p:nvSpPr>
        <p:spPr>
          <a:xfrm>
            <a:off x="381740" y="1012053"/>
            <a:ext cx="1142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 과정을 반복하여 </a:t>
            </a:r>
            <a:r>
              <a:rPr lang="en-US" altLang="ko-KR" dirty="0"/>
              <a:t>3</a:t>
            </a:r>
            <a:r>
              <a:rPr lang="ko-KR" altLang="en-US" dirty="0"/>
              <a:t>대의 서버를 구성한다</a:t>
            </a:r>
            <a:r>
              <a:rPr lang="en-US" altLang="ko-KR" dirty="0"/>
              <a:t>. (server01, server02, server03)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3C56BD-0D3A-45FC-B63C-C69039150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40" y="1381385"/>
            <a:ext cx="8939813" cy="547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28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9E724-BD93-465B-9BE8-75FAFC80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4" y="311859"/>
            <a:ext cx="10515600" cy="611419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네트워크 설정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DCB00DA-F51F-4C82-8F26-307C0665F38C}"/>
              </a:ext>
            </a:extLst>
          </p:cNvPr>
          <p:cNvCxnSpPr/>
          <p:nvPr/>
        </p:nvCxnSpPr>
        <p:spPr>
          <a:xfrm>
            <a:off x="248575" y="923278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B8F94D-F4CA-42E1-931B-7F50922ABF88}"/>
              </a:ext>
            </a:extLst>
          </p:cNvPr>
          <p:cNvSpPr txBox="1"/>
          <p:nvPr/>
        </p:nvSpPr>
        <p:spPr>
          <a:xfrm>
            <a:off x="381740" y="1012053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</a:t>
            </a:r>
            <a:r>
              <a:rPr lang="ko-KR" altLang="en-US" dirty="0"/>
              <a:t>명령을 수행할 서버</a:t>
            </a:r>
            <a:endParaRPr lang="en-US" altLang="ko-KR" dirty="0"/>
          </a:p>
          <a:p>
            <a:r>
              <a:rPr lang="en-US" altLang="ko-KR" dirty="0"/>
              <a:t>User: </a:t>
            </a:r>
            <a:r>
              <a:rPr lang="ko-KR" altLang="en-US" dirty="0"/>
              <a:t>명령을 수행할 계정</a:t>
            </a:r>
            <a:endParaRPr lang="en-US" altLang="ko-KR" dirty="0"/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명령을 수행할 경로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FECFF9-493D-458B-B872-95E4F13BFE28}"/>
              </a:ext>
            </a:extLst>
          </p:cNvPr>
          <p:cNvSpPr txBox="1"/>
          <p:nvPr/>
        </p:nvSpPr>
        <p:spPr>
          <a:xfrm>
            <a:off x="381740" y="3064274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all</a:t>
            </a:r>
          </a:p>
          <a:p>
            <a:r>
              <a:rPr lang="en-US" altLang="ko-KR" dirty="0"/>
              <a:t>User: root</a:t>
            </a:r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/root</a:t>
            </a:r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4AA34D4-880A-4172-A233-5950F4A30569}"/>
              </a:ext>
            </a:extLst>
          </p:cNvPr>
          <p:cNvSpPr txBox="1">
            <a:spLocks/>
          </p:cNvSpPr>
          <p:nvPr/>
        </p:nvSpPr>
        <p:spPr>
          <a:xfrm>
            <a:off x="483094" y="2194119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3-1. </a:t>
            </a:r>
            <a:r>
              <a:rPr lang="ko-KR" altLang="en-US" sz="2400" b="1" dirty="0"/>
              <a:t>각 서버 별 </a:t>
            </a:r>
            <a:r>
              <a:rPr lang="en-US" altLang="ko-KR" sz="2400" b="1" dirty="0"/>
              <a:t>hostname </a:t>
            </a:r>
            <a:r>
              <a:rPr lang="ko-KR" altLang="en-US" sz="2400" b="1" dirty="0"/>
              <a:t>변경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AB17AC7-25D9-4272-A6FD-D055911C81A2}"/>
              </a:ext>
            </a:extLst>
          </p:cNvPr>
          <p:cNvCxnSpPr/>
          <p:nvPr/>
        </p:nvCxnSpPr>
        <p:spPr>
          <a:xfrm>
            <a:off x="248575" y="2805538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C4668D-C184-451E-A4B9-22DA59100C0C}"/>
              </a:ext>
            </a:extLst>
          </p:cNvPr>
          <p:cNvSpPr txBox="1"/>
          <p:nvPr/>
        </p:nvSpPr>
        <p:spPr>
          <a:xfrm>
            <a:off x="381740" y="5080984"/>
            <a:ext cx="11428519" cy="3728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hostnamectl</a:t>
            </a:r>
            <a:r>
              <a:rPr lang="en-US" altLang="ko-KR" dirty="0"/>
              <a:t> set-hostname [</a:t>
            </a:r>
            <a:r>
              <a:rPr lang="ko-KR" altLang="en-US" dirty="0"/>
              <a:t>서버이름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872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E5FE5F4-CA96-4544-944F-65B67F15D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18" y="541399"/>
            <a:ext cx="7600950" cy="2028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DADE6E-E5AC-4B2F-B8AA-57485FD5A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18" y="2570224"/>
            <a:ext cx="7600950" cy="1933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96D386D-B02E-4B1F-825B-282620214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19" y="4503799"/>
            <a:ext cx="76009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51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92521B2-FC5D-45BD-9DC6-EC0DA09AD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68" y="4743585"/>
            <a:ext cx="7323293" cy="19427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C2ACA1-6728-47C6-98DD-2BE1263B0CA2}"/>
              </a:ext>
            </a:extLst>
          </p:cNvPr>
          <p:cNvSpPr txBox="1"/>
          <p:nvPr/>
        </p:nvSpPr>
        <p:spPr>
          <a:xfrm>
            <a:off x="444669" y="1191086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all</a:t>
            </a:r>
          </a:p>
          <a:p>
            <a:r>
              <a:rPr lang="en-US" altLang="ko-KR" dirty="0"/>
              <a:t>User: root</a:t>
            </a:r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/root</a:t>
            </a: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32093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3-1. /</a:t>
            </a:r>
            <a:r>
              <a:rPr lang="en-US" altLang="ko-KR" sz="2400" b="1" dirty="0" err="1"/>
              <a:t>etc</a:t>
            </a:r>
            <a:r>
              <a:rPr lang="en-US" altLang="ko-KR" sz="2400" b="1" dirty="0"/>
              <a:t>/hosts </a:t>
            </a:r>
            <a:r>
              <a:rPr lang="ko-KR" altLang="en-US" sz="2400" b="1" dirty="0"/>
              <a:t>내용 변경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93235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097CD8-F034-48C5-BE70-586CA46799B8}"/>
              </a:ext>
            </a:extLst>
          </p:cNvPr>
          <p:cNvSpPr txBox="1"/>
          <p:nvPr/>
        </p:nvSpPr>
        <p:spPr>
          <a:xfrm>
            <a:off x="444668" y="2861566"/>
            <a:ext cx="11428519" cy="14773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/>
              <a:t>vi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/hosts</a:t>
            </a:r>
          </a:p>
          <a:p>
            <a:endParaRPr lang="en-US" altLang="ko-KR" dirty="0"/>
          </a:p>
          <a:p>
            <a:r>
              <a:rPr lang="en-US" altLang="ko-KR" dirty="0"/>
              <a:t>192.168.56.100 server01</a:t>
            </a:r>
          </a:p>
          <a:p>
            <a:r>
              <a:rPr lang="en-US" altLang="ko-KR" dirty="0"/>
              <a:t>192.168.56.101 server02</a:t>
            </a:r>
          </a:p>
          <a:p>
            <a:r>
              <a:rPr lang="en-US" altLang="ko-KR" dirty="0"/>
              <a:t>192.168.56.102 server03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883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C2ACA1-6728-47C6-98DD-2BE1263B0CA2}"/>
              </a:ext>
            </a:extLst>
          </p:cNvPr>
          <p:cNvSpPr txBox="1"/>
          <p:nvPr/>
        </p:nvSpPr>
        <p:spPr>
          <a:xfrm>
            <a:off x="444669" y="1191086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all</a:t>
            </a:r>
          </a:p>
          <a:p>
            <a:r>
              <a:rPr lang="en-US" altLang="ko-KR" dirty="0"/>
              <a:t>User: root</a:t>
            </a:r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/root</a:t>
            </a: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32093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3-2. </a:t>
            </a:r>
            <a:r>
              <a:rPr lang="ko-KR" altLang="en-US" sz="2400" b="1" dirty="0"/>
              <a:t>고정 </a:t>
            </a:r>
            <a:r>
              <a:rPr lang="en-US" altLang="ko-KR" sz="2400" b="1" dirty="0"/>
              <a:t>IP </a:t>
            </a:r>
            <a:r>
              <a:rPr lang="ko-KR" altLang="en-US" sz="2400" b="1" dirty="0"/>
              <a:t>할당 </a:t>
            </a:r>
            <a:r>
              <a:rPr lang="en-US" altLang="ko-KR" sz="2400" b="1" dirty="0"/>
              <a:t>(enp0s8)</a:t>
            </a:r>
            <a:endParaRPr lang="ko-KR" altLang="en-US" sz="24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93235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097CD8-F034-48C5-BE70-586CA46799B8}"/>
              </a:ext>
            </a:extLst>
          </p:cNvPr>
          <p:cNvSpPr txBox="1"/>
          <p:nvPr/>
        </p:nvSpPr>
        <p:spPr>
          <a:xfrm>
            <a:off x="444668" y="3358716"/>
            <a:ext cx="11428519" cy="31393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/>
              <a:t>cat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sysconfig</a:t>
            </a:r>
            <a:r>
              <a:rPr lang="en-US" altLang="ko-KR" dirty="0"/>
              <a:t>/network-scripts/ifcfg-enp0s3</a:t>
            </a:r>
          </a:p>
          <a:p>
            <a:endParaRPr lang="en-US" altLang="ko-KR" dirty="0"/>
          </a:p>
          <a:p>
            <a:r>
              <a:rPr lang="en-US" altLang="ko-KR" dirty="0"/>
              <a:t>ONBOOT=“yes”</a:t>
            </a:r>
            <a:r>
              <a:rPr lang="ko-KR" altLang="en-US" dirty="0"/>
              <a:t>만 확인</a:t>
            </a:r>
            <a:r>
              <a:rPr lang="en-US" altLang="ko-KR" dirty="0"/>
              <a:t>(</a:t>
            </a:r>
            <a:r>
              <a:rPr lang="ko-KR" altLang="en-US" dirty="0"/>
              <a:t>다른 설정 수정 </a:t>
            </a:r>
            <a:r>
              <a:rPr lang="en-US" altLang="ko-KR" dirty="0"/>
              <a:t>X)</a:t>
            </a:r>
          </a:p>
          <a:p>
            <a:endParaRPr lang="en-US" altLang="ko-KR" dirty="0"/>
          </a:p>
          <a:p>
            <a:r>
              <a:rPr lang="en-US" altLang="ko-KR" dirty="0"/>
              <a:t>vi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sysconfig</a:t>
            </a:r>
            <a:r>
              <a:rPr lang="en-US" altLang="ko-KR" dirty="0"/>
              <a:t>/network-scripts/ifcfg-enp0s8</a:t>
            </a:r>
          </a:p>
          <a:p>
            <a:endParaRPr lang="en-US" altLang="ko-KR" dirty="0"/>
          </a:p>
          <a:p>
            <a:r>
              <a:rPr lang="ko-KR" altLang="en-US" dirty="0"/>
              <a:t>수정 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systemctl</a:t>
            </a:r>
            <a:r>
              <a:rPr lang="en-US" altLang="ko-KR" dirty="0"/>
              <a:t> restart network</a:t>
            </a:r>
          </a:p>
          <a:p>
            <a:endParaRPr lang="en-US" altLang="ko-KR" dirty="0"/>
          </a:p>
          <a:p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en-US" altLang="ko-KR" dirty="0" err="1"/>
              <a:t>addr</a:t>
            </a:r>
            <a:r>
              <a:rPr lang="en-US" altLang="ko-KR" dirty="0"/>
              <a:t> show</a:t>
            </a:r>
          </a:p>
        </p:txBody>
      </p:sp>
    </p:spTree>
    <p:extLst>
      <p:ext uri="{BB962C8B-B14F-4D97-AF65-F5344CB8AC3E}">
        <p14:creationId xmlns:p14="http://schemas.microsoft.com/office/powerpoint/2010/main" val="6299781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69E4DE-78A8-47BB-A685-CE40BF00E6CB}"/>
              </a:ext>
            </a:extLst>
          </p:cNvPr>
          <p:cNvSpPr txBox="1"/>
          <p:nvPr/>
        </p:nvSpPr>
        <p:spPr>
          <a:xfrm>
            <a:off x="443884" y="42612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enp-0s3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7AD597-216D-4B23-B0C4-8AF02D83B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3" y="915416"/>
            <a:ext cx="6249880" cy="53255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A8E273-8D7A-4E02-824F-72F93A6658F2}"/>
              </a:ext>
            </a:extLst>
          </p:cNvPr>
          <p:cNvSpPr txBox="1"/>
          <p:nvPr/>
        </p:nvSpPr>
        <p:spPr>
          <a:xfrm>
            <a:off x="6622742" y="4323373"/>
            <a:ext cx="4385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ONBOOT</a:t>
            </a:r>
            <a:r>
              <a:rPr lang="ko-KR" altLang="en-US" dirty="0"/>
              <a:t>만 확인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다른 설정을 그대로 </a:t>
            </a:r>
            <a:r>
              <a:rPr lang="ko-KR" altLang="en-US" dirty="0" err="1"/>
              <a:t>나두기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9CD03C-5FDC-48A9-B5E2-E9BE1F16A558}"/>
              </a:ext>
            </a:extLst>
          </p:cNvPr>
          <p:cNvSpPr/>
          <p:nvPr/>
        </p:nvSpPr>
        <p:spPr>
          <a:xfrm>
            <a:off x="292963" y="5220069"/>
            <a:ext cx="1722268" cy="3107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1580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30477E-EF1C-4473-801A-18B61C6C6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03" y="409621"/>
            <a:ext cx="6360481" cy="563607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2448CE8-1852-48E7-89BF-E2AB20635386}"/>
              </a:ext>
            </a:extLst>
          </p:cNvPr>
          <p:cNvSpPr/>
          <p:nvPr/>
        </p:nvSpPr>
        <p:spPr>
          <a:xfrm>
            <a:off x="324403" y="1038687"/>
            <a:ext cx="2028180" cy="3462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A4555D-52E7-48AB-B7B0-D40F63745CB4}"/>
              </a:ext>
            </a:extLst>
          </p:cNvPr>
          <p:cNvSpPr/>
          <p:nvPr/>
        </p:nvSpPr>
        <p:spPr>
          <a:xfrm>
            <a:off x="324403" y="4429956"/>
            <a:ext cx="1442253" cy="3462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1FD3A8-5E61-4488-B993-B2F92F5BB21C}"/>
              </a:ext>
            </a:extLst>
          </p:cNvPr>
          <p:cNvSpPr/>
          <p:nvPr/>
        </p:nvSpPr>
        <p:spPr>
          <a:xfrm>
            <a:off x="324403" y="4776186"/>
            <a:ext cx="3013601" cy="12695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CDBE5C-6C25-4025-B4D5-0BE3C5675B14}"/>
              </a:ext>
            </a:extLst>
          </p:cNvPr>
          <p:cNvSpPr txBox="1"/>
          <p:nvPr/>
        </p:nvSpPr>
        <p:spPr>
          <a:xfrm>
            <a:off x="6791416" y="565497"/>
            <a:ext cx="526445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BOOTPROTO=none: </a:t>
            </a:r>
            <a:r>
              <a:rPr lang="en-US" altLang="ko-KR" dirty="0" err="1"/>
              <a:t>dhcp</a:t>
            </a:r>
            <a:r>
              <a:rPr lang="ko-KR" altLang="en-US" dirty="0"/>
              <a:t> 비활성화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ONBOOT=yes: </a:t>
            </a:r>
            <a:r>
              <a:rPr lang="ko-KR" altLang="en-US" dirty="0"/>
              <a:t>스위치 </a:t>
            </a:r>
            <a:r>
              <a:rPr lang="en-US" altLang="ko-KR" dirty="0"/>
              <a:t>on</a:t>
            </a:r>
          </a:p>
          <a:p>
            <a:endParaRPr lang="en-US" altLang="ko-KR" dirty="0"/>
          </a:p>
          <a:p>
            <a:r>
              <a:rPr lang="en-US" altLang="ko-KR" dirty="0"/>
              <a:t>IPADDR: </a:t>
            </a:r>
            <a:r>
              <a:rPr lang="ko-KR" altLang="en-US" dirty="0"/>
              <a:t>서버의 고정 </a:t>
            </a:r>
            <a:r>
              <a:rPr lang="en-US" altLang="ko-KR" dirty="0"/>
              <a:t>IP</a:t>
            </a:r>
          </a:p>
          <a:p>
            <a:endParaRPr lang="en-US" altLang="ko-KR" dirty="0"/>
          </a:p>
          <a:p>
            <a:r>
              <a:rPr lang="en-US" altLang="ko-KR" dirty="0"/>
              <a:t>(* server01: 192.168.56.100</a:t>
            </a:r>
          </a:p>
          <a:p>
            <a:r>
              <a:rPr lang="en-US" altLang="ko-KR" dirty="0"/>
              <a:t>   server02: 192.168.56.101</a:t>
            </a:r>
          </a:p>
          <a:p>
            <a:r>
              <a:rPr lang="en-US" altLang="ko-KR" dirty="0"/>
              <a:t>   server03: 192.168.56.102 )</a:t>
            </a:r>
          </a:p>
          <a:p>
            <a:endParaRPr lang="en-US" altLang="ko-KR" dirty="0"/>
          </a:p>
          <a:p>
            <a:r>
              <a:rPr lang="en-US" altLang="ko-KR" dirty="0"/>
              <a:t>GATEWAY: </a:t>
            </a:r>
            <a:r>
              <a:rPr lang="ko-KR" altLang="en-US" dirty="0"/>
              <a:t>호스트</a:t>
            </a:r>
            <a:r>
              <a:rPr lang="en-US" altLang="ko-KR" dirty="0"/>
              <a:t>OS</a:t>
            </a:r>
            <a:r>
              <a:rPr lang="ko-KR" altLang="en-US" dirty="0"/>
              <a:t>가 할당한 </a:t>
            </a:r>
            <a:r>
              <a:rPr lang="en-US" altLang="ko-KR" dirty="0"/>
              <a:t>Virtual box IP</a:t>
            </a:r>
          </a:p>
          <a:p>
            <a:endParaRPr lang="en-US" altLang="ko-KR" dirty="0"/>
          </a:p>
          <a:p>
            <a:r>
              <a:rPr lang="en-US" altLang="ko-KR" dirty="0"/>
              <a:t>DNS1: </a:t>
            </a:r>
            <a:r>
              <a:rPr lang="ko-KR" altLang="en-US" dirty="0"/>
              <a:t>동일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PREFIX: </a:t>
            </a:r>
            <a:r>
              <a:rPr lang="ko-KR" altLang="en-US" dirty="0"/>
              <a:t>넷마스크와 비슷한 의미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 IPADDR</a:t>
            </a:r>
            <a:r>
              <a:rPr lang="ko-KR" altLang="en-US" dirty="0"/>
              <a:t>만 각 서버별로 다름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 enp0s3</a:t>
            </a:r>
            <a:r>
              <a:rPr lang="ko-KR" altLang="en-US" dirty="0"/>
              <a:t>는 초기 설정 때 스위치</a:t>
            </a:r>
            <a:r>
              <a:rPr lang="en-US" altLang="ko-KR" dirty="0"/>
              <a:t>ON </a:t>
            </a:r>
            <a:r>
              <a:rPr lang="ko-KR" altLang="en-US" dirty="0"/>
              <a:t>클릭 시 설정할 필요가 없고</a:t>
            </a:r>
            <a:r>
              <a:rPr lang="en-US" altLang="ko-KR" dirty="0"/>
              <a:t>, </a:t>
            </a:r>
            <a:r>
              <a:rPr lang="ko-KR" altLang="en-US" dirty="0"/>
              <a:t>스위치</a:t>
            </a:r>
            <a:r>
              <a:rPr lang="en-US" altLang="ko-KR" dirty="0"/>
              <a:t>ON</a:t>
            </a:r>
            <a:r>
              <a:rPr lang="ko-KR" altLang="en-US" dirty="0"/>
              <a:t>을 하지 않았다면 </a:t>
            </a:r>
            <a:endParaRPr lang="en-US" altLang="ko-KR" dirty="0"/>
          </a:p>
          <a:p>
            <a:r>
              <a:rPr lang="en-US" altLang="ko-KR" dirty="0"/>
              <a:t>ONBOOT</a:t>
            </a:r>
            <a:r>
              <a:rPr lang="ko-KR" altLang="en-US" dirty="0"/>
              <a:t>만 </a:t>
            </a:r>
            <a:r>
              <a:rPr lang="en-US" altLang="ko-KR" dirty="0"/>
              <a:t>yes</a:t>
            </a:r>
            <a:r>
              <a:rPr lang="ko-KR" altLang="en-US" dirty="0"/>
              <a:t>로 변경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7C9700-C694-4A89-B128-B5770DDB5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03" y="6207712"/>
            <a:ext cx="4798013" cy="3972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294D39-0167-46E5-9911-0FF95B35F57D}"/>
              </a:ext>
            </a:extLst>
          </p:cNvPr>
          <p:cNvSpPr txBox="1"/>
          <p:nvPr/>
        </p:nvSpPr>
        <p:spPr>
          <a:xfrm>
            <a:off x="324403" y="62144"/>
            <a:ext cx="390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enp-0s8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7750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E294D39-0167-46E5-9911-0FF95B35F57D}"/>
              </a:ext>
            </a:extLst>
          </p:cNvPr>
          <p:cNvSpPr txBox="1"/>
          <p:nvPr/>
        </p:nvSpPr>
        <p:spPr>
          <a:xfrm>
            <a:off x="324403" y="62144"/>
            <a:ext cx="3901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확인 </a:t>
            </a:r>
            <a:r>
              <a:rPr lang="en-US" altLang="ko-KR" dirty="0" err="1"/>
              <a:t>ip</a:t>
            </a:r>
            <a:r>
              <a:rPr lang="ko-KR" altLang="en-US" dirty="0"/>
              <a:t> </a:t>
            </a:r>
            <a:r>
              <a:rPr lang="en-US" altLang="ko-KR" dirty="0" err="1"/>
              <a:t>addr</a:t>
            </a:r>
            <a:r>
              <a:rPr lang="ko-KR" altLang="en-US" dirty="0"/>
              <a:t> </a:t>
            </a:r>
            <a:r>
              <a:rPr lang="en-US" altLang="ko-KR" dirty="0"/>
              <a:t>show</a:t>
            </a:r>
          </a:p>
          <a:p>
            <a:endParaRPr lang="en-US" altLang="ko-KR" dirty="0"/>
          </a:p>
          <a:p>
            <a:r>
              <a:rPr lang="en-US" altLang="ko-KR" dirty="0"/>
              <a:t>server01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BF357B1-54B2-412C-BC79-1713EF3F2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56" y="1722683"/>
            <a:ext cx="7986112" cy="378147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E6F959-915C-427A-984A-468C2F994830}"/>
              </a:ext>
            </a:extLst>
          </p:cNvPr>
          <p:cNvSpPr/>
          <p:nvPr/>
        </p:nvSpPr>
        <p:spPr>
          <a:xfrm>
            <a:off x="324403" y="4190260"/>
            <a:ext cx="616630" cy="213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CA9BF8-01E6-4E8D-BECE-430A1CBFBF6D}"/>
              </a:ext>
            </a:extLst>
          </p:cNvPr>
          <p:cNvSpPr/>
          <p:nvPr/>
        </p:nvSpPr>
        <p:spPr>
          <a:xfrm>
            <a:off x="798990" y="4749553"/>
            <a:ext cx="1438183" cy="213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88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9E724-BD93-465B-9BE8-75FAFC80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4" y="311859"/>
            <a:ext cx="10515600" cy="611419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가상 서버 생성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DCB00DA-F51F-4C82-8F26-307C0665F38C}"/>
              </a:ext>
            </a:extLst>
          </p:cNvPr>
          <p:cNvCxnSpPr/>
          <p:nvPr/>
        </p:nvCxnSpPr>
        <p:spPr>
          <a:xfrm>
            <a:off x="248575" y="923278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E4BE80D-8123-4D7C-8C5D-A8E1B18BF9D8}"/>
              </a:ext>
            </a:extLst>
          </p:cNvPr>
          <p:cNvSpPr txBox="1"/>
          <p:nvPr/>
        </p:nvSpPr>
        <p:spPr>
          <a:xfrm>
            <a:off x="483094" y="1047565"/>
            <a:ext cx="921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Virtual box </a:t>
            </a:r>
            <a:r>
              <a:rPr lang="ko-KR" altLang="en-US" dirty="0"/>
              <a:t>실행 </a:t>
            </a:r>
            <a:r>
              <a:rPr lang="en-US" altLang="ko-KR" dirty="0"/>
              <a:t>– </a:t>
            </a:r>
            <a:r>
              <a:rPr lang="ko-KR" altLang="en-US" dirty="0"/>
              <a:t>좌측 상단 파일 </a:t>
            </a:r>
            <a:r>
              <a:rPr lang="en-US" altLang="ko-KR" dirty="0"/>
              <a:t>– </a:t>
            </a:r>
            <a:r>
              <a:rPr lang="ko-KR" altLang="en-US" dirty="0"/>
              <a:t>호스트 네트워크 관리자 </a:t>
            </a:r>
            <a:r>
              <a:rPr lang="en-US" altLang="ko-KR" dirty="0"/>
              <a:t>– </a:t>
            </a:r>
            <a:r>
              <a:rPr lang="ko-KR" altLang="en-US" dirty="0"/>
              <a:t>아래와 같이 설정 </a:t>
            </a:r>
            <a:r>
              <a:rPr lang="en-US" altLang="ko-KR" dirty="0"/>
              <a:t>- </a:t>
            </a:r>
            <a:r>
              <a:rPr lang="ko-KR" altLang="en-US" dirty="0"/>
              <a:t>적용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2E0D1D-375C-478D-A016-64943FB9D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84" y="1534697"/>
            <a:ext cx="9077325" cy="52101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A4278C5-26B0-4136-8674-03D9499673DD}"/>
              </a:ext>
            </a:extLst>
          </p:cNvPr>
          <p:cNvSpPr/>
          <p:nvPr/>
        </p:nvSpPr>
        <p:spPr>
          <a:xfrm>
            <a:off x="385484" y="1784413"/>
            <a:ext cx="582182" cy="2705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AF8822-3C3B-4173-814E-C3716285C9A8}"/>
              </a:ext>
            </a:extLst>
          </p:cNvPr>
          <p:cNvSpPr/>
          <p:nvPr/>
        </p:nvSpPr>
        <p:spPr>
          <a:xfrm>
            <a:off x="385484" y="3429000"/>
            <a:ext cx="3014664" cy="2705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91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E294D39-0167-46E5-9911-0FF95B35F57D}"/>
              </a:ext>
            </a:extLst>
          </p:cNvPr>
          <p:cNvSpPr txBox="1"/>
          <p:nvPr/>
        </p:nvSpPr>
        <p:spPr>
          <a:xfrm>
            <a:off x="324403" y="621853"/>
            <a:ext cx="390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server02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E35A47B-7C41-4D7B-8103-B475C5B8E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02" y="1612621"/>
            <a:ext cx="7896319" cy="399806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D665E91-BB74-420B-8D18-70B3E9D0C6DF}"/>
              </a:ext>
            </a:extLst>
          </p:cNvPr>
          <p:cNvSpPr/>
          <p:nvPr/>
        </p:nvSpPr>
        <p:spPr>
          <a:xfrm>
            <a:off x="532660" y="4225771"/>
            <a:ext cx="585926" cy="2219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AD2BAD-0F2B-4830-9DA2-FC136C59EBAF}"/>
              </a:ext>
            </a:extLst>
          </p:cNvPr>
          <p:cNvSpPr/>
          <p:nvPr/>
        </p:nvSpPr>
        <p:spPr>
          <a:xfrm>
            <a:off x="1020932" y="4820575"/>
            <a:ext cx="1358284" cy="2219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3056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E294D39-0167-46E5-9911-0FF95B35F57D}"/>
              </a:ext>
            </a:extLst>
          </p:cNvPr>
          <p:cNvSpPr txBox="1"/>
          <p:nvPr/>
        </p:nvSpPr>
        <p:spPr>
          <a:xfrm>
            <a:off x="333280" y="621853"/>
            <a:ext cx="390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server03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0A83E69-D7FC-4C9B-A616-8034DD87B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80" y="1415433"/>
            <a:ext cx="8118262" cy="4097600"/>
          </a:xfrm>
          <a:prstGeom prst="rect">
            <a:avLst/>
          </a:prstGeom>
          <a:noFill/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33E2848-E28B-4672-BE05-D9A5117329A0}"/>
              </a:ext>
            </a:extLst>
          </p:cNvPr>
          <p:cNvSpPr/>
          <p:nvPr/>
        </p:nvSpPr>
        <p:spPr>
          <a:xfrm>
            <a:off x="568171" y="4065973"/>
            <a:ext cx="603681" cy="2219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60EFAB-E006-415E-A266-1518A7A99FE0}"/>
              </a:ext>
            </a:extLst>
          </p:cNvPr>
          <p:cNvSpPr/>
          <p:nvPr/>
        </p:nvSpPr>
        <p:spPr>
          <a:xfrm>
            <a:off x="1029810" y="4669654"/>
            <a:ext cx="1464815" cy="2219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193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C2ACA1-6728-47C6-98DD-2BE1263B0CA2}"/>
              </a:ext>
            </a:extLst>
          </p:cNvPr>
          <p:cNvSpPr txBox="1"/>
          <p:nvPr/>
        </p:nvSpPr>
        <p:spPr>
          <a:xfrm>
            <a:off x="444669" y="1191086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all</a:t>
            </a:r>
          </a:p>
          <a:p>
            <a:r>
              <a:rPr lang="en-US" altLang="ko-KR" dirty="0"/>
              <a:t>User: root</a:t>
            </a:r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/root</a:t>
            </a: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32093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3-3. </a:t>
            </a:r>
            <a:r>
              <a:rPr lang="ko-KR" altLang="en-US" sz="2400" b="1" dirty="0"/>
              <a:t>재부팅 후 핑 테스트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93235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097CD8-F034-48C5-BE70-586CA46799B8}"/>
              </a:ext>
            </a:extLst>
          </p:cNvPr>
          <p:cNvSpPr txBox="1"/>
          <p:nvPr/>
        </p:nvSpPr>
        <p:spPr>
          <a:xfrm>
            <a:off x="444668" y="2114416"/>
            <a:ext cx="11428519" cy="14773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/>
              <a:t>reboot</a:t>
            </a:r>
          </a:p>
          <a:p>
            <a:endParaRPr lang="en-US" altLang="ko-KR" dirty="0"/>
          </a:p>
          <a:p>
            <a:r>
              <a:rPr lang="en-US" altLang="ko-KR" dirty="0"/>
              <a:t>ping –c 2 google.com</a:t>
            </a:r>
          </a:p>
          <a:p>
            <a:endParaRPr lang="en-US" altLang="ko-KR" dirty="0"/>
          </a:p>
          <a:p>
            <a:r>
              <a:rPr lang="ko-KR" altLang="en-US" dirty="0"/>
              <a:t>모든 서버 </a:t>
            </a:r>
            <a:r>
              <a:rPr lang="en-US" altLang="ko-KR" dirty="0"/>
              <a:t>hostname </a:t>
            </a:r>
            <a:r>
              <a:rPr lang="ko-KR" altLang="en-US" dirty="0"/>
              <a:t>변경과 외부 핑 테스트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A12DB1-55BF-4C27-81AE-0A7A1D018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68" y="3712059"/>
            <a:ext cx="9178725" cy="292843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1F789AB-F79E-4F2F-ACB1-1A5D407FBCBC}"/>
              </a:ext>
            </a:extLst>
          </p:cNvPr>
          <p:cNvSpPr/>
          <p:nvPr/>
        </p:nvSpPr>
        <p:spPr>
          <a:xfrm>
            <a:off x="444668" y="3712058"/>
            <a:ext cx="2733538" cy="531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554457-F72E-4E28-821F-777020BB87AA}"/>
              </a:ext>
            </a:extLst>
          </p:cNvPr>
          <p:cNvSpPr/>
          <p:nvPr/>
        </p:nvSpPr>
        <p:spPr>
          <a:xfrm>
            <a:off x="444668" y="5513033"/>
            <a:ext cx="6275728" cy="763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1041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C2ACA1-6728-47C6-98DD-2BE1263B0CA2}"/>
              </a:ext>
            </a:extLst>
          </p:cNvPr>
          <p:cNvSpPr txBox="1"/>
          <p:nvPr/>
        </p:nvSpPr>
        <p:spPr>
          <a:xfrm>
            <a:off x="444669" y="1191086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all</a:t>
            </a:r>
          </a:p>
          <a:p>
            <a:r>
              <a:rPr lang="en-US" altLang="ko-KR" dirty="0"/>
              <a:t>User: root</a:t>
            </a:r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/root</a:t>
            </a: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32093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4.SELINUX </a:t>
            </a:r>
            <a:r>
              <a:rPr lang="ko-KR" altLang="en-US" sz="2400" b="1" dirty="0"/>
              <a:t>해제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93235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097CD8-F034-48C5-BE70-586CA46799B8}"/>
              </a:ext>
            </a:extLst>
          </p:cNvPr>
          <p:cNvSpPr txBox="1"/>
          <p:nvPr/>
        </p:nvSpPr>
        <p:spPr>
          <a:xfrm>
            <a:off x="444668" y="2188485"/>
            <a:ext cx="11428519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/>
              <a:t>vi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sysconfig</a:t>
            </a:r>
            <a:r>
              <a:rPr lang="en-US" altLang="ko-KR" dirty="0"/>
              <a:t>/</a:t>
            </a:r>
            <a:r>
              <a:rPr lang="en-US" altLang="ko-KR" dirty="0" err="1"/>
              <a:t>selinux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SELINUX=disabled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5E0256-4CAF-42A1-A073-96E55C040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68" y="3188103"/>
            <a:ext cx="6886575" cy="366989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F38DBCA-AA61-4F97-9EB6-2295D2415507}"/>
              </a:ext>
            </a:extLst>
          </p:cNvPr>
          <p:cNvSpPr/>
          <p:nvPr/>
        </p:nvSpPr>
        <p:spPr>
          <a:xfrm>
            <a:off x="444668" y="4802819"/>
            <a:ext cx="1259845" cy="2574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37335-76A3-4A8C-822F-7FA22B6143C0}"/>
              </a:ext>
            </a:extLst>
          </p:cNvPr>
          <p:cNvSpPr txBox="1"/>
          <p:nvPr/>
        </p:nvSpPr>
        <p:spPr>
          <a:xfrm>
            <a:off x="7448364" y="5538604"/>
            <a:ext cx="4148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SELINUXTYPE</a:t>
            </a:r>
            <a:r>
              <a:rPr lang="ko-KR" altLang="en-US" dirty="0"/>
              <a:t>을 잘못 설정하게 되면 서버 부팅이 안됨 주의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3148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C2ACA1-6728-47C6-98DD-2BE1263B0CA2}"/>
              </a:ext>
            </a:extLst>
          </p:cNvPr>
          <p:cNvSpPr txBox="1"/>
          <p:nvPr/>
        </p:nvSpPr>
        <p:spPr>
          <a:xfrm>
            <a:off x="444669" y="1191086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all</a:t>
            </a:r>
          </a:p>
          <a:p>
            <a:r>
              <a:rPr lang="en-US" altLang="ko-KR" dirty="0"/>
              <a:t>User: root</a:t>
            </a:r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/root</a:t>
            </a: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32093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5.</a:t>
            </a:r>
            <a:r>
              <a:rPr lang="ko-KR" altLang="en-US" sz="2400" b="1" dirty="0"/>
              <a:t>방화벽해제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93235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097CD8-F034-48C5-BE70-586CA46799B8}"/>
              </a:ext>
            </a:extLst>
          </p:cNvPr>
          <p:cNvSpPr txBox="1"/>
          <p:nvPr/>
        </p:nvSpPr>
        <p:spPr>
          <a:xfrm>
            <a:off x="444668" y="2373151"/>
            <a:ext cx="11428519" cy="25853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systemctl</a:t>
            </a:r>
            <a:r>
              <a:rPr lang="en-US" altLang="ko-KR" dirty="0"/>
              <a:t> stop </a:t>
            </a:r>
            <a:r>
              <a:rPr lang="en-US" altLang="ko-KR" dirty="0" err="1"/>
              <a:t>firewalld.service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systemctl</a:t>
            </a:r>
            <a:r>
              <a:rPr lang="en-US" altLang="ko-KR" dirty="0"/>
              <a:t> disable </a:t>
            </a:r>
            <a:r>
              <a:rPr lang="en-US" altLang="ko-KR" dirty="0" err="1"/>
              <a:t>firewalld.service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systemctl</a:t>
            </a:r>
            <a:r>
              <a:rPr lang="en-US" altLang="ko-KR" dirty="0"/>
              <a:t> restart network</a:t>
            </a:r>
          </a:p>
          <a:p>
            <a:endParaRPr lang="en-US" altLang="ko-KR" dirty="0"/>
          </a:p>
          <a:p>
            <a:r>
              <a:rPr lang="en-US" altLang="ko-KR" dirty="0"/>
              <a:t>firewall-</a:t>
            </a:r>
            <a:r>
              <a:rPr lang="en-US" altLang="ko-KR" dirty="0" err="1"/>
              <a:t>cmd</a:t>
            </a:r>
            <a:r>
              <a:rPr lang="en-US" altLang="ko-KR" dirty="0"/>
              <a:t> --state</a:t>
            </a:r>
          </a:p>
          <a:p>
            <a:endParaRPr lang="en-US" altLang="ko-KR" dirty="0"/>
          </a:p>
          <a:p>
            <a:r>
              <a:rPr lang="en-US" altLang="ko-KR" dirty="0"/>
              <a:t>not running</a:t>
            </a:r>
          </a:p>
        </p:txBody>
      </p:sp>
    </p:spTree>
    <p:extLst>
      <p:ext uri="{BB962C8B-B14F-4D97-AF65-F5344CB8AC3E}">
        <p14:creationId xmlns:p14="http://schemas.microsoft.com/office/powerpoint/2010/main" val="21404010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E5A8455-DC0D-4F8F-802C-D9F6EFF4D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49" y="1828801"/>
            <a:ext cx="9445840" cy="37108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06E47F-EA9D-4BBF-B6B7-23D1BB5589CC}"/>
              </a:ext>
            </a:extLst>
          </p:cNvPr>
          <p:cNvSpPr txBox="1"/>
          <p:nvPr/>
        </p:nvSpPr>
        <p:spPr>
          <a:xfrm>
            <a:off x="577049" y="772357"/>
            <a:ext cx="702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서버 방화벽 해제 확인</a:t>
            </a:r>
          </a:p>
        </p:txBody>
      </p:sp>
    </p:spTree>
    <p:extLst>
      <p:ext uri="{BB962C8B-B14F-4D97-AF65-F5344CB8AC3E}">
        <p14:creationId xmlns:p14="http://schemas.microsoft.com/office/powerpoint/2010/main" val="13276182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C2ACA1-6728-47C6-98DD-2BE1263B0CA2}"/>
              </a:ext>
            </a:extLst>
          </p:cNvPr>
          <p:cNvSpPr txBox="1"/>
          <p:nvPr/>
        </p:nvSpPr>
        <p:spPr>
          <a:xfrm>
            <a:off x="444669" y="1191086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all</a:t>
            </a:r>
          </a:p>
          <a:p>
            <a:r>
              <a:rPr lang="en-US" altLang="ko-KR" dirty="0"/>
              <a:t>User: root</a:t>
            </a:r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/root</a:t>
            </a: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32093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6.</a:t>
            </a:r>
            <a:r>
              <a:rPr lang="ko-KR" altLang="en-US" sz="2400" b="1" dirty="0"/>
              <a:t>모듈 설치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93235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097CD8-F034-48C5-BE70-586CA46799B8}"/>
              </a:ext>
            </a:extLst>
          </p:cNvPr>
          <p:cNvSpPr txBox="1"/>
          <p:nvPr/>
        </p:nvSpPr>
        <p:spPr>
          <a:xfrm>
            <a:off x="444669" y="3091649"/>
            <a:ext cx="11428519" cy="14773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/>
              <a:t>yum update</a:t>
            </a:r>
          </a:p>
          <a:p>
            <a:endParaRPr lang="en-US" altLang="ko-KR" dirty="0"/>
          </a:p>
          <a:p>
            <a:r>
              <a:rPr lang="en-US" altLang="ko-KR" dirty="0"/>
              <a:t>yum install </a:t>
            </a:r>
            <a:r>
              <a:rPr lang="en-US" altLang="ko-KR" dirty="0" err="1"/>
              <a:t>wget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yum install </a:t>
            </a:r>
            <a:r>
              <a:rPr lang="en-US" altLang="ko-KR" dirty="0" err="1"/>
              <a:t>ntp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36060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C2ACA1-6728-47C6-98DD-2BE1263B0CA2}"/>
              </a:ext>
            </a:extLst>
          </p:cNvPr>
          <p:cNvSpPr txBox="1"/>
          <p:nvPr/>
        </p:nvSpPr>
        <p:spPr>
          <a:xfrm>
            <a:off x="444669" y="1191086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all</a:t>
            </a:r>
          </a:p>
          <a:p>
            <a:r>
              <a:rPr lang="en-US" altLang="ko-KR" dirty="0"/>
              <a:t>User: root</a:t>
            </a:r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/root</a:t>
            </a: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32093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7.ntp </a:t>
            </a:r>
            <a:r>
              <a:rPr lang="ko-KR" altLang="en-US" sz="2400" b="1" dirty="0"/>
              <a:t>설정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93235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097CD8-F034-48C5-BE70-586CA46799B8}"/>
              </a:ext>
            </a:extLst>
          </p:cNvPr>
          <p:cNvSpPr txBox="1"/>
          <p:nvPr/>
        </p:nvSpPr>
        <p:spPr>
          <a:xfrm>
            <a:off x="444669" y="3500022"/>
            <a:ext cx="1142851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/>
              <a:t>vi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ntp.conf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59193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1CD96B-2ADC-4837-8FC4-DC296D539060}"/>
              </a:ext>
            </a:extLst>
          </p:cNvPr>
          <p:cNvSpPr txBox="1"/>
          <p:nvPr/>
        </p:nvSpPr>
        <p:spPr>
          <a:xfrm>
            <a:off x="328474" y="213064"/>
            <a:ext cx="89398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모든 서버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#server</a:t>
            </a:r>
            <a:r>
              <a:rPr lang="ko-KR" altLang="en-US" dirty="0"/>
              <a:t> </a:t>
            </a:r>
            <a:r>
              <a:rPr lang="en-US" altLang="ko-KR" dirty="0"/>
              <a:t>0.centos.pool.ntp.org </a:t>
            </a:r>
            <a:r>
              <a:rPr lang="en-US" altLang="ko-KR" dirty="0" err="1"/>
              <a:t>iburst</a:t>
            </a:r>
            <a:endParaRPr lang="en-US" altLang="ko-KR" dirty="0"/>
          </a:p>
          <a:p>
            <a:r>
              <a:rPr lang="en-US" altLang="ko-KR" dirty="0"/>
              <a:t>#server</a:t>
            </a:r>
            <a:r>
              <a:rPr lang="ko-KR" altLang="en-US" dirty="0"/>
              <a:t> </a:t>
            </a:r>
            <a:r>
              <a:rPr lang="en-US" altLang="ko-KR" dirty="0"/>
              <a:t>1.centos.pool.ntp.org </a:t>
            </a:r>
            <a:r>
              <a:rPr lang="en-US" altLang="ko-KR" dirty="0" err="1"/>
              <a:t>iburst</a:t>
            </a:r>
            <a:endParaRPr lang="ko-KR" altLang="en-US" dirty="0"/>
          </a:p>
          <a:p>
            <a:r>
              <a:rPr lang="en-US" altLang="ko-KR" dirty="0"/>
              <a:t>#server</a:t>
            </a:r>
            <a:r>
              <a:rPr lang="ko-KR" altLang="en-US" dirty="0"/>
              <a:t> </a:t>
            </a:r>
            <a:r>
              <a:rPr lang="en-US" altLang="ko-KR" dirty="0"/>
              <a:t>2.centos.pool.ntp.org </a:t>
            </a:r>
            <a:r>
              <a:rPr lang="en-US" altLang="ko-KR" dirty="0" err="1"/>
              <a:t>iburst</a:t>
            </a:r>
            <a:endParaRPr lang="ko-KR" altLang="en-US" dirty="0"/>
          </a:p>
          <a:p>
            <a:r>
              <a:rPr lang="en-US" altLang="ko-KR" dirty="0"/>
              <a:t>#server</a:t>
            </a:r>
            <a:r>
              <a:rPr lang="ko-KR" altLang="en-US" dirty="0"/>
              <a:t> </a:t>
            </a:r>
            <a:r>
              <a:rPr lang="en-US" altLang="ko-KR" dirty="0"/>
              <a:t>3.centos.pool.ntp.org </a:t>
            </a:r>
            <a:r>
              <a:rPr lang="en-US" altLang="ko-KR" dirty="0" err="1"/>
              <a:t>iburst</a:t>
            </a:r>
            <a:endParaRPr lang="en-US" altLang="ko-KR" dirty="0"/>
          </a:p>
          <a:p>
            <a:r>
              <a:rPr lang="ko-KR" altLang="en-US" dirty="0"/>
              <a:t>주석처리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8BAF71-1DD9-4357-9979-6D9255A42EAA}"/>
              </a:ext>
            </a:extLst>
          </p:cNvPr>
          <p:cNvSpPr txBox="1"/>
          <p:nvPr/>
        </p:nvSpPr>
        <p:spPr>
          <a:xfrm>
            <a:off x="328473" y="3429000"/>
            <a:ext cx="89398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[server01]</a:t>
            </a:r>
          </a:p>
          <a:p>
            <a:endParaRPr lang="en-US" altLang="ko-KR" dirty="0"/>
          </a:p>
          <a:p>
            <a:r>
              <a:rPr lang="en-US" altLang="ko-KR" dirty="0"/>
              <a:t>restrict 192.168.1.0 mask 255.255.0.0 </a:t>
            </a:r>
            <a:r>
              <a:rPr lang="en-US" altLang="ko-KR" dirty="0" err="1"/>
              <a:t>nomodify</a:t>
            </a:r>
            <a:r>
              <a:rPr lang="en-US" altLang="ko-KR" dirty="0"/>
              <a:t> </a:t>
            </a:r>
            <a:r>
              <a:rPr lang="en-US" altLang="ko-KR" dirty="0" err="1"/>
              <a:t>notrap</a:t>
            </a:r>
            <a:r>
              <a:rPr lang="en-US" altLang="ko-KR" dirty="0"/>
              <a:t> (</a:t>
            </a:r>
            <a:r>
              <a:rPr lang="ko-KR" altLang="en-US" dirty="0"/>
              <a:t>주석 해제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server 127.127.1.0</a:t>
            </a:r>
          </a:p>
        </p:txBody>
      </p:sp>
    </p:spTree>
    <p:extLst>
      <p:ext uri="{BB962C8B-B14F-4D97-AF65-F5344CB8AC3E}">
        <p14:creationId xmlns:p14="http://schemas.microsoft.com/office/powerpoint/2010/main" val="15842325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8BAF71-1DD9-4357-9979-6D9255A42EAA}"/>
              </a:ext>
            </a:extLst>
          </p:cNvPr>
          <p:cNvSpPr txBox="1"/>
          <p:nvPr/>
        </p:nvSpPr>
        <p:spPr>
          <a:xfrm>
            <a:off x="390617" y="721311"/>
            <a:ext cx="89398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[server02]</a:t>
            </a:r>
          </a:p>
          <a:p>
            <a:endParaRPr lang="en-US" altLang="ko-KR" dirty="0"/>
          </a:p>
          <a:p>
            <a:r>
              <a:rPr lang="en-US" altLang="ko-KR" dirty="0"/>
              <a:t>restrict 192.168.1.0 mask 255.255.0.0 </a:t>
            </a:r>
            <a:r>
              <a:rPr lang="en-US" altLang="ko-KR" dirty="0" err="1"/>
              <a:t>nomodify</a:t>
            </a:r>
            <a:r>
              <a:rPr lang="en-US" altLang="ko-KR" dirty="0"/>
              <a:t> </a:t>
            </a:r>
            <a:r>
              <a:rPr lang="en-US" altLang="ko-KR" dirty="0" err="1"/>
              <a:t>notrap</a:t>
            </a:r>
            <a:r>
              <a:rPr lang="en-US" altLang="ko-KR" dirty="0"/>
              <a:t> (</a:t>
            </a:r>
            <a:r>
              <a:rPr lang="ko-KR" altLang="en-US" dirty="0"/>
              <a:t>주석 해제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server server01</a:t>
            </a:r>
          </a:p>
          <a:p>
            <a:r>
              <a:rPr lang="en-US" altLang="ko-KR" dirty="0"/>
              <a:t>server 127.127.1.0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14CA7D-48AE-4CA5-8378-0CD09C1A52EE}"/>
              </a:ext>
            </a:extLst>
          </p:cNvPr>
          <p:cNvSpPr txBox="1"/>
          <p:nvPr/>
        </p:nvSpPr>
        <p:spPr>
          <a:xfrm>
            <a:off x="390616" y="3741199"/>
            <a:ext cx="89398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[server03]</a:t>
            </a:r>
          </a:p>
          <a:p>
            <a:endParaRPr lang="en-US" altLang="ko-KR" dirty="0"/>
          </a:p>
          <a:p>
            <a:r>
              <a:rPr lang="en-US" altLang="ko-KR" dirty="0"/>
              <a:t>restrict 192.168.1.0 mask 255.255.0.0 </a:t>
            </a:r>
            <a:r>
              <a:rPr lang="en-US" altLang="ko-KR" dirty="0" err="1"/>
              <a:t>nomodify</a:t>
            </a:r>
            <a:r>
              <a:rPr lang="en-US" altLang="ko-KR" dirty="0"/>
              <a:t> </a:t>
            </a:r>
            <a:r>
              <a:rPr lang="en-US" altLang="ko-KR" dirty="0" err="1"/>
              <a:t>notrap</a:t>
            </a:r>
            <a:r>
              <a:rPr lang="en-US" altLang="ko-KR" dirty="0"/>
              <a:t> (</a:t>
            </a:r>
            <a:r>
              <a:rPr lang="ko-KR" altLang="en-US" dirty="0"/>
              <a:t>주석</a:t>
            </a:r>
            <a:r>
              <a:rPr lang="en-US" altLang="ko-KR" dirty="0"/>
              <a:t> </a:t>
            </a:r>
            <a:r>
              <a:rPr lang="ko-KR" altLang="en-US" dirty="0"/>
              <a:t>해제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server server01</a:t>
            </a:r>
          </a:p>
          <a:p>
            <a:r>
              <a:rPr lang="en-US" altLang="ko-KR" dirty="0"/>
              <a:t>server server02</a:t>
            </a:r>
          </a:p>
        </p:txBody>
      </p:sp>
    </p:spTree>
    <p:extLst>
      <p:ext uri="{BB962C8B-B14F-4D97-AF65-F5344CB8AC3E}">
        <p14:creationId xmlns:p14="http://schemas.microsoft.com/office/powerpoint/2010/main" val="314713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9E724-BD93-465B-9BE8-75FAFC80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4" y="311859"/>
            <a:ext cx="10515600" cy="611419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가상 서버 생성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DCB00DA-F51F-4C82-8F26-307C0665F38C}"/>
              </a:ext>
            </a:extLst>
          </p:cNvPr>
          <p:cNvCxnSpPr/>
          <p:nvPr/>
        </p:nvCxnSpPr>
        <p:spPr>
          <a:xfrm>
            <a:off x="248575" y="923278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E2254FD-71F2-4F21-90F1-817FECDC2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94" y="1260633"/>
            <a:ext cx="8505825" cy="542709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4FBF80C-92C3-44D7-BFDF-B3514A51DFCE}"/>
              </a:ext>
            </a:extLst>
          </p:cNvPr>
          <p:cNvSpPr/>
          <p:nvPr/>
        </p:nvSpPr>
        <p:spPr>
          <a:xfrm>
            <a:off x="8007658" y="2787588"/>
            <a:ext cx="736847" cy="266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854981-94EE-4428-96AC-A1CC7EAEF5FE}"/>
              </a:ext>
            </a:extLst>
          </p:cNvPr>
          <p:cNvSpPr/>
          <p:nvPr/>
        </p:nvSpPr>
        <p:spPr>
          <a:xfrm>
            <a:off x="369394" y="4225771"/>
            <a:ext cx="8505825" cy="20684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DF7649-BB88-484E-BAEF-69225CF97AF1}"/>
              </a:ext>
            </a:extLst>
          </p:cNvPr>
          <p:cNvSpPr/>
          <p:nvPr/>
        </p:nvSpPr>
        <p:spPr>
          <a:xfrm>
            <a:off x="6951216" y="6320902"/>
            <a:ext cx="967666" cy="393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5C5F3B-798E-42FC-B3AB-22785B9F243D}"/>
              </a:ext>
            </a:extLst>
          </p:cNvPr>
          <p:cNvSpPr txBox="1"/>
          <p:nvPr/>
        </p:nvSpPr>
        <p:spPr>
          <a:xfrm>
            <a:off x="3382393" y="1771965"/>
            <a:ext cx="285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기존에 어댑터가 없을 시 만들기 버튼으로 생성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A65C71-59F7-493C-B9A4-F2B1EC12270E}"/>
              </a:ext>
            </a:extLst>
          </p:cNvPr>
          <p:cNvSpPr/>
          <p:nvPr/>
        </p:nvSpPr>
        <p:spPr>
          <a:xfrm>
            <a:off x="369394" y="1771965"/>
            <a:ext cx="855724" cy="7315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172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4055FB7-57BF-4F9E-BC47-01BBEA2F9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61" y="2073769"/>
            <a:ext cx="6764784" cy="33948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0CBD17-835D-411D-B1F0-BE175CE7DDD9}"/>
              </a:ext>
            </a:extLst>
          </p:cNvPr>
          <p:cNvSpPr txBox="1"/>
          <p:nvPr/>
        </p:nvSpPr>
        <p:spPr>
          <a:xfrm>
            <a:off x="630315" y="125175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[server01]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FDBB6A-FF1F-4E1D-9036-DB88B0B60F09}"/>
              </a:ext>
            </a:extLst>
          </p:cNvPr>
          <p:cNvSpPr/>
          <p:nvPr/>
        </p:nvSpPr>
        <p:spPr>
          <a:xfrm>
            <a:off x="452761" y="2317072"/>
            <a:ext cx="5086905" cy="2308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4B5796-8A0E-4B1D-B088-6C0BFEEF3C77}"/>
              </a:ext>
            </a:extLst>
          </p:cNvPr>
          <p:cNvSpPr/>
          <p:nvPr/>
        </p:nvSpPr>
        <p:spPr>
          <a:xfrm>
            <a:off x="452761" y="3045041"/>
            <a:ext cx="3346882" cy="10919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3468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0CBD17-835D-411D-B1F0-BE175CE7DDD9}"/>
              </a:ext>
            </a:extLst>
          </p:cNvPr>
          <p:cNvSpPr txBox="1"/>
          <p:nvPr/>
        </p:nvSpPr>
        <p:spPr>
          <a:xfrm>
            <a:off x="630315" y="125175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[server02]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7D1018-AFC4-412C-BC36-C7BEC7847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32" y="2183906"/>
            <a:ext cx="6398351" cy="355994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DBF78A5-97A2-4EE6-A97D-B63781D5738E}"/>
              </a:ext>
            </a:extLst>
          </p:cNvPr>
          <p:cNvSpPr/>
          <p:nvPr/>
        </p:nvSpPr>
        <p:spPr>
          <a:xfrm>
            <a:off x="497150" y="2450237"/>
            <a:ext cx="5069149" cy="248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805C16-61C5-43AF-BB92-0EB4A592A711}"/>
              </a:ext>
            </a:extLst>
          </p:cNvPr>
          <p:cNvSpPr/>
          <p:nvPr/>
        </p:nvSpPr>
        <p:spPr>
          <a:xfrm>
            <a:off x="497150" y="3151573"/>
            <a:ext cx="3346881" cy="13405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9826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0CBD17-835D-411D-B1F0-BE175CE7DDD9}"/>
              </a:ext>
            </a:extLst>
          </p:cNvPr>
          <p:cNvSpPr txBox="1"/>
          <p:nvPr/>
        </p:nvSpPr>
        <p:spPr>
          <a:xfrm>
            <a:off x="630315" y="125175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[server03]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9AC5E4-FE0A-4385-8951-E0CB71369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64" y="2163100"/>
            <a:ext cx="6460493" cy="37405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BF8F2FD-D53A-4F7B-B5E2-145FC9190FFE}"/>
              </a:ext>
            </a:extLst>
          </p:cNvPr>
          <p:cNvSpPr/>
          <p:nvPr/>
        </p:nvSpPr>
        <p:spPr>
          <a:xfrm>
            <a:off x="630315" y="2459115"/>
            <a:ext cx="5078027" cy="186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9782F2-E0E6-499E-B83F-4B5877C80235}"/>
              </a:ext>
            </a:extLst>
          </p:cNvPr>
          <p:cNvSpPr/>
          <p:nvPr/>
        </p:nvSpPr>
        <p:spPr>
          <a:xfrm>
            <a:off x="712664" y="3178206"/>
            <a:ext cx="3424330" cy="13937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526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C2ACA1-6728-47C6-98DD-2BE1263B0CA2}"/>
              </a:ext>
            </a:extLst>
          </p:cNvPr>
          <p:cNvSpPr txBox="1"/>
          <p:nvPr/>
        </p:nvSpPr>
        <p:spPr>
          <a:xfrm>
            <a:off x="444669" y="1191086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all</a:t>
            </a:r>
          </a:p>
          <a:p>
            <a:r>
              <a:rPr lang="en-US" altLang="ko-KR" dirty="0"/>
              <a:t>User: root</a:t>
            </a:r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/root</a:t>
            </a: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32093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7.ntp </a:t>
            </a:r>
            <a:r>
              <a:rPr lang="ko-KR" altLang="en-US" sz="2400" b="1" dirty="0"/>
              <a:t>등록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시작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확인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93235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097CD8-F034-48C5-BE70-586CA46799B8}"/>
              </a:ext>
            </a:extLst>
          </p:cNvPr>
          <p:cNvSpPr txBox="1"/>
          <p:nvPr/>
        </p:nvSpPr>
        <p:spPr>
          <a:xfrm>
            <a:off x="444669" y="3180426"/>
            <a:ext cx="11428519" cy="14773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systemctl</a:t>
            </a:r>
            <a:r>
              <a:rPr lang="en-US" altLang="ko-KR" dirty="0"/>
              <a:t> enable </a:t>
            </a:r>
            <a:r>
              <a:rPr lang="en-US" altLang="ko-KR" dirty="0" err="1"/>
              <a:t>ntpd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systemctl</a:t>
            </a:r>
            <a:r>
              <a:rPr lang="en-US" altLang="ko-KR" dirty="0"/>
              <a:t> start </a:t>
            </a:r>
            <a:r>
              <a:rPr lang="en-US" altLang="ko-KR" dirty="0" err="1"/>
              <a:t>ntpd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ntpq</a:t>
            </a:r>
            <a:r>
              <a:rPr lang="en-US" altLang="ko-KR" dirty="0"/>
              <a:t> -p</a:t>
            </a:r>
          </a:p>
        </p:txBody>
      </p:sp>
    </p:spTree>
    <p:extLst>
      <p:ext uri="{BB962C8B-B14F-4D97-AF65-F5344CB8AC3E}">
        <p14:creationId xmlns:p14="http://schemas.microsoft.com/office/powerpoint/2010/main" val="34014908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4CFE6FC-D94A-4F9F-B55F-772266B6D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60" y="695648"/>
            <a:ext cx="6779997" cy="13107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E3B1C4-0453-430D-A27C-F04C2793C8A1}"/>
              </a:ext>
            </a:extLst>
          </p:cNvPr>
          <p:cNvSpPr txBox="1"/>
          <p:nvPr/>
        </p:nvSpPr>
        <p:spPr>
          <a:xfrm>
            <a:off x="461639" y="142042"/>
            <a:ext cx="469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[server01]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C2EFD-B6BE-47DF-8088-4CAB1B49B25C}"/>
              </a:ext>
            </a:extLst>
          </p:cNvPr>
          <p:cNvSpPr txBox="1"/>
          <p:nvPr/>
        </p:nvSpPr>
        <p:spPr>
          <a:xfrm>
            <a:off x="461638" y="2291918"/>
            <a:ext cx="469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[server02]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E80B66-6CCD-4948-AE84-F26A0486E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59" y="2895600"/>
            <a:ext cx="6779997" cy="13107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A193F4-4CA0-4B39-85CD-C0F9FE07D4C6}"/>
              </a:ext>
            </a:extLst>
          </p:cNvPr>
          <p:cNvSpPr txBox="1"/>
          <p:nvPr/>
        </p:nvSpPr>
        <p:spPr>
          <a:xfrm>
            <a:off x="461638" y="4370772"/>
            <a:ext cx="469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[server03]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EF7CF1-8BAE-4657-BBD1-A546B8D18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58" y="4984470"/>
            <a:ext cx="6779997" cy="13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634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C2ACA1-6728-47C6-98DD-2BE1263B0CA2}"/>
              </a:ext>
            </a:extLst>
          </p:cNvPr>
          <p:cNvSpPr txBox="1"/>
          <p:nvPr/>
        </p:nvSpPr>
        <p:spPr>
          <a:xfrm>
            <a:off x="444669" y="1449820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all</a:t>
            </a:r>
          </a:p>
          <a:p>
            <a:r>
              <a:rPr lang="en-US" altLang="ko-KR" dirty="0"/>
              <a:t>User: root</a:t>
            </a:r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/root</a:t>
            </a: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121102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8.ssh </a:t>
            </a:r>
            <a:r>
              <a:rPr lang="ko-KR" altLang="en-US" sz="2400" b="1" dirty="0"/>
              <a:t>통신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732521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097CD8-F034-48C5-BE70-586CA46799B8}"/>
              </a:ext>
            </a:extLst>
          </p:cNvPr>
          <p:cNvSpPr txBox="1"/>
          <p:nvPr/>
        </p:nvSpPr>
        <p:spPr>
          <a:xfrm>
            <a:off x="444669" y="2373151"/>
            <a:ext cx="11428519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ssh</a:t>
            </a:r>
            <a:r>
              <a:rPr lang="en-US" altLang="ko-KR" dirty="0"/>
              <a:t>-keygen</a:t>
            </a:r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계속해서 </a:t>
            </a:r>
            <a:r>
              <a:rPr lang="en-US" altLang="ko-KR" dirty="0"/>
              <a:t>Enter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721CC7-8BD0-43B7-A5E3-17C09C69A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69" y="3429000"/>
            <a:ext cx="5982764" cy="3400425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BFB5060C-F233-473A-8DB8-9B03742DC93A}"/>
              </a:ext>
            </a:extLst>
          </p:cNvPr>
          <p:cNvSpPr txBox="1">
            <a:spLocks/>
          </p:cNvSpPr>
          <p:nvPr/>
        </p:nvSpPr>
        <p:spPr>
          <a:xfrm>
            <a:off x="546023" y="838400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8-1.ssh </a:t>
            </a:r>
            <a:r>
              <a:rPr lang="ko-KR" altLang="en-US" sz="2400" b="1" dirty="0"/>
              <a:t>키 생성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311DF78-B6D4-4B2E-9A97-E51FF38C1022}"/>
              </a:ext>
            </a:extLst>
          </p:cNvPr>
          <p:cNvCxnSpPr/>
          <p:nvPr/>
        </p:nvCxnSpPr>
        <p:spPr>
          <a:xfrm>
            <a:off x="311504" y="1449819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307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B097CD8-F034-48C5-BE70-586CA46799B8}"/>
              </a:ext>
            </a:extLst>
          </p:cNvPr>
          <p:cNvSpPr txBox="1"/>
          <p:nvPr/>
        </p:nvSpPr>
        <p:spPr>
          <a:xfrm>
            <a:off x="275207" y="1502688"/>
            <a:ext cx="11428519" cy="53553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ssh</a:t>
            </a:r>
            <a:r>
              <a:rPr lang="en-US" altLang="ko-KR" dirty="0"/>
              <a:t>-copy-id –</a:t>
            </a:r>
            <a:r>
              <a:rPr lang="en-US" altLang="ko-KR" dirty="0" err="1"/>
              <a:t>i</a:t>
            </a:r>
            <a:r>
              <a:rPr lang="en-US" altLang="ko-KR" dirty="0"/>
              <a:t> .</a:t>
            </a:r>
            <a:r>
              <a:rPr lang="en-US" altLang="ko-KR" dirty="0" err="1"/>
              <a:t>ssh</a:t>
            </a:r>
            <a:r>
              <a:rPr lang="en-US" altLang="ko-KR" dirty="0"/>
              <a:t>/rsa.pub root@server01</a:t>
            </a:r>
          </a:p>
          <a:p>
            <a:endParaRPr lang="en-US" altLang="ko-KR" dirty="0"/>
          </a:p>
          <a:p>
            <a:r>
              <a:rPr lang="en-US" altLang="ko-KR" dirty="0" err="1"/>
              <a:t>ssh</a:t>
            </a:r>
            <a:r>
              <a:rPr lang="en-US" altLang="ko-KR" dirty="0"/>
              <a:t>-copy-id –</a:t>
            </a:r>
            <a:r>
              <a:rPr lang="en-US" altLang="ko-KR" dirty="0" err="1"/>
              <a:t>i</a:t>
            </a:r>
            <a:r>
              <a:rPr lang="en-US" altLang="ko-KR" dirty="0"/>
              <a:t> .</a:t>
            </a:r>
            <a:r>
              <a:rPr lang="en-US" altLang="ko-KR" dirty="0" err="1"/>
              <a:t>ssh</a:t>
            </a:r>
            <a:r>
              <a:rPr lang="en-US" altLang="ko-KR" dirty="0"/>
              <a:t>/rsa.pub root@server02</a:t>
            </a:r>
          </a:p>
          <a:p>
            <a:endParaRPr lang="en-US" altLang="ko-KR" dirty="0"/>
          </a:p>
          <a:p>
            <a:r>
              <a:rPr lang="en-US" altLang="ko-KR" dirty="0" err="1"/>
              <a:t>ssh</a:t>
            </a:r>
            <a:r>
              <a:rPr lang="en-US" altLang="ko-KR" dirty="0"/>
              <a:t>-copy-id –</a:t>
            </a:r>
            <a:r>
              <a:rPr lang="en-US" altLang="ko-KR" dirty="0" err="1"/>
              <a:t>i</a:t>
            </a:r>
            <a:r>
              <a:rPr lang="en-US" altLang="ko-KR" dirty="0"/>
              <a:t> .</a:t>
            </a:r>
            <a:r>
              <a:rPr lang="en-US" altLang="ko-KR" dirty="0" err="1"/>
              <a:t>ssh</a:t>
            </a:r>
            <a:r>
              <a:rPr lang="en-US" altLang="ko-KR" dirty="0"/>
              <a:t>/rsa.pub root@server03</a:t>
            </a:r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툴이 없을 시 </a:t>
            </a:r>
            <a:r>
              <a:rPr lang="en-US" altLang="ko-KR" dirty="0"/>
              <a:t>yum install –y </a:t>
            </a:r>
            <a:r>
              <a:rPr lang="en-US" altLang="ko-KR" dirty="0" err="1"/>
              <a:t>openssh</a:t>
            </a:r>
            <a:r>
              <a:rPr lang="en-US" altLang="ko-KR" dirty="0"/>
              <a:t>-clients</a:t>
            </a:r>
          </a:p>
          <a:p>
            <a:r>
              <a:rPr lang="en-US" altLang="ko-KR" dirty="0"/>
              <a:t>* </a:t>
            </a:r>
            <a:r>
              <a:rPr lang="ko-KR" altLang="en-US" dirty="0"/>
              <a:t>모든 서버에서 위 명령들 실행해야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ssh</a:t>
            </a:r>
            <a:r>
              <a:rPr lang="ko-KR" altLang="en-US" dirty="0"/>
              <a:t> </a:t>
            </a:r>
            <a:r>
              <a:rPr lang="en-US" altLang="ko-KR" dirty="0"/>
              <a:t>server01</a:t>
            </a:r>
          </a:p>
          <a:p>
            <a:r>
              <a:rPr lang="en-US" altLang="ko-KR" dirty="0"/>
              <a:t>exit</a:t>
            </a:r>
          </a:p>
          <a:p>
            <a:endParaRPr lang="en-US" altLang="ko-KR" dirty="0"/>
          </a:p>
          <a:p>
            <a:r>
              <a:rPr lang="en-US" altLang="ko-KR" dirty="0" err="1"/>
              <a:t>ssh</a:t>
            </a:r>
            <a:r>
              <a:rPr lang="ko-KR" altLang="en-US" dirty="0"/>
              <a:t> </a:t>
            </a:r>
            <a:r>
              <a:rPr lang="en-US" altLang="ko-KR" dirty="0"/>
              <a:t>server02</a:t>
            </a:r>
          </a:p>
          <a:p>
            <a:r>
              <a:rPr lang="en-US" altLang="ko-KR" dirty="0"/>
              <a:t>exit</a:t>
            </a:r>
          </a:p>
          <a:p>
            <a:endParaRPr lang="en-US" altLang="ko-KR" dirty="0"/>
          </a:p>
          <a:p>
            <a:r>
              <a:rPr lang="en-US" altLang="ko-KR" dirty="0" err="1"/>
              <a:t>ssh</a:t>
            </a:r>
            <a:r>
              <a:rPr lang="ko-KR" altLang="en-US" dirty="0"/>
              <a:t> </a:t>
            </a:r>
            <a:r>
              <a:rPr lang="en-US" altLang="ko-KR" dirty="0"/>
              <a:t>server03</a:t>
            </a:r>
          </a:p>
          <a:p>
            <a:r>
              <a:rPr lang="en-US" altLang="ko-KR" dirty="0"/>
              <a:t>exit</a:t>
            </a:r>
          </a:p>
          <a:p>
            <a:endParaRPr lang="en-US" altLang="ko-KR" dirty="0"/>
          </a:p>
          <a:p>
            <a:r>
              <a:rPr lang="ko-KR" altLang="en-US" dirty="0"/>
              <a:t>비밀번호 여부 없이 접속되는지 확인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BD68EE-170B-4645-A7D9-43DDCC0ADBEC}"/>
              </a:ext>
            </a:extLst>
          </p:cNvPr>
          <p:cNvSpPr txBox="1"/>
          <p:nvPr/>
        </p:nvSpPr>
        <p:spPr>
          <a:xfrm>
            <a:off x="311504" y="598592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all</a:t>
            </a:r>
          </a:p>
          <a:p>
            <a:r>
              <a:rPr lang="en-US" altLang="ko-KR" dirty="0"/>
              <a:t>User: root</a:t>
            </a:r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/root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26839E2-D27F-4116-A932-6E77D7147BDC}"/>
              </a:ext>
            </a:extLst>
          </p:cNvPr>
          <p:cNvSpPr txBox="1">
            <a:spLocks/>
          </p:cNvSpPr>
          <p:nvPr/>
        </p:nvSpPr>
        <p:spPr>
          <a:xfrm>
            <a:off x="451977" y="0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8-2.ssh </a:t>
            </a:r>
            <a:r>
              <a:rPr lang="ko-KR" altLang="en-US" sz="2400" b="1" dirty="0"/>
              <a:t>키 공유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76137E5-A950-4437-A0E9-4A72E6904287}"/>
              </a:ext>
            </a:extLst>
          </p:cNvPr>
          <p:cNvCxnSpPr/>
          <p:nvPr/>
        </p:nvCxnSpPr>
        <p:spPr>
          <a:xfrm>
            <a:off x="217458" y="611419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5910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234804B-FB83-453C-BCF8-4A9762950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81" y="931646"/>
            <a:ext cx="7655465" cy="45636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070B56-C619-4781-8E52-12950202200A}"/>
              </a:ext>
            </a:extLst>
          </p:cNvPr>
          <p:cNvSpPr txBox="1"/>
          <p:nvPr/>
        </p:nvSpPr>
        <p:spPr>
          <a:xfrm>
            <a:off x="559293" y="195309"/>
            <a:ext cx="679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server02, server03</a:t>
            </a:r>
            <a:r>
              <a:rPr lang="ko-KR" altLang="en-US" dirty="0"/>
              <a:t>에서도 다른 서버들이 접속되는지 확인</a:t>
            </a:r>
          </a:p>
        </p:txBody>
      </p:sp>
    </p:spTree>
    <p:extLst>
      <p:ext uri="{BB962C8B-B14F-4D97-AF65-F5344CB8AC3E}">
        <p14:creationId xmlns:p14="http://schemas.microsoft.com/office/powerpoint/2010/main" val="31615348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C2ACA1-6728-47C6-98DD-2BE1263B0CA2}"/>
              </a:ext>
            </a:extLst>
          </p:cNvPr>
          <p:cNvSpPr txBox="1"/>
          <p:nvPr/>
        </p:nvSpPr>
        <p:spPr>
          <a:xfrm>
            <a:off x="546023" y="2543376"/>
            <a:ext cx="114285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MobaXterm</a:t>
            </a:r>
            <a:r>
              <a:rPr lang="en-US" altLang="ko-KR" dirty="0"/>
              <a:t>: putty,</a:t>
            </a:r>
            <a:r>
              <a:rPr lang="ko-KR" altLang="en-US" dirty="0"/>
              <a:t> </a:t>
            </a:r>
            <a:r>
              <a:rPr lang="en-US" altLang="ko-KR" dirty="0" err="1"/>
              <a:t>xshell</a:t>
            </a:r>
            <a:r>
              <a:rPr lang="en-US" altLang="ko-KR" dirty="0"/>
              <a:t> </a:t>
            </a:r>
            <a:r>
              <a:rPr lang="ko-KR" altLang="en-US" dirty="0"/>
              <a:t>등과 같은 서버 접속 툴</a:t>
            </a:r>
            <a:endParaRPr lang="en-US" altLang="ko-KR" dirty="0"/>
          </a:p>
          <a:p>
            <a:r>
              <a:rPr lang="en-US" altLang="ko-KR" dirty="0"/>
              <a:t>                 </a:t>
            </a:r>
            <a:r>
              <a:rPr lang="ko-KR" altLang="en-US" dirty="0"/>
              <a:t>여러 서버를 한 눈에 보고 작업</a:t>
            </a:r>
            <a:r>
              <a:rPr lang="en-US" altLang="ko-KR" dirty="0"/>
              <a:t>, sftp</a:t>
            </a:r>
            <a:r>
              <a:rPr lang="ko-KR" altLang="en-US" dirty="0"/>
              <a:t>를 통해 로컬의 파일들을 편리하게 배포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다운로드 받았던 </a:t>
            </a:r>
            <a:r>
              <a:rPr lang="en-US" altLang="ko-KR" dirty="0" err="1"/>
              <a:t>MobaXterm</a:t>
            </a:r>
            <a:r>
              <a:rPr lang="en-US" altLang="ko-KR" dirty="0"/>
              <a:t> </a:t>
            </a:r>
            <a:r>
              <a:rPr lang="ko-KR" altLang="en-US" dirty="0"/>
              <a:t>시작</a:t>
            </a:r>
            <a:endParaRPr lang="en-US" altLang="ko-KR" dirty="0"/>
          </a:p>
          <a:p>
            <a:r>
              <a:rPr lang="en-US" altLang="ko-KR" dirty="0"/>
              <a:t>(* virtual box</a:t>
            </a:r>
            <a:r>
              <a:rPr lang="ko-KR" altLang="en-US" dirty="0"/>
              <a:t>의 실행 중인 서버는 끄면 안된다</a:t>
            </a:r>
            <a:r>
              <a:rPr lang="en-US" altLang="ko-KR" dirty="0"/>
              <a:t>. </a:t>
            </a:r>
            <a:r>
              <a:rPr lang="ko-KR" altLang="en-US" dirty="0"/>
              <a:t>끄게 될 시 </a:t>
            </a:r>
            <a:r>
              <a:rPr lang="en-US" altLang="ko-KR" dirty="0" err="1"/>
              <a:t>MobaXterm</a:t>
            </a:r>
            <a:r>
              <a:rPr lang="ko-KR" altLang="en-US" dirty="0"/>
              <a:t>과도 연결이 끊김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32093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9.MobaXterm</a:t>
            </a:r>
            <a:r>
              <a:rPr lang="ko-KR" altLang="en-US" sz="2400" b="1" dirty="0"/>
              <a:t> 시작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93235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4867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32093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9-1.MobaXterm</a:t>
            </a:r>
            <a:r>
              <a:rPr lang="ko-KR" altLang="en-US" sz="2400" b="1" dirty="0"/>
              <a:t>과 가상서버 </a:t>
            </a:r>
            <a:r>
              <a:rPr lang="en-US" altLang="ko-KR" sz="2400" b="1" dirty="0" err="1"/>
              <a:t>ssh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연결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93235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633C43A8-FD22-4F6F-8F33-912CCC57B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98" y="1615739"/>
            <a:ext cx="8472941" cy="51255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C27890-FA80-4012-BD4D-29027E431222}"/>
              </a:ext>
            </a:extLst>
          </p:cNvPr>
          <p:cNvSpPr txBox="1"/>
          <p:nvPr/>
        </p:nvSpPr>
        <p:spPr>
          <a:xfrm>
            <a:off x="311504" y="1029810"/>
            <a:ext cx="492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MobaXterm</a:t>
            </a:r>
            <a:r>
              <a:rPr lang="en-US" altLang="ko-KR" dirty="0"/>
              <a:t> </a:t>
            </a:r>
            <a:r>
              <a:rPr lang="ko-KR" altLang="en-US" dirty="0"/>
              <a:t>실행 </a:t>
            </a:r>
            <a:r>
              <a:rPr lang="en-US" altLang="ko-KR" dirty="0"/>
              <a:t>– </a:t>
            </a:r>
            <a:r>
              <a:rPr lang="ko-KR" altLang="en-US" dirty="0"/>
              <a:t>좌측 상단 </a:t>
            </a:r>
            <a:r>
              <a:rPr lang="en-US" altLang="ko-KR" dirty="0"/>
              <a:t>Session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578046-3F0B-40BD-9CFC-0ACF649F117B}"/>
              </a:ext>
            </a:extLst>
          </p:cNvPr>
          <p:cNvSpPr/>
          <p:nvPr/>
        </p:nvSpPr>
        <p:spPr>
          <a:xfrm>
            <a:off x="218298" y="1953087"/>
            <a:ext cx="536304" cy="3906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74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9E724-BD93-465B-9BE8-75FAFC80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4" y="311859"/>
            <a:ext cx="10515600" cy="611419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가상 서버 생성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DCB00DA-F51F-4C82-8F26-307C0665F38C}"/>
              </a:ext>
            </a:extLst>
          </p:cNvPr>
          <p:cNvCxnSpPr/>
          <p:nvPr/>
        </p:nvCxnSpPr>
        <p:spPr>
          <a:xfrm>
            <a:off x="248575" y="923278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E4BE80D-8123-4D7C-8C5D-A8E1B18BF9D8}"/>
              </a:ext>
            </a:extLst>
          </p:cNvPr>
          <p:cNvSpPr txBox="1"/>
          <p:nvPr/>
        </p:nvSpPr>
        <p:spPr>
          <a:xfrm>
            <a:off x="248576" y="1047565"/>
            <a:ext cx="11755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새로 만들기 </a:t>
            </a:r>
            <a:r>
              <a:rPr lang="en-US" altLang="ko-KR" dirty="0"/>
              <a:t>– </a:t>
            </a:r>
            <a:r>
              <a:rPr lang="ko-KR" altLang="en-US" dirty="0"/>
              <a:t>이름 설정 </a:t>
            </a:r>
            <a:r>
              <a:rPr lang="en-US" altLang="ko-KR" dirty="0"/>
              <a:t>- </a:t>
            </a:r>
            <a:r>
              <a:rPr lang="ko-KR" altLang="en-US" dirty="0"/>
              <a:t>다음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이름 설정에</a:t>
            </a:r>
            <a:r>
              <a:rPr lang="en-US" altLang="ko-KR" dirty="0"/>
              <a:t> ‘cent’</a:t>
            </a:r>
            <a:r>
              <a:rPr lang="ko-KR" altLang="en-US" dirty="0"/>
              <a:t>를 입력하면 자동으로 리눅스 계열로 설정된다</a:t>
            </a:r>
            <a:r>
              <a:rPr lang="en-US" altLang="ko-KR" dirty="0"/>
              <a:t>, </a:t>
            </a:r>
            <a:r>
              <a:rPr lang="ko-KR" altLang="en-US" dirty="0"/>
              <a:t>후 원하는 서버 이름 입력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B68A3F-F80F-45FC-BE86-62E090BB8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18" y="1638300"/>
            <a:ext cx="9096375" cy="52197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996FD25-6370-4982-9F49-B16D48AF5CA1}"/>
              </a:ext>
            </a:extLst>
          </p:cNvPr>
          <p:cNvSpPr/>
          <p:nvPr/>
        </p:nvSpPr>
        <p:spPr>
          <a:xfrm>
            <a:off x="5740894" y="2192784"/>
            <a:ext cx="1174811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842D58-2DE0-4E73-9997-18D9FE00C040}"/>
              </a:ext>
            </a:extLst>
          </p:cNvPr>
          <p:cNvSpPr/>
          <p:nvPr/>
        </p:nvSpPr>
        <p:spPr>
          <a:xfrm>
            <a:off x="1198485" y="4314548"/>
            <a:ext cx="727969" cy="266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43DDEB-C1F3-4C89-B1ED-E1B406CB70B5}"/>
              </a:ext>
            </a:extLst>
          </p:cNvPr>
          <p:cNvSpPr/>
          <p:nvPr/>
        </p:nvSpPr>
        <p:spPr>
          <a:xfrm>
            <a:off x="3169328" y="6436311"/>
            <a:ext cx="932155" cy="3284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021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76FA41-BE33-43B5-A6DD-8DD4ED669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18" y="612560"/>
            <a:ext cx="7645818" cy="522894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26402F9-4DA8-4C1C-AB2A-18D4FBE1B6D8}"/>
              </a:ext>
            </a:extLst>
          </p:cNvPr>
          <p:cNvSpPr/>
          <p:nvPr/>
        </p:nvSpPr>
        <p:spPr>
          <a:xfrm>
            <a:off x="887767" y="2050742"/>
            <a:ext cx="2352583" cy="3107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5D3168-17D1-451E-9DA9-C34BE0004D99}"/>
              </a:ext>
            </a:extLst>
          </p:cNvPr>
          <p:cNvSpPr/>
          <p:nvPr/>
        </p:nvSpPr>
        <p:spPr>
          <a:xfrm>
            <a:off x="2894120" y="5264458"/>
            <a:ext cx="905523" cy="497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C9FE57-505F-40E0-A472-8A79F28F789C}"/>
              </a:ext>
            </a:extLst>
          </p:cNvPr>
          <p:cNvSpPr txBox="1"/>
          <p:nvPr/>
        </p:nvSpPr>
        <p:spPr>
          <a:xfrm>
            <a:off x="370718" y="106532"/>
            <a:ext cx="555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 </a:t>
            </a:r>
            <a:r>
              <a:rPr lang="en-US" altLang="ko-KR" dirty="0"/>
              <a:t>IP </a:t>
            </a:r>
            <a:r>
              <a:rPr lang="ko-KR" altLang="en-US" dirty="0"/>
              <a:t>입력 후 </a:t>
            </a:r>
            <a:r>
              <a:rPr lang="en-US" altLang="ko-KR" dirty="0"/>
              <a:t>OK (* 3</a:t>
            </a:r>
            <a:r>
              <a:rPr lang="ko-KR" altLang="en-US" dirty="0"/>
              <a:t>대 서버 모두 연결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5735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A95F028-147F-4F77-AF3C-DD334BABD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13" y="985837"/>
            <a:ext cx="8893531" cy="50332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492D14-BA76-45C1-BB40-7EA38DE6A95A}"/>
              </a:ext>
            </a:extLst>
          </p:cNvPr>
          <p:cNvSpPr txBox="1"/>
          <p:nvPr/>
        </p:nvSpPr>
        <p:spPr>
          <a:xfrm>
            <a:off x="497149" y="275208"/>
            <a:ext cx="9001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</a:t>
            </a:r>
            <a:endParaRPr lang="en-US" altLang="ko-KR" dirty="0"/>
          </a:p>
          <a:p>
            <a:r>
              <a:rPr lang="en-US" altLang="ko-KR" dirty="0"/>
              <a:t>(* </a:t>
            </a:r>
            <a:r>
              <a:rPr lang="ko-KR" altLang="en-US" dirty="0"/>
              <a:t>이후 과정들은 </a:t>
            </a:r>
            <a:r>
              <a:rPr lang="en-US" altLang="ko-KR" dirty="0" err="1"/>
              <a:t>MobaXterm</a:t>
            </a:r>
            <a:r>
              <a:rPr lang="ko-KR" altLang="en-US" dirty="0"/>
              <a:t>으로 작업</a:t>
            </a:r>
            <a:r>
              <a:rPr lang="en-US" altLang="ko-KR" dirty="0"/>
              <a:t>, virtual box</a:t>
            </a:r>
            <a:r>
              <a:rPr lang="ko-KR" altLang="en-US" dirty="0"/>
              <a:t>의 서버들은 실행 상태로 유지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F258AC-271C-475C-A36F-60AF3BCF1B79}"/>
              </a:ext>
            </a:extLst>
          </p:cNvPr>
          <p:cNvSpPr/>
          <p:nvPr/>
        </p:nvSpPr>
        <p:spPr>
          <a:xfrm>
            <a:off x="710214" y="2911876"/>
            <a:ext cx="1225118" cy="7546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1001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32093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10. JDK </a:t>
            </a:r>
            <a:r>
              <a:rPr lang="ko-KR" altLang="en-US" sz="2400" b="1" dirty="0"/>
              <a:t>배포 및 설정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93235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CBC8D08-53B2-4510-B122-E22539DB6633}"/>
              </a:ext>
            </a:extLst>
          </p:cNvPr>
          <p:cNvSpPr txBox="1"/>
          <p:nvPr/>
        </p:nvSpPr>
        <p:spPr>
          <a:xfrm>
            <a:off x="388445" y="2833455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all</a:t>
            </a:r>
          </a:p>
          <a:p>
            <a:r>
              <a:rPr lang="en-US" altLang="ko-KR" dirty="0"/>
              <a:t>User: root</a:t>
            </a:r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/root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668914A-2E63-47F6-A532-7FDEB4E86424}"/>
              </a:ext>
            </a:extLst>
          </p:cNvPr>
          <p:cNvSpPr txBox="1">
            <a:spLocks/>
          </p:cNvSpPr>
          <p:nvPr/>
        </p:nvSpPr>
        <p:spPr>
          <a:xfrm>
            <a:off x="546023" y="176571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10-1. </a:t>
            </a:r>
            <a:r>
              <a:rPr lang="en-US" altLang="ko-KR" sz="2400" b="1" dirty="0" err="1"/>
              <a:t>jdk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설치 여부 확인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8297937-B370-48AE-BD28-5E4C6CA28246}"/>
              </a:ext>
            </a:extLst>
          </p:cNvPr>
          <p:cNvCxnSpPr/>
          <p:nvPr/>
        </p:nvCxnSpPr>
        <p:spPr>
          <a:xfrm>
            <a:off x="311504" y="237713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FAC9D4-0B3F-44C2-87D8-700A628F0492}"/>
              </a:ext>
            </a:extLst>
          </p:cNvPr>
          <p:cNvSpPr txBox="1"/>
          <p:nvPr/>
        </p:nvSpPr>
        <p:spPr>
          <a:xfrm>
            <a:off x="461639" y="1278384"/>
            <a:ext cx="862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MobaXterm</a:t>
            </a:r>
            <a:r>
              <a:rPr lang="ko-KR" altLang="en-US" dirty="0"/>
              <a:t>의 </a:t>
            </a:r>
            <a:r>
              <a:rPr lang="en-US" altLang="ko-KR" dirty="0"/>
              <a:t>Sftp </a:t>
            </a:r>
            <a:r>
              <a:rPr lang="ko-KR" altLang="en-US" dirty="0"/>
              <a:t>기능을 사용해 다운로드 받은 </a:t>
            </a:r>
            <a:r>
              <a:rPr lang="en-US" altLang="ko-KR" dirty="0" err="1"/>
              <a:t>jdk</a:t>
            </a:r>
            <a:r>
              <a:rPr lang="en-US" altLang="ko-KR" dirty="0"/>
              <a:t> </a:t>
            </a:r>
            <a:r>
              <a:rPr lang="ko-KR" altLang="en-US" dirty="0"/>
              <a:t>압축 폴더를 손쉽게 배포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AD886F-86D5-4C0B-99DC-B598CC756C27}"/>
              </a:ext>
            </a:extLst>
          </p:cNvPr>
          <p:cNvSpPr txBox="1"/>
          <p:nvPr/>
        </p:nvSpPr>
        <p:spPr>
          <a:xfrm>
            <a:off x="381740" y="4208016"/>
            <a:ext cx="11505460" cy="2031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–version #</a:t>
            </a:r>
            <a:r>
              <a:rPr lang="ko-KR" altLang="en-US" dirty="0"/>
              <a:t>자바 설치 여부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rpm -</a:t>
            </a:r>
            <a:r>
              <a:rPr lang="en-US" altLang="ko-KR" dirty="0" err="1"/>
              <a:t>qa</a:t>
            </a:r>
            <a:r>
              <a:rPr lang="en-US" altLang="ko-KR" dirty="0"/>
              <a:t> | grep </a:t>
            </a:r>
            <a:r>
              <a:rPr lang="en-US" altLang="ko-KR" dirty="0" err="1"/>
              <a:t>jdk</a:t>
            </a:r>
            <a:r>
              <a:rPr lang="en-US" altLang="ko-KR" dirty="0"/>
              <a:t> #</a:t>
            </a:r>
            <a:r>
              <a:rPr lang="ko-KR" altLang="en-US" dirty="0"/>
              <a:t>설치되어 있다면 설치된 </a:t>
            </a:r>
            <a:r>
              <a:rPr lang="en-US" altLang="ko-KR" dirty="0" err="1"/>
              <a:t>jdk</a:t>
            </a:r>
            <a:r>
              <a:rPr lang="en-US" altLang="ko-KR" dirty="0"/>
              <a:t> </a:t>
            </a:r>
            <a:r>
              <a:rPr lang="ko-KR" altLang="en-US" dirty="0"/>
              <a:t>정보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yum remove [</a:t>
            </a:r>
            <a:r>
              <a:rPr lang="ko-KR" altLang="en-US" dirty="0"/>
              <a:t>현재 </a:t>
            </a:r>
            <a:r>
              <a:rPr lang="en-US" altLang="ko-KR" dirty="0" err="1"/>
              <a:t>jdk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java –version #</a:t>
            </a:r>
            <a:r>
              <a:rPr lang="ko-KR" altLang="en-US" dirty="0"/>
              <a:t>삭제되었는지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06551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32093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10-2. JDK </a:t>
            </a:r>
            <a:r>
              <a:rPr lang="ko-KR" altLang="en-US" sz="2400" b="1" dirty="0"/>
              <a:t>설치 폴더 생성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93235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0F3A43-CC17-4B4F-997A-C3C3F8CF2D95}"/>
              </a:ext>
            </a:extLst>
          </p:cNvPr>
          <p:cNvSpPr txBox="1"/>
          <p:nvPr/>
        </p:nvSpPr>
        <p:spPr>
          <a:xfrm>
            <a:off x="381740" y="1279863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all</a:t>
            </a:r>
          </a:p>
          <a:p>
            <a:r>
              <a:rPr lang="en-US" altLang="ko-KR" dirty="0"/>
              <a:t>User: root</a:t>
            </a:r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/root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E16ECC1-0F0A-4F72-8E10-80F49BE703F7}"/>
              </a:ext>
            </a:extLst>
          </p:cNvPr>
          <p:cNvSpPr txBox="1">
            <a:spLocks/>
          </p:cNvSpPr>
          <p:nvPr/>
        </p:nvSpPr>
        <p:spPr>
          <a:xfrm>
            <a:off x="546023" y="3917867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10-3. JDK </a:t>
            </a:r>
            <a:r>
              <a:rPr lang="ko-KR" altLang="en-US" sz="2400" b="1" dirty="0"/>
              <a:t>압축 파일 옮기기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E360348-0B0E-494A-B75D-C905CA02CC66}"/>
              </a:ext>
            </a:extLst>
          </p:cNvPr>
          <p:cNvCxnSpPr/>
          <p:nvPr/>
        </p:nvCxnSpPr>
        <p:spPr>
          <a:xfrm>
            <a:off x="311504" y="4529286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1CF9BA0-F86A-41EB-BDBB-F3E73C1F8BE4}"/>
              </a:ext>
            </a:extLst>
          </p:cNvPr>
          <p:cNvSpPr txBox="1"/>
          <p:nvPr/>
        </p:nvSpPr>
        <p:spPr>
          <a:xfrm>
            <a:off x="311504" y="2556769"/>
            <a:ext cx="11505460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mkdir</a:t>
            </a:r>
            <a:r>
              <a:rPr lang="ko-KR" altLang="en-US" dirty="0"/>
              <a:t> </a:t>
            </a:r>
            <a:r>
              <a:rPr lang="en-US" altLang="ko-KR" dirty="0"/>
              <a:t>–p /opt/apps #</a:t>
            </a:r>
            <a:r>
              <a:rPr lang="ko-KR" altLang="en-US" dirty="0"/>
              <a:t>폴더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cd /opt/apps</a:t>
            </a:r>
          </a:p>
        </p:txBody>
      </p:sp>
    </p:spTree>
    <p:extLst>
      <p:ext uri="{BB962C8B-B14F-4D97-AF65-F5344CB8AC3E}">
        <p14:creationId xmlns:p14="http://schemas.microsoft.com/office/powerpoint/2010/main" val="12904147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9180AC4-1C65-4F59-A002-EAEC912D7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8" y="2632359"/>
            <a:ext cx="10768614" cy="377718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6028608-0A94-470C-93AB-3FE88B8AB46A}"/>
              </a:ext>
            </a:extLst>
          </p:cNvPr>
          <p:cNvSpPr/>
          <p:nvPr/>
        </p:nvSpPr>
        <p:spPr>
          <a:xfrm>
            <a:off x="541538" y="3932808"/>
            <a:ext cx="470516" cy="213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81A834-7096-4A03-B870-FAD975312DEE}"/>
              </a:ext>
            </a:extLst>
          </p:cNvPr>
          <p:cNvSpPr/>
          <p:nvPr/>
        </p:nvSpPr>
        <p:spPr>
          <a:xfrm>
            <a:off x="310718" y="5779363"/>
            <a:ext cx="319597" cy="4882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A641CE-1D2F-4124-9FB5-E2FB5180AEE9}"/>
              </a:ext>
            </a:extLst>
          </p:cNvPr>
          <p:cNvSpPr/>
          <p:nvPr/>
        </p:nvSpPr>
        <p:spPr>
          <a:xfrm>
            <a:off x="7111014" y="3932808"/>
            <a:ext cx="1455937" cy="213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5736DE5-6CA0-4F1E-B200-6E08BB9699DC}"/>
              </a:ext>
            </a:extLst>
          </p:cNvPr>
          <p:cNvCxnSpPr/>
          <p:nvPr/>
        </p:nvCxnSpPr>
        <p:spPr>
          <a:xfrm flipH="1">
            <a:off x="1331650" y="4083728"/>
            <a:ext cx="5708342" cy="852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84B9C5B-818D-4580-8E38-ACC3E880A2B8}"/>
              </a:ext>
            </a:extLst>
          </p:cNvPr>
          <p:cNvSpPr txBox="1"/>
          <p:nvPr/>
        </p:nvSpPr>
        <p:spPr>
          <a:xfrm>
            <a:off x="470516" y="1158797"/>
            <a:ext cx="9712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좌측 </a:t>
            </a:r>
            <a:r>
              <a:rPr lang="en-US" altLang="ko-KR" dirty="0"/>
              <a:t>Sftp </a:t>
            </a:r>
            <a:r>
              <a:rPr lang="ko-KR" altLang="en-US" dirty="0"/>
              <a:t>클릭 </a:t>
            </a:r>
            <a:r>
              <a:rPr lang="en-US" altLang="ko-KR" dirty="0"/>
              <a:t>– </a:t>
            </a:r>
            <a:r>
              <a:rPr lang="ko-KR" altLang="en-US" dirty="0"/>
              <a:t>경로 </a:t>
            </a:r>
            <a:r>
              <a:rPr lang="en-US" altLang="ko-KR" dirty="0"/>
              <a:t>/opt/apps </a:t>
            </a:r>
            <a:r>
              <a:rPr lang="ko-KR" altLang="en-US" dirty="0"/>
              <a:t>입력 후 </a:t>
            </a:r>
            <a:r>
              <a:rPr lang="en-US" altLang="ko-KR" dirty="0"/>
              <a:t>Enter – </a:t>
            </a:r>
            <a:r>
              <a:rPr lang="ko-KR" altLang="en-US" dirty="0"/>
              <a:t>다운로드 받은 </a:t>
            </a:r>
            <a:r>
              <a:rPr lang="en-US" altLang="ko-KR" dirty="0" err="1"/>
              <a:t>jdk</a:t>
            </a:r>
            <a:r>
              <a:rPr lang="en-US" altLang="ko-KR" dirty="0"/>
              <a:t> </a:t>
            </a:r>
            <a:r>
              <a:rPr lang="ko-KR" altLang="en-US" dirty="0"/>
              <a:t>압축파일 드래그</a:t>
            </a:r>
            <a:endParaRPr lang="en-US" altLang="ko-KR" dirty="0"/>
          </a:p>
          <a:p>
            <a:r>
              <a:rPr lang="en-US" altLang="ko-KR" dirty="0"/>
              <a:t>(* </a:t>
            </a:r>
            <a:r>
              <a:rPr lang="ko-KR" altLang="en-US" dirty="0"/>
              <a:t>모든 서버 동일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60120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32093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10-4. JDK </a:t>
            </a:r>
            <a:r>
              <a:rPr lang="ko-KR" altLang="en-US" sz="2400" b="1" dirty="0"/>
              <a:t>압축 해제 및 </a:t>
            </a:r>
            <a:r>
              <a:rPr lang="ko-KR" altLang="en-US" sz="2400" b="1" dirty="0" err="1"/>
              <a:t>폴더명</a:t>
            </a:r>
            <a:r>
              <a:rPr lang="ko-KR" altLang="en-US" sz="2400" b="1" dirty="0"/>
              <a:t> 변경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93235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0F3A43-CC17-4B4F-997A-C3C3F8CF2D95}"/>
              </a:ext>
            </a:extLst>
          </p:cNvPr>
          <p:cNvSpPr txBox="1"/>
          <p:nvPr/>
        </p:nvSpPr>
        <p:spPr>
          <a:xfrm>
            <a:off x="407286" y="1719009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all</a:t>
            </a:r>
          </a:p>
          <a:p>
            <a:r>
              <a:rPr lang="en-US" altLang="ko-KR" dirty="0"/>
              <a:t>User: root</a:t>
            </a:r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/opt/apps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C4BA9-F303-4C0A-8B18-92D1FF347DDD}"/>
              </a:ext>
            </a:extLst>
          </p:cNvPr>
          <p:cNvSpPr txBox="1"/>
          <p:nvPr/>
        </p:nvSpPr>
        <p:spPr>
          <a:xfrm>
            <a:off x="426128" y="3429000"/>
            <a:ext cx="11390836" cy="21017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ls</a:t>
            </a:r>
          </a:p>
          <a:p>
            <a:endParaRPr lang="en-US" altLang="ko-KR" dirty="0"/>
          </a:p>
          <a:p>
            <a:r>
              <a:rPr lang="en-US" altLang="ko-KR" dirty="0"/>
              <a:t>tar </a:t>
            </a:r>
            <a:r>
              <a:rPr lang="en-US" altLang="ko-KR" dirty="0" err="1"/>
              <a:t>xvfz</a:t>
            </a:r>
            <a:r>
              <a:rPr lang="en-US" altLang="ko-KR" dirty="0"/>
              <a:t> jdk-8u191-linux-x64.tar.gz #</a:t>
            </a:r>
            <a:r>
              <a:rPr lang="ko-KR" altLang="en-US" dirty="0"/>
              <a:t>이름에 맞게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ls</a:t>
            </a:r>
          </a:p>
          <a:p>
            <a:endParaRPr lang="en-US" altLang="ko-KR" dirty="0"/>
          </a:p>
          <a:p>
            <a:r>
              <a:rPr lang="en-US" altLang="ko-KR" dirty="0"/>
              <a:t>mv Jdk1.8.0_191 jdk8 #</a:t>
            </a:r>
            <a:r>
              <a:rPr lang="ko-KR" altLang="en-US" dirty="0" err="1"/>
              <a:t>폴더명</a:t>
            </a:r>
            <a:r>
              <a:rPr lang="ko-KR" altLang="en-US" dirty="0"/>
              <a:t> 변경</a:t>
            </a:r>
            <a:r>
              <a:rPr lang="en-US" altLang="ko-KR" dirty="0"/>
              <a:t>, </a:t>
            </a:r>
            <a:r>
              <a:rPr lang="ko-KR" altLang="en-US" dirty="0"/>
              <a:t>가독성 위함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89781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DE06D6-7F23-41CF-8ECD-6EE3E2532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9" y="3744690"/>
            <a:ext cx="7776838" cy="18468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5C4E5C-44C7-4F69-A11C-6410E8AE3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38" y="788892"/>
            <a:ext cx="7776839" cy="184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25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32093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10-5. JDK </a:t>
            </a:r>
            <a:r>
              <a:rPr lang="ko-KR" altLang="en-US" sz="2400" b="1" dirty="0"/>
              <a:t>환경 변수 설정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93235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0F3A43-CC17-4B4F-997A-C3C3F8CF2D95}"/>
              </a:ext>
            </a:extLst>
          </p:cNvPr>
          <p:cNvSpPr txBox="1"/>
          <p:nvPr/>
        </p:nvSpPr>
        <p:spPr>
          <a:xfrm>
            <a:off x="388445" y="1404150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all</a:t>
            </a:r>
          </a:p>
          <a:p>
            <a:r>
              <a:rPr lang="en-US" altLang="ko-KR" dirty="0"/>
              <a:t>User: root</a:t>
            </a:r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642438-DC53-421E-8158-844AFDF803C9}"/>
              </a:ext>
            </a:extLst>
          </p:cNvPr>
          <p:cNvSpPr txBox="1"/>
          <p:nvPr/>
        </p:nvSpPr>
        <p:spPr>
          <a:xfrm>
            <a:off x="388445" y="3178205"/>
            <a:ext cx="11505460" cy="286232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cd ~ #root</a:t>
            </a:r>
            <a:r>
              <a:rPr lang="ko-KR" altLang="en-US" dirty="0"/>
              <a:t>로 경로 변경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vi /etc/profile.d/java.sh</a:t>
            </a:r>
          </a:p>
          <a:p>
            <a:endParaRPr lang="en-US" altLang="ko-KR" dirty="0"/>
          </a:p>
          <a:p>
            <a:r>
              <a:rPr lang="en-US" altLang="ko-KR" dirty="0"/>
              <a:t>export JAVA_HOME=/opt/apps/jdk8</a:t>
            </a:r>
          </a:p>
          <a:p>
            <a:r>
              <a:rPr lang="en-US" altLang="ko-KR" dirty="0"/>
              <a:t>export PATH=$PATH:$JAVA_HOME/bin #</a:t>
            </a:r>
            <a:r>
              <a:rPr lang="ko-KR" altLang="en-US" dirty="0"/>
              <a:t>추가 </a:t>
            </a:r>
            <a:r>
              <a:rPr lang="en-US" altLang="ko-KR" dirty="0"/>
              <a:t>(* </a:t>
            </a:r>
            <a:r>
              <a:rPr lang="en-US" altLang="ko-KR" dirty="0" err="1"/>
              <a:t>ctrl+c</a:t>
            </a:r>
            <a:r>
              <a:rPr lang="en-US" altLang="ko-KR" dirty="0"/>
              <a:t> </a:t>
            </a:r>
            <a:r>
              <a:rPr lang="ko-KR" altLang="en-US" dirty="0"/>
              <a:t>하고 </a:t>
            </a:r>
            <a:r>
              <a:rPr lang="en-US" altLang="ko-KR" dirty="0"/>
              <a:t>vi </a:t>
            </a:r>
            <a:r>
              <a:rPr lang="ko-KR" altLang="en-US" dirty="0"/>
              <a:t>에디터 내에서 </a:t>
            </a:r>
            <a:r>
              <a:rPr lang="en-US" altLang="ko-KR" dirty="0" err="1"/>
              <a:t>shift+insert</a:t>
            </a:r>
            <a:r>
              <a:rPr lang="en-US" altLang="ko-KR" dirty="0"/>
              <a:t> </a:t>
            </a:r>
            <a:r>
              <a:rPr lang="ko-KR" altLang="en-US" dirty="0"/>
              <a:t>하면 붙여넣기 가능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source /etc/profile.d/java.sh #</a:t>
            </a:r>
            <a:r>
              <a:rPr lang="ko-KR" altLang="en-US" dirty="0"/>
              <a:t>변경 내역 적용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java –version #</a:t>
            </a:r>
            <a:r>
              <a:rPr lang="ko-KR" altLang="en-US" dirty="0"/>
              <a:t>자바 실행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084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4D32303-BD7B-47CB-B04F-4940AABEF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22" y="1206392"/>
            <a:ext cx="5479233" cy="10662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895F3EB-0FD3-4DF9-A305-7A1B721BC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22" y="3130579"/>
            <a:ext cx="7006194" cy="20007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CA86F9-01AD-4F76-8075-34AA512FFDA7}"/>
              </a:ext>
            </a:extLst>
          </p:cNvPr>
          <p:cNvSpPr txBox="1"/>
          <p:nvPr/>
        </p:nvSpPr>
        <p:spPr>
          <a:xfrm>
            <a:off x="859422" y="390617"/>
            <a:ext cx="379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서버 확인</a:t>
            </a:r>
          </a:p>
        </p:txBody>
      </p:sp>
    </p:spTree>
    <p:extLst>
      <p:ext uri="{BB962C8B-B14F-4D97-AF65-F5344CB8AC3E}">
        <p14:creationId xmlns:p14="http://schemas.microsoft.com/office/powerpoint/2010/main" val="14742271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32093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11. </a:t>
            </a:r>
            <a:r>
              <a:rPr lang="ko-KR" altLang="en-US" sz="2400" b="1" dirty="0"/>
              <a:t>계정 생성 </a:t>
            </a:r>
            <a:r>
              <a:rPr lang="en-US" altLang="ko-KR" sz="2400" b="1" dirty="0"/>
              <a:t>(zookeeper, Hadoop)</a:t>
            </a:r>
            <a:endParaRPr lang="ko-KR" altLang="en-US" sz="24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93235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0F3A43-CC17-4B4F-997A-C3C3F8CF2D95}"/>
              </a:ext>
            </a:extLst>
          </p:cNvPr>
          <p:cNvSpPr txBox="1"/>
          <p:nvPr/>
        </p:nvSpPr>
        <p:spPr>
          <a:xfrm>
            <a:off x="388445" y="1470434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all</a:t>
            </a:r>
          </a:p>
          <a:p>
            <a:r>
              <a:rPr lang="en-US" altLang="ko-KR" dirty="0"/>
              <a:t>User: root</a:t>
            </a:r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041ACC-04D1-4D1B-97F1-2BCE109A9F53}"/>
              </a:ext>
            </a:extLst>
          </p:cNvPr>
          <p:cNvSpPr txBox="1"/>
          <p:nvPr/>
        </p:nvSpPr>
        <p:spPr>
          <a:xfrm>
            <a:off x="388445" y="3355759"/>
            <a:ext cx="11364203" cy="2031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adduser</a:t>
            </a:r>
            <a:r>
              <a:rPr lang="en-US" altLang="ko-KR" dirty="0"/>
              <a:t> zookeeper #</a:t>
            </a:r>
            <a:r>
              <a:rPr lang="ko-KR" altLang="en-US" dirty="0"/>
              <a:t>계정 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passwd zookeeper #</a:t>
            </a:r>
            <a:r>
              <a:rPr lang="ko-KR" altLang="en-US" dirty="0"/>
              <a:t>비밀번호 설정 </a:t>
            </a:r>
            <a:r>
              <a:rPr lang="en-US" altLang="ko-KR" dirty="0"/>
              <a:t>(</a:t>
            </a:r>
            <a:r>
              <a:rPr lang="ko-KR" altLang="en-US" dirty="0"/>
              <a:t>편의상 비밀번호도 </a:t>
            </a:r>
            <a:r>
              <a:rPr lang="en-US" altLang="ko-KR" dirty="0"/>
              <a:t>zookeeper)</a:t>
            </a:r>
          </a:p>
          <a:p>
            <a:endParaRPr lang="en-US" altLang="ko-KR" dirty="0"/>
          </a:p>
          <a:p>
            <a:r>
              <a:rPr lang="en-US" altLang="ko-KR" dirty="0" err="1"/>
              <a:t>adduser</a:t>
            </a:r>
            <a:r>
              <a:rPr lang="en-US" altLang="ko-KR" dirty="0"/>
              <a:t> </a:t>
            </a:r>
            <a:r>
              <a:rPr lang="en-US" altLang="ko-KR" dirty="0" err="1"/>
              <a:t>hadoop</a:t>
            </a:r>
            <a:r>
              <a:rPr lang="en-US" altLang="ko-KR" dirty="0"/>
              <a:t> #</a:t>
            </a:r>
            <a:r>
              <a:rPr lang="ko-KR" altLang="en-US" dirty="0"/>
              <a:t>계정 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passwd </a:t>
            </a:r>
            <a:r>
              <a:rPr lang="en-US" altLang="ko-KR" dirty="0" err="1"/>
              <a:t>hadoop</a:t>
            </a:r>
            <a:r>
              <a:rPr lang="en-US" altLang="ko-KR" dirty="0"/>
              <a:t> #</a:t>
            </a:r>
            <a:r>
              <a:rPr lang="ko-KR" altLang="en-US" dirty="0"/>
              <a:t>비밀번호 설정 </a:t>
            </a:r>
            <a:r>
              <a:rPr lang="en-US" altLang="ko-KR" dirty="0"/>
              <a:t>(</a:t>
            </a:r>
            <a:r>
              <a:rPr lang="ko-KR" altLang="en-US" dirty="0"/>
              <a:t>편의상 비밀번호도 </a:t>
            </a:r>
            <a:r>
              <a:rPr lang="en-US" altLang="ko-KR" dirty="0" err="1"/>
              <a:t>hadoop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71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9E724-BD93-465B-9BE8-75FAFC80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4" y="311859"/>
            <a:ext cx="10515600" cy="611419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가상 서버 생성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DCB00DA-F51F-4C82-8F26-307C0665F38C}"/>
              </a:ext>
            </a:extLst>
          </p:cNvPr>
          <p:cNvCxnSpPr/>
          <p:nvPr/>
        </p:nvCxnSpPr>
        <p:spPr>
          <a:xfrm>
            <a:off x="248575" y="923278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E4BE80D-8123-4D7C-8C5D-A8E1B18BF9D8}"/>
              </a:ext>
            </a:extLst>
          </p:cNvPr>
          <p:cNvSpPr txBox="1"/>
          <p:nvPr/>
        </p:nvSpPr>
        <p:spPr>
          <a:xfrm>
            <a:off x="483094" y="1047565"/>
            <a:ext cx="921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메모리 크기 설정 </a:t>
            </a:r>
            <a:r>
              <a:rPr lang="en-US" altLang="ko-KR" dirty="0"/>
              <a:t>- </a:t>
            </a:r>
            <a:r>
              <a:rPr lang="ko-KR" altLang="en-US" dirty="0"/>
              <a:t>다음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5ADB534-6A32-48A6-B8A7-5486083BF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57" y="1731146"/>
            <a:ext cx="5237825" cy="481499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83F415-C9BB-4C58-A4F6-49D47BE0BE90}"/>
              </a:ext>
            </a:extLst>
          </p:cNvPr>
          <p:cNvSpPr/>
          <p:nvPr/>
        </p:nvSpPr>
        <p:spPr>
          <a:xfrm>
            <a:off x="4785064" y="3906175"/>
            <a:ext cx="110083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EB94A4-2E4F-44D7-96C4-FA66BD80E2FE}"/>
              </a:ext>
            </a:extLst>
          </p:cNvPr>
          <p:cNvSpPr/>
          <p:nvPr/>
        </p:nvSpPr>
        <p:spPr>
          <a:xfrm>
            <a:off x="3790765" y="6098959"/>
            <a:ext cx="1100831" cy="4471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74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32093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11-1. HDFS </a:t>
            </a:r>
            <a:r>
              <a:rPr lang="ko-KR" altLang="en-US" sz="2400" b="1" dirty="0"/>
              <a:t>여러 정보 저장 폴더 생성 및 </a:t>
            </a:r>
            <a:r>
              <a:rPr lang="ko-KR" altLang="en-US" sz="2400" b="1" dirty="0" err="1"/>
              <a:t>하둡</a:t>
            </a:r>
            <a:r>
              <a:rPr lang="ko-KR" altLang="en-US" sz="2400" b="1" dirty="0"/>
              <a:t> 계정에게 권한 부여 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93235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0F3A43-CC17-4B4F-997A-C3C3F8CF2D95}"/>
              </a:ext>
            </a:extLst>
          </p:cNvPr>
          <p:cNvSpPr txBox="1"/>
          <p:nvPr/>
        </p:nvSpPr>
        <p:spPr>
          <a:xfrm>
            <a:off x="388445" y="1470434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all</a:t>
            </a:r>
          </a:p>
          <a:p>
            <a:r>
              <a:rPr lang="en-US" altLang="ko-KR" dirty="0"/>
              <a:t>User: root</a:t>
            </a:r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041ACC-04D1-4D1B-97F1-2BCE109A9F53}"/>
              </a:ext>
            </a:extLst>
          </p:cNvPr>
          <p:cNvSpPr txBox="1"/>
          <p:nvPr/>
        </p:nvSpPr>
        <p:spPr>
          <a:xfrm>
            <a:off x="382132" y="2627790"/>
            <a:ext cx="2600765" cy="286232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mkdir</a:t>
            </a:r>
            <a:r>
              <a:rPr lang="en-US" altLang="ko-KR" dirty="0"/>
              <a:t> /</a:t>
            </a:r>
            <a:r>
              <a:rPr lang="en-US" altLang="ko-KR" dirty="0" err="1"/>
              <a:t>dfs</a:t>
            </a:r>
            <a:endParaRPr lang="en-US" altLang="ko-KR" dirty="0"/>
          </a:p>
          <a:p>
            <a:r>
              <a:rPr lang="en-US" altLang="ko-KR" dirty="0" err="1"/>
              <a:t>mkdir</a:t>
            </a:r>
            <a:r>
              <a:rPr lang="en-US" altLang="ko-KR" dirty="0"/>
              <a:t> /yarn</a:t>
            </a:r>
          </a:p>
          <a:p>
            <a:r>
              <a:rPr lang="en-US" altLang="ko-KR" dirty="0" err="1"/>
              <a:t>mkdir</a:t>
            </a:r>
            <a:r>
              <a:rPr lang="en-US" altLang="ko-KR" dirty="0"/>
              <a:t> /</a:t>
            </a:r>
            <a:r>
              <a:rPr lang="en-US" altLang="ko-KR" dirty="0" err="1"/>
              <a:t>pids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chown</a:t>
            </a:r>
            <a:r>
              <a:rPr lang="en-US" altLang="ko-KR" dirty="0"/>
              <a:t> </a:t>
            </a:r>
            <a:r>
              <a:rPr lang="en-US" altLang="ko-KR" dirty="0" err="1"/>
              <a:t>hadoop</a:t>
            </a:r>
            <a:r>
              <a:rPr lang="en-US" altLang="ko-KR" dirty="0"/>
              <a:t> /</a:t>
            </a:r>
            <a:r>
              <a:rPr lang="en-US" altLang="ko-KR" dirty="0" err="1"/>
              <a:t>dfs</a:t>
            </a:r>
            <a:endParaRPr lang="en-US" altLang="ko-KR" dirty="0"/>
          </a:p>
          <a:p>
            <a:r>
              <a:rPr lang="en-US" altLang="ko-KR" dirty="0" err="1"/>
              <a:t>chgrp</a:t>
            </a:r>
            <a:r>
              <a:rPr lang="en-US" altLang="ko-KR" dirty="0"/>
              <a:t> </a:t>
            </a:r>
            <a:r>
              <a:rPr lang="en-US" altLang="ko-KR" dirty="0" err="1"/>
              <a:t>hadoop</a:t>
            </a:r>
            <a:r>
              <a:rPr lang="en-US" altLang="ko-KR" dirty="0"/>
              <a:t> /</a:t>
            </a:r>
            <a:r>
              <a:rPr lang="en-US" altLang="ko-KR" dirty="0" err="1"/>
              <a:t>dfs</a:t>
            </a:r>
            <a:endParaRPr lang="en-US" altLang="ko-KR" dirty="0"/>
          </a:p>
          <a:p>
            <a:r>
              <a:rPr lang="en-US" altLang="ko-KR" dirty="0" err="1"/>
              <a:t>chown</a:t>
            </a:r>
            <a:r>
              <a:rPr lang="en-US" altLang="ko-KR" dirty="0"/>
              <a:t> </a:t>
            </a:r>
            <a:r>
              <a:rPr lang="en-US" altLang="ko-KR" dirty="0" err="1"/>
              <a:t>hadoop</a:t>
            </a:r>
            <a:r>
              <a:rPr lang="en-US" altLang="ko-KR" dirty="0"/>
              <a:t> /yarn</a:t>
            </a:r>
          </a:p>
          <a:p>
            <a:r>
              <a:rPr lang="en-US" altLang="ko-KR" dirty="0" err="1"/>
              <a:t>chgrp</a:t>
            </a:r>
            <a:r>
              <a:rPr lang="en-US" altLang="ko-KR" dirty="0"/>
              <a:t> </a:t>
            </a:r>
            <a:r>
              <a:rPr lang="en-US" altLang="ko-KR" dirty="0" err="1"/>
              <a:t>hadoop</a:t>
            </a:r>
            <a:r>
              <a:rPr lang="en-US" altLang="ko-KR" dirty="0"/>
              <a:t> /yarn</a:t>
            </a:r>
          </a:p>
          <a:p>
            <a:r>
              <a:rPr lang="en-US" altLang="ko-KR" dirty="0" err="1"/>
              <a:t>chown</a:t>
            </a:r>
            <a:r>
              <a:rPr lang="en-US" altLang="ko-KR" dirty="0"/>
              <a:t> </a:t>
            </a:r>
            <a:r>
              <a:rPr lang="en-US" altLang="ko-KR" dirty="0" err="1"/>
              <a:t>hadoop</a:t>
            </a:r>
            <a:r>
              <a:rPr lang="en-US" altLang="ko-KR" dirty="0"/>
              <a:t> /</a:t>
            </a:r>
            <a:r>
              <a:rPr lang="en-US" altLang="ko-KR" dirty="0" err="1"/>
              <a:t>pids</a:t>
            </a:r>
            <a:endParaRPr lang="en-US" altLang="ko-KR" dirty="0"/>
          </a:p>
          <a:p>
            <a:r>
              <a:rPr lang="en-US" altLang="ko-KR" dirty="0" err="1"/>
              <a:t>chgrp</a:t>
            </a:r>
            <a:r>
              <a:rPr lang="en-US" altLang="ko-KR" dirty="0"/>
              <a:t> </a:t>
            </a:r>
            <a:r>
              <a:rPr lang="en-US" altLang="ko-KR" dirty="0" err="1"/>
              <a:t>hadoop</a:t>
            </a:r>
            <a:r>
              <a:rPr lang="en-US" altLang="ko-KR" dirty="0"/>
              <a:t> /</a:t>
            </a:r>
            <a:r>
              <a:rPr lang="en-US" altLang="ko-KR" dirty="0" err="1"/>
              <a:t>pids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D0BC81-5AC8-4202-A358-1B6C6B001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591" y="2627790"/>
            <a:ext cx="2782087" cy="27597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5F4940-01D1-4BD0-9860-B8436A35E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678" y="3579053"/>
            <a:ext cx="5407286" cy="428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77B302-4A5F-4F74-B0B6-B99F76A16B0A}"/>
              </a:ext>
            </a:extLst>
          </p:cNvPr>
          <p:cNvSpPr txBox="1"/>
          <p:nvPr/>
        </p:nvSpPr>
        <p:spPr>
          <a:xfrm>
            <a:off x="7466120" y="2956264"/>
            <a:ext cx="134052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ls -l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92025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32093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12.zookeeper </a:t>
            </a:r>
            <a:r>
              <a:rPr lang="en-US" altLang="ko-KR" sz="2400" b="1" dirty="0" err="1"/>
              <a:t>ssh</a:t>
            </a:r>
            <a:r>
              <a:rPr lang="ko-KR" altLang="en-US" sz="2400" b="1" dirty="0"/>
              <a:t> 통신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93235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0F3A43-CC17-4B4F-997A-C3C3F8CF2D95}"/>
              </a:ext>
            </a:extLst>
          </p:cNvPr>
          <p:cNvSpPr txBox="1"/>
          <p:nvPr/>
        </p:nvSpPr>
        <p:spPr>
          <a:xfrm>
            <a:off x="349974" y="2505670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all</a:t>
            </a:r>
          </a:p>
          <a:p>
            <a:r>
              <a:rPr lang="en-US" altLang="ko-KR" dirty="0"/>
              <a:t>User: root</a:t>
            </a:r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/root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7328AAD-F0C8-4C67-9DEF-5BA575A0D00A}"/>
              </a:ext>
            </a:extLst>
          </p:cNvPr>
          <p:cNvSpPr txBox="1">
            <a:spLocks/>
          </p:cNvSpPr>
          <p:nvPr/>
        </p:nvSpPr>
        <p:spPr>
          <a:xfrm>
            <a:off x="507552" y="1543769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12-1.zookeeper </a:t>
            </a:r>
            <a:r>
              <a:rPr lang="ko-KR" altLang="en-US" sz="2400" b="1" dirty="0"/>
              <a:t>계정 접속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20524B0-7DA4-4C10-8C13-9608E6CDE556}"/>
              </a:ext>
            </a:extLst>
          </p:cNvPr>
          <p:cNvCxnSpPr/>
          <p:nvPr/>
        </p:nvCxnSpPr>
        <p:spPr>
          <a:xfrm>
            <a:off x="273033" y="2155188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392A41A-74D3-4362-A2C2-9441CE08048C}"/>
              </a:ext>
            </a:extLst>
          </p:cNvPr>
          <p:cNvSpPr txBox="1"/>
          <p:nvPr/>
        </p:nvSpPr>
        <p:spPr>
          <a:xfrm>
            <a:off x="349974" y="4145872"/>
            <a:ext cx="792776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</a:t>
            </a:r>
            <a:r>
              <a:rPr lang="en-US" altLang="ko-KR" dirty="0"/>
              <a:t> - zookeeper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3237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32093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12-2.zookeeper </a:t>
            </a:r>
            <a:r>
              <a:rPr lang="en-US" altLang="ko-KR" sz="2400" b="1" dirty="0" err="1"/>
              <a:t>ssh</a:t>
            </a:r>
            <a:r>
              <a:rPr lang="ko-KR" altLang="en-US" sz="2400" b="1" dirty="0"/>
              <a:t>키 생성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93235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0F3A43-CC17-4B4F-997A-C3C3F8CF2D95}"/>
              </a:ext>
            </a:extLst>
          </p:cNvPr>
          <p:cNvSpPr txBox="1"/>
          <p:nvPr/>
        </p:nvSpPr>
        <p:spPr>
          <a:xfrm>
            <a:off x="349974" y="1369328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all</a:t>
            </a:r>
          </a:p>
          <a:p>
            <a:r>
              <a:rPr lang="en-US" altLang="ko-KR" dirty="0"/>
              <a:t>User: zookeeper</a:t>
            </a:r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/zookeeper/home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92A41A-74D3-4362-A2C2-9441CE08048C}"/>
              </a:ext>
            </a:extLst>
          </p:cNvPr>
          <p:cNvSpPr txBox="1"/>
          <p:nvPr/>
        </p:nvSpPr>
        <p:spPr>
          <a:xfrm>
            <a:off x="349974" y="2544969"/>
            <a:ext cx="792776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ssh</a:t>
            </a:r>
            <a:r>
              <a:rPr lang="en-US" altLang="ko-KR" dirty="0"/>
              <a:t>-keygen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C9DC436-7A9F-4DED-8930-53BB8A348DD8}"/>
              </a:ext>
            </a:extLst>
          </p:cNvPr>
          <p:cNvSpPr txBox="1">
            <a:spLocks/>
          </p:cNvSpPr>
          <p:nvPr/>
        </p:nvSpPr>
        <p:spPr>
          <a:xfrm>
            <a:off x="507553" y="3166612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12-3.zookeeper </a:t>
            </a:r>
            <a:r>
              <a:rPr lang="en-US" altLang="ko-KR" sz="2400" b="1" dirty="0" err="1"/>
              <a:t>ssh</a:t>
            </a:r>
            <a:r>
              <a:rPr lang="ko-KR" altLang="en-US" sz="2400" b="1" dirty="0"/>
              <a:t>키 공유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569422C-7A5F-4F25-AEDB-509E4F7AA8AE}"/>
              </a:ext>
            </a:extLst>
          </p:cNvPr>
          <p:cNvCxnSpPr/>
          <p:nvPr/>
        </p:nvCxnSpPr>
        <p:spPr>
          <a:xfrm>
            <a:off x="273034" y="3778031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3B2445-D29B-4DA3-86CB-FB821CBDE037}"/>
              </a:ext>
            </a:extLst>
          </p:cNvPr>
          <p:cNvSpPr txBox="1"/>
          <p:nvPr/>
        </p:nvSpPr>
        <p:spPr>
          <a:xfrm>
            <a:off x="311504" y="4340074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all</a:t>
            </a:r>
          </a:p>
          <a:p>
            <a:r>
              <a:rPr lang="en-US" altLang="ko-KR" dirty="0"/>
              <a:t>User: zookeeper</a:t>
            </a:r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/zookeeper/home</a:t>
            </a:r>
          </a:p>
        </p:txBody>
      </p:sp>
    </p:spTree>
    <p:extLst>
      <p:ext uri="{BB962C8B-B14F-4D97-AF65-F5344CB8AC3E}">
        <p14:creationId xmlns:p14="http://schemas.microsoft.com/office/powerpoint/2010/main" val="41238557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EAC0BC0-11D4-49D9-B005-1DCA53DBFAEC}"/>
              </a:ext>
            </a:extLst>
          </p:cNvPr>
          <p:cNvSpPr txBox="1"/>
          <p:nvPr/>
        </p:nvSpPr>
        <p:spPr>
          <a:xfrm>
            <a:off x="453547" y="481298"/>
            <a:ext cx="7927760" cy="36933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ssh</a:t>
            </a:r>
            <a:r>
              <a:rPr lang="en-US" altLang="ko-KR" dirty="0"/>
              <a:t>-copy-id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en-US" altLang="ko-KR" dirty="0" err="1"/>
              <a:t>i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en-US" altLang="ko-KR" dirty="0" err="1"/>
              <a:t>ssh</a:t>
            </a:r>
            <a:r>
              <a:rPr lang="en-US" altLang="ko-KR" dirty="0"/>
              <a:t>/id_rsa.pub zookeeper@server01</a:t>
            </a:r>
          </a:p>
          <a:p>
            <a:endParaRPr lang="en-US" altLang="ko-KR" dirty="0"/>
          </a:p>
          <a:p>
            <a:r>
              <a:rPr lang="en-US" altLang="ko-KR" dirty="0" err="1"/>
              <a:t>ssh</a:t>
            </a:r>
            <a:r>
              <a:rPr lang="en-US" altLang="ko-KR" dirty="0"/>
              <a:t>-copy-id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en-US" altLang="ko-KR" dirty="0" err="1"/>
              <a:t>i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en-US" altLang="ko-KR" dirty="0" err="1"/>
              <a:t>ssh</a:t>
            </a:r>
            <a:r>
              <a:rPr lang="en-US" altLang="ko-KR" dirty="0"/>
              <a:t>/id_rsa.pub zookeeper@server01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 err="1"/>
              <a:t>ssh</a:t>
            </a:r>
            <a:r>
              <a:rPr lang="en-US" altLang="ko-KR" dirty="0"/>
              <a:t>-copy-id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en-US" altLang="ko-KR" dirty="0" err="1"/>
              <a:t>i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en-US" altLang="ko-KR" dirty="0" err="1"/>
              <a:t>ssh</a:t>
            </a:r>
            <a:r>
              <a:rPr lang="en-US" altLang="ko-KR" dirty="0"/>
              <a:t>/id_rsa.pub zookeeper@server01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 err="1"/>
              <a:t>ssh</a:t>
            </a:r>
            <a:r>
              <a:rPr lang="en-US" altLang="ko-KR" dirty="0"/>
              <a:t> server01</a:t>
            </a:r>
          </a:p>
          <a:p>
            <a:endParaRPr lang="en-US" altLang="ko-KR" dirty="0"/>
          </a:p>
          <a:p>
            <a:r>
              <a:rPr lang="en-US" altLang="ko-KR" dirty="0" err="1"/>
              <a:t>ssh</a:t>
            </a:r>
            <a:r>
              <a:rPr lang="en-US" altLang="ko-KR" dirty="0"/>
              <a:t> server02</a:t>
            </a:r>
          </a:p>
          <a:p>
            <a:endParaRPr lang="en-US" altLang="ko-KR" dirty="0"/>
          </a:p>
          <a:p>
            <a:r>
              <a:rPr lang="en-US" altLang="ko-KR" dirty="0" err="1"/>
              <a:t>ssh</a:t>
            </a:r>
            <a:r>
              <a:rPr lang="en-US" altLang="ko-KR" dirty="0"/>
              <a:t> server03  #</a:t>
            </a:r>
            <a:r>
              <a:rPr lang="ko-KR" altLang="en-US" dirty="0"/>
              <a:t>각 서버 별 접속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배포 과정은 위 </a:t>
            </a:r>
            <a:r>
              <a:rPr lang="en-US" altLang="ko-KR" dirty="0"/>
              <a:t>root</a:t>
            </a:r>
            <a:r>
              <a:rPr lang="ko-KR" altLang="en-US" dirty="0"/>
              <a:t>계정 </a:t>
            </a:r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배포과정과 동일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520835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32093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13.zookeeper </a:t>
            </a:r>
            <a:r>
              <a:rPr lang="ko-KR" altLang="en-US" sz="2400" b="1" dirty="0"/>
              <a:t>설치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93235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0F3A43-CC17-4B4F-997A-C3C3F8CF2D95}"/>
              </a:ext>
            </a:extLst>
          </p:cNvPr>
          <p:cNvSpPr txBox="1"/>
          <p:nvPr/>
        </p:nvSpPr>
        <p:spPr>
          <a:xfrm>
            <a:off x="388445" y="1470434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server01 (* server01</a:t>
            </a:r>
            <a:r>
              <a:rPr lang="ko-KR" altLang="en-US" dirty="0"/>
              <a:t>에서 선 설치</a:t>
            </a:r>
            <a:r>
              <a:rPr lang="en-US" altLang="ko-KR" dirty="0"/>
              <a:t>, </a:t>
            </a:r>
            <a:r>
              <a:rPr lang="ko-KR" altLang="en-US" dirty="0"/>
              <a:t>파일 수정 후 </a:t>
            </a:r>
            <a:r>
              <a:rPr lang="ko-KR" altLang="en-US" dirty="0" err="1"/>
              <a:t>재압축하여</a:t>
            </a:r>
            <a:r>
              <a:rPr lang="ko-KR" altLang="en-US" dirty="0"/>
              <a:t> </a:t>
            </a:r>
            <a:r>
              <a:rPr lang="en-US" altLang="ko-KR" dirty="0"/>
              <a:t>server02, server03</a:t>
            </a:r>
            <a:r>
              <a:rPr lang="ko-KR" altLang="en-US" dirty="0"/>
              <a:t>에게 배포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User: zookeeper</a:t>
            </a:r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/home/zookeeper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C3D24-A28E-4602-8EEE-7FD15DDE6F34}"/>
              </a:ext>
            </a:extLst>
          </p:cNvPr>
          <p:cNvSpPr txBox="1"/>
          <p:nvPr/>
        </p:nvSpPr>
        <p:spPr>
          <a:xfrm>
            <a:off x="388445" y="3746377"/>
            <a:ext cx="9623394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a-DK" altLang="ko-KR" dirty="0"/>
              <a:t>wget https://archive.apache.org/dist/zookeeper/zookeeper-3.4.10/zookeeper-3.4.10.tar.gz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0846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32093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13-1.zookeeper </a:t>
            </a:r>
            <a:r>
              <a:rPr lang="ko-KR" altLang="en-US" sz="2400" b="1" dirty="0"/>
              <a:t>압축 파일 해제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93235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0F3A43-CC17-4B4F-997A-C3C3F8CF2D95}"/>
              </a:ext>
            </a:extLst>
          </p:cNvPr>
          <p:cNvSpPr txBox="1"/>
          <p:nvPr/>
        </p:nvSpPr>
        <p:spPr>
          <a:xfrm>
            <a:off x="388445" y="1470434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server01</a:t>
            </a:r>
          </a:p>
          <a:p>
            <a:r>
              <a:rPr lang="en-US" altLang="ko-KR" dirty="0"/>
              <a:t>User: zookeeper</a:t>
            </a:r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/home/zookeeper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C3D24-A28E-4602-8EEE-7FD15DDE6F34}"/>
              </a:ext>
            </a:extLst>
          </p:cNvPr>
          <p:cNvSpPr txBox="1"/>
          <p:nvPr/>
        </p:nvSpPr>
        <p:spPr>
          <a:xfrm>
            <a:off x="388445" y="2747181"/>
            <a:ext cx="9623394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tar </a:t>
            </a:r>
            <a:r>
              <a:rPr lang="en-US" altLang="ko-KR" dirty="0" err="1"/>
              <a:t>xvfz</a:t>
            </a:r>
            <a:r>
              <a:rPr lang="en-US" altLang="ko-KR" dirty="0"/>
              <a:t> zookeeper-3.4.10.tar.gz</a:t>
            </a:r>
          </a:p>
          <a:p>
            <a:endParaRPr lang="en-US" altLang="ko-KR" dirty="0"/>
          </a:p>
          <a:p>
            <a:r>
              <a:rPr lang="en-US" altLang="ko-KR" dirty="0"/>
              <a:t>ls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31465D-24F4-4D0E-8D12-667737D31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45" y="4086537"/>
            <a:ext cx="6243174" cy="130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835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32093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13-2.zookeeper config </a:t>
            </a:r>
            <a:r>
              <a:rPr lang="ko-KR" altLang="en-US" sz="2400" b="1" dirty="0"/>
              <a:t>파일 수정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93235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0F3A43-CC17-4B4F-997A-C3C3F8CF2D95}"/>
              </a:ext>
            </a:extLst>
          </p:cNvPr>
          <p:cNvSpPr txBox="1"/>
          <p:nvPr/>
        </p:nvSpPr>
        <p:spPr>
          <a:xfrm>
            <a:off x="388445" y="1082104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server01</a:t>
            </a:r>
          </a:p>
          <a:p>
            <a:r>
              <a:rPr lang="en-US" altLang="ko-KR" dirty="0"/>
              <a:t>User: zookeeper</a:t>
            </a:r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/home/zookeeper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C3D24-A28E-4602-8EEE-7FD15DDE6F34}"/>
              </a:ext>
            </a:extLst>
          </p:cNvPr>
          <p:cNvSpPr txBox="1"/>
          <p:nvPr/>
        </p:nvSpPr>
        <p:spPr>
          <a:xfrm>
            <a:off x="388445" y="2005434"/>
            <a:ext cx="9623394" cy="4801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cd</a:t>
            </a:r>
            <a:r>
              <a:rPr lang="ko-KR" altLang="en-US" dirty="0"/>
              <a:t> </a:t>
            </a:r>
            <a:r>
              <a:rPr lang="en-US" altLang="ko-KR" dirty="0"/>
              <a:t>zookeeper-3.4.10</a:t>
            </a:r>
            <a:r>
              <a:rPr lang="ko-KR" altLang="en-US" dirty="0"/>
              <a:t> </a:t>
            </a:r>
            <a:r>
              <a:rPr lang="en-US" altLang="ko-KR" dirty="0"/>
              <a:t>#</a:t>
            </a:r>
            <a:r>
              <a:rPr lang="ko-KR" altLang="en-US" dirty="0"/>
              <a:t>경로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cp conf/</a:t>
            </a:r>
            <a:r>
              <a:rPr lang="en-US" altLang="ko-KR" dirty="0" err="1"/>
              <a:t>zoo_sample.cfg</a:t>
            </a:r>
            <a:r>
              <a:rPr lang="en-US" altLang="ko-KR" dirty="0"/>
              <a:t> conf/</a:t>
            </a:r>
            <a:r>
              <a:rPr lang="en-US" altLang="ko-KR" dirty="0" err="1"/>
              <a:t>zoo.cfg</a:t>
            </a:r>
            <a:r>
              <a:rPr lang="en-US" altLang="ko-KR" dirty="0"/>
              <a:t> #</a:t>
            </a:r>
            <a:r>
              <a:rPr lang="ko-KR" altLang="en-US" dirty="0"/>
              <a:t>파일 복사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vi</a:t>
            </a:r>
            <a:r>
              <a:rPr lang="ko-KR" altLang="en-US" dirty="0"/>
              <a:t> </a:t>
            </a:r>
            <a:r>
              <a:rPr lang="en-US" altLang="ko-KR" dirty="0"/>
              <a:t>conf/</a:t>
            </a:r>
            <a:r>
              <a:rPr lang="en-US" altLang="ko-KR" dirty="0" err="1"/>
              <a:t>zoo.cfg</a:t>
            </a:r>
            <a:r>
              <a:rPr lang="en-US" altLang="ko-KR" dirty="0"/>
              <a:t> #</a:t>
            </a:r>
            <a:r>
              <a:rPr lang="ko-KR" altLang="en-US" dirty="0"/>
              <a:t>파일 수정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tickTime</a:t>
            </a:r>
            <a:r>
              <a:rPr lang="en-US" altLang="ko-KR" dirty="0"/>
              <a:t>=2000</a:t>
            </a:r>
          </a:p>
          <a:p>
            <a:r>
              <a:rPr lang="en-US" altLang="ko-KR" dirty="0" err="1"/>
              <a:t>initLimit</a:t>
            </a:r>
            <a:r>
              <a:rPr lang="en-US" altLang="ko-KR" dirty="0"/>
              <a:t>=10</a:t>
            </a:r>
          </a:p>
          <a:p>
            <a:r>
              <a:rPr lang="en-US" altLang="ko-KR" dirty="0" err="1"/>
              <a:t>syncLimit</a:t>
            </a:r>
            <a:r>
              <a:rPr lang="en-US" altLang="ko-KR" dirty="0"/>
              <a:t>=5</a:t>
            </a:r>
          </a:p>
          <a:p>
            <a:r>
              <a:rPr lang="en-US" altLang="ko-KR" dirty="0" err="1"/>
              <a:t>dataDir</a:t>
            </a:r>
            <a:r>
              <a:rPr lang="en-US" altLang="ko-KR" dirty="0"/>
              <a:t>=/home/zookeeper/data</a:t>
            </a:r>
          </a:p>
          <a:p>
            <a:r>
              <a:rPr lang="en-US" altLang="ko-KR" dirty="0" err="1"/>
              <a:t>clientPort</a:t>
            </a:r>
            <a:r>
              <a:rPr lang="en-US" altLang="ko-KR" dirty="0"/>
              <a:t>=2181</a:t>
            </a:r>
          </a:p>
          <a:p>
            <a:r>
              <a:rPr lang="en-US" altLang="ko-KR" dirty="0" err="1"/>
              <a:t>maxClientCnxns</a:t>
            </a:r>
            <a:r>
              <a:rPr lang="en-US" altLang="ko-KR" dirty="0"/>
              <a:t>=0</a:t>
            </a:r>
          </a:p>
          <a:p>
            <a:r>
              <a:rPr lang="en-US" altLang="ko-KR" dirty="0" err="1"/>
              <a:t>maxSessionTimeout</a:t>
            </a:r>
            <a:r>
              <a:rPr lang="en-US" altLang="ko-KR" dirty="0"/>
              <a:t>=180000</a:t>
            </a:r>
          </a:p>
          <a:p>
            <a:r>
              <a:rPr lang="en-US" altLang="ko-KR" dirty="0"/>
              <a:t>server.1=server01:2888:3888</a:t>
            </a:r>
          </a:p>
          <a:p>
            <a:r>
              <a:rPr lang="en-US" altLang="ko-KR" dirty="0"/>
              <a:t>server.2=server02:2888:3888</a:t>
            </a:r>
          </a:p>
          <a:p>
            <a:r>
              <a:rPr lang="en-US" altLang="ko-KR" dirty="0"/>
              <a:t>server.3=server03:2888:3888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85369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AF99E8E-9AAE-466A-A9D2-EB11342B8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36" y="990691"/>
            <a:ext cx="6684470" cy="418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8487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32093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13-2.zookeeper </a:t>
            </a:r>
            <a:r>
              <a:rPr lang="ko-KR" altLang="en-US" sz="2400" b="1" dirty="0"/>
              <a:t>폴더 </a:t>
            </a:r>
            <a:r>
              <a:rPr lang="ko-KR" altLang="en-US" sz="2400" b="1" dirty="0" err="1"/>
              <a:t>재압축</a:t>
            </a:r>
            <a:endParaRPr lang="ko-KR" altLang="en-US" sz="24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93235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0F3A43-CC17-4B4F-997A-C3C3F8CF2D95}"/>
              </a:ext>
            </a:extLst>
          </p:cNvPr>
          <p:cNvSpPr txBox="1"/>
          <p:nvPr/>
        </p:nvSpPr>
        <p:spPr>
          <a:xfrm>
            <a:off x="388445" y="1082104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server01</a:t>
            </a:r>
          </a:p>
          <a:p>
            <a:r>
              <a:rPr lang="en-US" altLang="ko-KR" dirty="0"/>
              <a:t>User: zookeeper</a:t>
            </a:r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/home/zookeeper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C3D24-A28E-4602-8EEE-7FD15DDE6F34}"/>
              </a:ext>
            </a:extLst>
          </p:cNvPr>
          <p:cNvSpPr txBox="1"/>
          <p:nvPr/>
        </p:nvSpPr>
        <p:spPr>
          <a:xfrm>
            <a:off x="388445" y="2005434"/>
            <a:ext cx="9623394" cy="2031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cd .. #</a:t>
            </a:r>
            <a:r>
              <a:rPr lang="ko-KR" altLang="en-US" dirty="0"/>
              <a:t>경로 이동 </a:t>
            </a:r>
            <a:r>
              <a:rPr lang="en-US" altLang="ko-KR" dirty="0"/>
              <a:t>-&gt; </a:t>
            </a:r>
            <a:r>
              <a:rPr lang="en-US" altLang="ko-KR" dirty="0" err="1"/>
              <a:t>pwd</a:t>
            </a:r>
            <a:r>
              <a:rPr lang="en-US" altLang="ko-KR" dirty="0"/>
              <a:t> home/zookeeper</a:t>
            </a:r>
          </a:p>
          <a:p>
            <a:endParaRPr lang="en-US" altLang="ko-KR" dirty="0"/>
          </a:p>
          <a:p>
            <a:r>
              <a:rPr lang="en-US" altLang="ko-KR" dirty="0"/>
              <a:t>ls</a:t>
            </a:r>
          </a:p>
          <a:p>
            <a:endParaRPr lang="en-US" altLang="ko-KR" dirty="0"/>
          </a:p>
          <a:p>
            <a:r>
              <a:rPr lang="en-US" altLang="ko-KR" dirty="0"/>
              <a:t>tar </a:t>
            </a:r>
            <a:r>
              <a:rPr lang="en-US" altLang="ko-KR" dirty="0" err="1"/>
              <a:t>cvfz</a:t>
            </a:r>
            <a:r>
              <a:rPr lang="en-US" altLang="ko-KR" dirty="0"/>
              <a:t> zookeeper.tar.gz zookeeper-3.4.10 #</a:t>
            </a:r>
            <a:r>
              <a:rPr lang="ko-KR" altLang="en-US" dirty="0"/>
              <a:t>파일 설정 후 </a:t>
            </a:r>
            <a:r>
              <a:rPr lang="ko-KR" altLang="en-US" dirty="0" err="1"/>
              <a:t>재압축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83EF68C-AFC4-4DAC-9B95-9EA8F9220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45" y="4350196"/>
            <a:ext cx="9623394" cy="14257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F020892-4458-4F07-BE83-74FCE4381481}"/>
              </a:ext>
            </a:extLst>
          </p:cNvPr>
          <p:cNvSpPr/>
          <p:nvPr/>
        </p:nvSpPr>
        <p:spPr>
          <a:xfrm>
            <a:off x="7102136" y="4643021"/>
            <a:ext cx="2698812" cy="5592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51765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32093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13-3.zookeeper </a:t>
            </a:r>
            <a:r>
              <a:rPr lang="ko-KR" altLang="en-US" sz="2400" b="1" dirty="0" err="1"/>
              <a:t>재압축</a:t>
            </a:r>
            <a:r>
              <a:rPr lang="ko-KR" altLang="en-US" sz="2400" b="1" dirty="0"/>
              <a:t> 파일 배포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93235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0F3A43-CC17-4B4F-997A-C3C3F8CF2D95}"/>
              </a:ext>
            </a:extLst>
          </p:cNvPr>
          <p:cNvSpPr txBox="1"/>
          <p:nvPr/>
        </p:nvSpPr>
        <p:spPr>
          <a:xfrm>
            <a:off x="388445" y="1082104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server01</a:t>
            </a:r>
          </a:p>
          <a:p>
            <a:r>
              <a:rPr lang="en-US" altLang="ko-KR" dirty="0"/>
              <a:t>User: zookeeper</a:t>
            </a:r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/home/zookeeper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C3D24-A28E-4602-8EEE-7FD15DDE6F34}"/>
              </a:ext>
            </a:extLst>
          </p:cNvPr>
          <p:cNvSpPr txBox="1"/>
          <p:nvPr/>
        </p:nvSpPr>
        <p:spPr>
          <a:xfrm>
            <a:off x="388445" y="2236253"/>
            <a:ext cx="9623394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scp</a:t>
            </a:r>
            <a:r>
              <a:rPr lang="en-US" altLang="ko-KR" dirty="0"/>
              <a:t> zookeeper.tar.gz zookeeper@server02:/home/zookeeper #</a:t>
            </a:r>
            <a:r>
              <a:rPr lang="ko-KR" altLang="en-US" dirty="0"/>
              <a:t>배포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 err="1"/>
              <a:t>scp</a:t>
            </a:r>
            <a:r>
              <a:rPr lang="en-US" altLang="ko-KR" dirty="0"/>
              <a:t> zookeeper.tar.gz zookeeper@server03:/home/zookeeper #</a:t>
            </a:r>
            <a:r>
              <a:rPr lang="ko-KR" altLang="en-US" dirty="0"/>
              <a:t>오류 시 </a:t>
            </a:r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설정 다시 확인</a:t>
            </a:r>
            <a:endParaRPr lang="en-US" altLang="ko-KR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8791403-0C6F-45C4-81EF-72495E5B298F}"/>
              </a:ext>
            </a:extLst>
          </p:cNvPr>
          <p:cNvSpPr txBox="1">
            <a:spLocks/>
          </p:cNvSpPr>
          <p:nvPr/>
        </p:nvSpPr>
        <p:spPr>
          <a:xfrm>
            <a:off x="469082" y="3287553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13-4.zookeeper </a:t>
            </a:r>
            <a:r>
              <a:rPr lang="ko-KR" altLang="en-US" sz="2400" b="1" dirty="0" err="1"/>
              <a:t>재압축</a:t>
            </a:r>
            <a:r>
              <a:rPr lang="ko-KR" altLang="en-US" sz="2400" b="1" dirty="0"/>
              <a:t> 파일 해제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FD51F51-AC4A-4FE8-978D-6F4513051E25}"/>
              </a:ext>
            </a:extLst>
          </p:cNvPr>
          <p:cNvCxnSpPr/>
          <p:nvPr/>
        </p:nvCxnSpPr>
        <p:spPr>
          <a:xfrm>
            <a:off x="234563" y="3898972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AEF897-6B49-4B3F-A891-7F6E7936FFE7}"/>
              </a:ext>
            </a:extLst>
          </p:cNvPr>
          <p:cNvSpPr txBox="1"/>
          <p:nvPr/>
        </p:nvSpPr>
        <p:spPr>
          <a:xfrm>
            <a:off x="311504" y="4048726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server02, server03</a:t>
            </a:r>
          </a:p>
          <a:p>
            <a:r>
              <a:rPr lang="en-US" altLang="ko-KR" dirty="0"/>
              <a:t>User: zookeeper</a:t>
            </a:r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/home/zookeeper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0FE4BC-81A7-4C30-9510-395443E66E82}"/>
              </a:ext>
            </a:extLst>
          </p:cNvPr>
          <p:cNvSpPr txBox="1"/>
          <p:nvPr/>
        </p:nvSpPr>
        <p:spPr>
          <a:xfrm>
            <a:off x="311504" y="5423178"/>
            <a:ext cx="9623394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tar </a:t>
            </a:r>
            <a:r>
              <a:rPr lang="en-US" altLang="ko-KR" dirty="0" err="1"/>
              <a:t>xvfz</a:t>
            </a:r>
            <a:r>
              <a:rPr lang="en-US" altLang="ko-KR" dirty="0"/>
              <a:t> zookeeper.tar.gz #server02, server03</a:t>
            </a:r>
            <a:r>
              <a:rPr lang="ko-KR" altLang="en-US" dirty="0"/>
              <a:t>에서 압축 해제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496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9E724-BD93-465B-9BE8-75FAFC80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4" y="311859"/>
            <a:ext cx="10515600" cy="611419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가상 서버 생성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DCB00DA-F51F-4C82-8F26-307C0665F38C}"/>
              </a:ext>
            </a:extLst>
          </p:cNvPr>
          <p:cNvCxnSpPr/>
          <p:nvPr/>
        </p:nvCxnSpPr>
        <p:spPr>
          <a:xfrm>
            <a:off x="248575" y="923278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E4BE80D-8123-4D7C-8C5D-A8E1B18BF9D8}"/>
              </a:ext>
            </a:extLst>
          </p:cNvPr>
          <p:cNvSpPr txBox="1"/>
          <p:nvPr/>
        </p:nvSpPr>
        <p:spPr>
          <a:xfrm>
            <a:off x="483094" y="1047565"/>
            <a:ext cx="921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D368D0-52B0-478C-8E39-608C6EE50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87" y="1629962"/>
            <a:ext cx="5688645" cy="470630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C0A4478-4EB1-4F3D-91E7-17BCD67A2E18}"/>
              </a:ext>
            </a:extLst>
          </p:cNvPr>
          <p:cNvSpPr/>
          <p:nvPr/>
        </p:nvSpPr>
        <p:spPr>
          <a:xfrm>
            <a:off x="4128117" y="5912528"/>
            <a:ext cx="1136341" cy="4237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A4F04C-E181-403C-9338-09265E5E4707}"/>
              </a:ext>
            </a:extLst>
          </p:cNvPr>
          <p:cNvSpPr/>
          <p:nvPr/>
        </p:nvSpPr>
        <p:spPr>
          <a:xfrm>
            <a:off x="976544" y="4891596"/>
            <a:ext cx="3151573" cy="213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38145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32093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13-5.zookeeper </a:t>
            </a:r>
            <a:r>
              <a:rPr lang="en-US" altLang="ko-KR" sz="2400" b="1" dirty="0" err="1"/>
              <a:t>myid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지정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93235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0F3A43-CC17-4B4F-997A-C3C3F8CF2D95}"/>
              </a:ext>
            </a:extLst>
          </p:cNvPr>
          <p:cNvSpPr txBox="1"/>
          <p:nvPr/>
        </p:nvSpPr>
        <p:spPr>
          <a:xfrm>
            <a:off x="388445" y="1336239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all</a:t>
            </a:r>
          </a:p>
          <a:p>
            <a:r>
              <a:rPr lang="en-US" altLang="ko-KR" dirty="0"/>
              <a:t>User: zookeeper</a:t>
            </a:r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/home/zookeeper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C3D24-A28E-4602-8EEE-7FD15DDE6F34}"/>
              </a:ext>
            </a:extLst>
          </p:cNvPr>
          <p:cNvSpPr txBox="1"/>
          <p:nvPr/>
        </p:nvSpPr>
        <p:spPr>
          <a:xfrm>
            <a:off x="388445" y="2505670"/>
            <a:ext cx="9623394" cy="2031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mkdir</a:t>
            </a:r>
            <a:r>
              <a:rPr lang="en-US" altLang="ko-KR" dirty="0"/>
              <a:t> data #data </a:t>
            </a:r>
            <a:r>
              <a:rPr lang="ko-KR" altLang="en-US" dirty="0"/>
              <a:t>폴더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cd data #</a:t>
            </a:r>
            <a:r>
              <a:rPr lang="ko-KR" altLang="en-US" dirty="0"/>
              <a:t>경로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vi </a:t>
            </a:r>
            <a:r>
              <a:rPr lang="en-US" altLang="ko-KR" dirty="0" err="1"/>
              <a:t>myid</a:t>
            </a:r>
            <a:r>
              <a:rPr lang="en-US" altLang="ko-KR" dirty="0"/>
              <a:t> #id </a:t>
            </a:r>
            <a:r>
              <a:rPr lang="ko-KR" altLang="en-US" dirty="0"/>
              <a:t>생성 </a:t>
            </a:r>
            <a:r>
              <a:rPr lang="en-US" altLang="ko-KR" dirty="0"/>
              <a:t>server01</a:t>
            </a:r>
            <a:r>
              <a:rPr lang="ko-KR" altLang="en-US" dirty="0"/>
              <a:t>은 </a:t>
            </a:r>
            <a:r>
              <a:rPr lang="en-US" altLang="ko-KR" dirty="0"/>
              <a:t>1, server02</a:t>
            </a:r>
            <a:r>
              <a:rPr lang="ko-KR" altLang="en-US" dirty="0"/>
              <a:t>은 </a:t>
            </a:r>
            <a:r>
              <a:rPr lang="en-US" altLang="ko-KR" dirty="0"/>
              <a:t>2, server03</a:t>
            </a:r>
            <a:r>
              <a:rPr lang="ko-KR" altLang="en-US" dirty="0"/>
              <a:t>은 </a:t>
            </a:r>
            <a:r>
              <a:rPr lang="en-US" altLang="ko-KR" dirty="0"/>
              <a:t>3</a:t>
            </a:r>
          </a:p>
          <a:p>
            <a:endParaRPr lang="en-US" altLang="ko-KR" dirty="0"/>
          </a:p>
          <a:p>
            <a:r>
              <a:rPr lang="en-US" altLang="ko-KR" dirty="0"/>
              <a:t>cd ~ #</a:t>
            </a:r>
            <a:r>
              <a:rPr lang="ko-KR" altLang="en-US" dirty="0"/>
              <a:t>돌아오기</a:t>
            </a:r>
          </a:p>
        </p:txBody>
      </p:sp>
    </p:spTree>
    <p:extLst>
      <p:ext uri="{BB962C8B-B14F-4D97-AF65-F5344CB8AC3E}">
        <p14:creationId xmlns:p14="http://schemas.microsoft.com/office/powerpoint/2010/main" val="357785023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CBE0BCA-8FC2-4EFB-B0D0-981A84941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73" y="300453"/>
            <a:ext cx="7283943" cy="10755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49F740F-7AB2-4CE0-A742-D32872F53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73" y="1744276"/>
            <a:ext cx="7283943" cy="1256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AA62E4-294F-458A-8437-A3E27C209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73" y="3368889"/>
            <a:ext cx="7283943" cy="125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641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32093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13-6.zookeeper </a:t>
            </a:r>
            <a:r>
              <a:rPr lang="ko-KR" altLang="en-US" sz="2400" b="1" dirty="0"/>
              <a:t>서버 실행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93235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0F3A43-CC17-4B4F-997A-C3C3F8CF2D95}"/>
              </a:ext>
            </a:extLst>
          </p:cNvPr>
          <p:cNvSpPr txBox="1"/>
          <p:nvPr/>
        </p:nvSpPr>
        <p:spPr>
          <a:xfrm>
            <a:off x="388445" y="1336239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all</a:t>
            </a:r>
          </a:p>
          <a:p>
            <a:r>
              <a:rPr lang="en-US" altLang="ko-KR" dirty="0"/>
              <a:t>User: zookeeper</a:t>
            </a:r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/home/zookeeper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C3D24-A28E-4602-8EEE-7FD15DDE6F34}"/>
              </a:ext>
            </a:extLst>
          </p:cNvPr>
          <p:cNvSpPr txBox="1"/>
          <p:nvPr/>
        </p:nvSpPr>
        <p:spPr>
          <a:xfrm>
            <a:off x="388445" y="3499969"/>
            <a:ext cx="9623394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cd zookeeper-3.4.10 #</a:t>
            </a:r>
            <a:r>
              <a:rPr lang="ko-KR" altLang="en-US" dirty="0"/>
              <a:t>경로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./bin/zkServer.sh start #</a:t>
            </a:r>
            <a:r>
              <a:rPr lang="ko-KR" altLang="en-US" dirty="0" err="1"/>
              <a:t>주키퍼</a:t>
            </a:r>
            <a:r>
              <a:rPr lang="ko-KR" altLang="en-US" dirty="0"/>
              <a:t> 서버 실행</a:t>
            </a:r>
          </a:p>
        </p:txBody>
      </p:sp>
    </p:spTree>
    <p:extLst>
      <p:ext uri="{BB962C8B-B14F-4D97-AF65-F5344CB8AC3E}">
        <p14:creationId xmlns:p14="http://schemas.microsoft.com/office/powerpoint/2010/main" val="34797799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32093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13-7.zookeeper </a:t>
            </a:r>
            <a:r>
              <a:rPr lang="ko-KR" altLang="en-US" sz="2400" b="1" dirty="0"/>
              <a:t>서버 상태 확인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93235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0F3A43-CC17-4B4F-997A-C3C3F8CF2D95}"/>
              </a:ext>
            </a:extLst>
          </p:cNvPr>
          <p:cNvSpPr txBox="1"/>
          <p:nvPr/>
        </p:nvSpPr>
        <p:spPr>
          <a:xfrm>
            <a:off x="388445" y="1336239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all</a:t>
            </a:r>
          </a:p>
          <a:p>
            <a:r>
              <a:rPr lang="en-US" altLang="ko-KR" dirty="0"/>
              <a:t>User: zookeeper</a:t>
            </a:r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/home/zookeeper/zookeeper-3.4.10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C3D24-A28E-4602-8EEE-7FD15DDE6F34}"/>
              </a:ext>
            </a:extLst>
          </p:cNvPr>
          <p:cNvSpPr txBox="1"/>
          <p:nvPr/>
        </p:nvSpPr>
        <p:spPr>
          <a:xfrm>
            <a:off x="388445" y="3499969"/>
            <a:ext cx="9623394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./bin/zkServer.sh status #</a:t>
            </a:r>
            <a:r>
              <a:rPr lang="ko-KR" altLang="en-US" dirty="0"/>
              <a:t>서버 별 상태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exit #root </a:t>
            </a:r>
            <a:r>
              <a:rPr lang="ko-KR" altLang="en-US" dirty="0"/>
              <a:t>계정으로 변경</a:t>
            </a:r>
          </a:p>
        </p:txBody>
      </p:sp>
    </p:spTree>
    <p:extLst>
      <p:ext uri="{BB962C8B-B14F-4D97-AF65-F5344CB8AC3E}">
        <p14:creationId xmlns:p14="http://schemas.microsoft.com/office/powerpoint/2010/main" val="339411922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8FAC278-6B93-45F8-956F-087AA65C5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74" y="548010"/>
            <a:ext cx="6656774" cy="12896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E1202DD-5851-4685-A14F-660072953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74" y="2346709"/>
            <a:ext cx="6656774" cy="13907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313DE3-6D59-4E53-AC69-1DA874E35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74" y="4246531"/>
            <a:ext cx="6656774" cy="12576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00A0CA-F80B-4850-B9DA-8A8713BE4D39}"/>
              </a:ext>
            </a:extLst>
          </p:cNvPr>
          <p:cNvSpPr txBox="1"/>
          <p:nvPr/>
        </p:nvSpPr>
        <p:spPr>
          <a:xfrm>
            <a:off x="7395099" y="2857438"/>
            <a:ext cx="459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 서버는 </a:t>
            </a:r>
            <a:r>
              <a:rPr lang="en-US" altLang="ko-KR" dirty="0"/>
              <a:t>leader, </a:t>
            </a:r>
            <a:r>
              <a:rPr lang="ko-KR" altLang="en-US" dirty="0"/>
              <a:t>두 서버는 </a:t>
            </a:r>
            <a:r>
              <a:rPr lang="en-US" altLang="ko-KR" dirty="0"/>
              <a:t>follower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82355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32093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14.hadoop </a:t>
            </a:r>
            <a:r>
              <a:rPr lang="en-US" altLang="ko-KR" sz="2400" b="1" dirty="0" err="1"/>
              <a:t>ssh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통신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93235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0F3A43-CC17-4B4F-997A-C3C3F8CF2D95}"/>
              </a:ext>
            </a:extLst>
          </p:cNvPr>
          <p:cNvSpPr txBox="1"/>
          <p:nvPr/>
        </p:nvSpPr>
        <p:spPr>
          <a:xfrm>
            <a:off x="388445" y="2727691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all</a:t>
            </a:r>
          </a:p>
          <a:p>
            <a:r>
              <a:rPr lang="en-US" altLang="ko-KR" dirty="0"/>
              <a:t>User: root</a:t>
            </a:r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/root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C3D24-A28E-4602-8EEE-7FD15DDE6F34}"/>
              </a:ext>
            </a:extLst>
          </p:cNvPr>
          <p:cNvSpPr txBox="1"/>
          <p:nvPr/>
        </p:nvSpPr>
        <p:spPr>
          <a:xfrm>
            <a:off x="381740" y="4290081"/>
            <a:ext cx="9623394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</a:t>
            </a:r>
            <a:r>
              <a:rPr lang="en-US" altLang="ko-KR" dirty="0"/>
              <a:t> - </a:t>
            </a:r>
            <a:r>
              <a:rPr lang="en-US" altLang="ko-KR" dirty="0" err="1"/>
              <a:t>hadoop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DE1389B-F5AF-46C3-8A6B-916C630530EE}"/>
              </a:ext>
            </a:extLst>
          </p:cNvPr>
          <p:cNvSpPr txBox="1">
            <a:spLocks/>
          </p:cNvSpPr>
          <p:nvPr/>
        </p:nvSpPr>
        <p:spPr>
          <a:xfrm>
            <a:off x="546023" y="1618550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14-1.hadoop </a:t>
            </a:r>
            <a:r>
              <a:rPr lang="ko-KR" altLang="en-US" sz="2400" b="1" dirty="0"/>
              <a:t>계정 접속</a:t>
            </a:r>
            <a:r>
              <a:rPr lang="en-US" altLang="ko-KR" sz="2400" b="1" dirty="0"/>
              <a:t>(13-7</a:t>
            </a:r>
            <a:r>
              <a:rPr lang="ko-KR" altLang="en-US" sz="2400" b="1" dirty="0"/>
              <a:t>이후 </a:t>
            </a:r>
            <a:r>
              <a:rPr lang="en-US" altLang="ko-KR" sz="2400" b="1" dirty="0"/>
              <a:t>root</a:t>
            </a:r>
            <a:r>
              <a:rPr lang="ko-KR" altLang="en-US" sz="2400" b="1" dirty="0"/>
              <a:t>계정으로 접속해 있어야 함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C652DBC-9B1D-415B-BCAD-06AB365026D1}"/>
              </a:ext>
            </a:extLst>
          </p:cNvPr>
          <p:cNvCxnSpPr/>
          <p:nvPr/>
        </p:nvCxnSpPr>
        <p:spPr>
          <a:xfrm>
            <a:off x="311504" y="2229969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9573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32093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14-2.ssh </a:t>
            </a:r>
            <a:r>
              <a:rPr lang="ko-KR" altLang="en-US" sz="2400" b="1" dirty="0"/>
              <a:t>키 생성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93235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0F3A43-CC17-4B4F-997A-C3C3F8CF2D95}"/>
              </a:ext>
            </a:extLst>
          </p:cNvPr>
          <p:cNvSpPr txBox="1"/>
          <p:nvPr/>
        </p:nvSpPr>
        <p:spPr>
          <a:xfrm>
            <a:off x="388445" y="1158686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all</a:t>
            </a:r>
          </a:p>
          <a:p>
            <a:r>
              <a:rPr lang="en-US" altLang="ko-KR" dirty="0"/>
              <a:t>User: </a:t>
            </a:r>
            <a:r>
              <a:rPr lang="en-US" altLang="ko-KR" dirty="0" err="1"/>
              <a:t>hadoop</a:t>
            </a:r>
            <a:endParaRPr lang="en-US" altLang="ko-KR" dirty="0"/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/home/</a:t>
            </a:r>
            <a:r>
              <a:rPr lang="en-US" altLang="ko-KR" dirty="0" err="1"/>
              <a:t>hadoop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C3D24-A28E-4602-8EEE-7FD15DDE6F34}"/>
              </a:ext>
            </a:extLst>
          </p:cNvPr>
          <p:cNvSpPr txBox="1"/>
          <p:nvPr/>
        </p:nvSpPr>
        <p:spPr>
          <a:xfrm>
            <a:off x="388445" y="2308351"/>
            <a:ext cx="9623394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ssh</a:t>
            </a:r>
            <a:r>
              <a:rPr lang="en-US" altLang="ko-KR" dirty="0"/>
              <a:t>-keygen #</a:t>
            </a:r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키 생성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CE9070F-F0BB-49CC-9EF0-9ED804E0BF17}"/>
              </a:ext>
            </a:extLst>
          </p:cNvPr>
          <p:cNvSpPr txBox="1">
            <a:spLocks/>
          </p:cNvSpPr>
          <p:nvPr/>
        </p:nvSpPr>
        <p:spPr>
          <a:xfrm>
            <a:off x="469082" y="2880898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14-3.ssh </a:t>
            </a:r>
            <a:r>
              <a:rPr lang="ko-KR" altLang="en-US" sz="2400" b="1" dirty="0"/>
              <a:t>키 공유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73A7D5A-FDD3-4D55-95FE-7D0DA447110E}"/>
              </a:ext>
            </a:extLst>
          </p:cNvPr>
          <p:cNvCxnSpPr/>
          <p:nvPr/>
        </p:nvCxnSpPr>
        <p:spPr>
          <a:xfrm>
            <a:off x="234563" y="3492317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262F6B-DBCD-470F-AEF4-3F1F1B31EF63}"/>
              </a:ext>
            </a:extLst>
          </p:cNvPr>
          <p:cNvSpPr txBox="1"/>
          <p:nvPr/>
        </p:nvSpPr>
        <p:spPr>
          <a:xfrm>
            <a:off x="311504" y="3718653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all</a:t>
            </a:r>
          </a:p>
          <a:p>
            <a:r>
              <a:rPr lang="en-US" altLang="ko-KR" dirty="0"/>
              <a:t>User: </a:t>
            </a:r>
            <a:r>
              <a:rPr lang="en-US" altLang="ko-KR" dirty="0" err="1"/>
              <a:t>hadoop</a:t>
            </a:r>
            <a:endParaRPr lang="en-US" altLang="ko-KR" dirty="0"/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/home/</a:t>
            </a:r>
            <a:r>
              <a:rPr lang="en-US" altLang="ko-KR" dirty="0" err="1"/>
              <a:t>hadoop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86BA3-9FD3-4658-BD04-049D4BFAA8CB}"/>
              </a:ext>
            </a:extLst>
          </p:cNvPr>
          <p:cNvSpPr txBox="1"/>
          <p:nvPr/>
        </p:nvSpPr>
        <p:spPr>
          <a:xfrm>
            <a:off x="311504" y="4877196"/>
            <a:ext cx="9623394" cy="14773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ssh</a:t>
            </a:r>
            <a:r>
              <a:rPr lang="en-US" altLang="ko-KR" dirty="0"/>
              <a:t>-copy-id -</a:t>
            </a:r>
            <a:r>
              <a:rPr lang="en-US" altLang="ko-KR" dirty="0" err="1"/>
              <a:t>i</a:t>
            </a:r>
            <a:r>
              <a:rPr lang="en-US" altLang="ko-KR" dirty="0"/>
              <a:t> .</a:t>
            </a:r>
            <a:r>
              <a:rPr lang="en-US" altLang="ko-KR" dirty="0" err="1"/>
              <a:t>ssh</a:t>
            </a:r>
            <a:r>
              <a:rPr lang="en-US" altLang="ko-KR" dirty="0"/>
              <a:t>/id_rsa.pub hadoop@server01</a:t>
            </a:r>
          </a:p>
          <a:p>
            <a:endParaRPr lang="en-US" altLang="ko-KR" dirty="0"/>
          </a:p>
          <a:p>
            <a:r>
              <a:rPr lang="en-US" altLang="ko-KR" dirty="0" err="1"/>
              <a:t>ssh</a:t>
            </a:r>
            <a:r>
              <a:rPr lang="en-US" altLang="ko-KR" dirty="0"/>
              <a:t>-copy-id -</a:t>
            </a:r>
            <a:r>
              <a:rPr lang="en-US" altLang="ko-KR" dirty="0" err="1"/>
              <a:t>i</a:t>
            </a:r>
            <a:r>
              <a:rPr lang="en-US" altLang="ko-KR" dirty="0"/>
              <a:t> .</a:t>
            </a:r>
            <a:r>
              <a:rPr lang="en-US" altLang="ko-KR" dirty="0" err="1"/>
              <a:t>ssh</a:t>
            </a:r>
            <a:r>
              <a:rPr lang="en-US" altLang="ko-KR" dirty="0"/>
              <a:t>/id_rsa.pub hadoop@server02</a:t>
            </a:r>
          </a:p>
          <a:p>
            <a:endParaRPr lang="ko-KR" altLang="en-US" dirty="0"/>
          </a:p>
          <a:p>
            <a:r>
              <a:rPr lang="en-US" altLang="ko-KR" dirty="0" err="1"/>
              <a:t>ssh</a:t>
            </a:r>
            <a:r>
              <a:rPr lang="en-US" altLang="ko-KR" dirty="0"/>
              <a:t>-copy-id -</a:t>
            </a:r>
            <a:r>
              <a:rPr lang="en-US" altLang="ko-KR" dirty="0" err="1"/>
              <a:t>i</a:t>
            </a:r>
            <a:r>
              <a:rPr lang="en-US" altLang="ko-KR" dirty="0"/>
              <a:t> .</a:t>
            </a:r>
            <a:r>
              <a:rPr lang="en-US" altLang="ko-KR" dirty="0" err="1"/>
              <a:t>ssh</a:t>
            </a:r>
            <a:r>
              <a:rPr lang="en-US" altLang="ko-KR" dirty="0"/>
              <a:t>/id_rsa.pub hadoop@server03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94468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CFA7AC6-45D7-4EF2-BBB4-2EDC66D987C9}"/>
              </a:ext>
            </a:extLst>
          </p:cNvPr>
          <p:cNvSpPr txBox="1"/>
          <p:nvPr/>
        </p:nvSpPr>
        <p:spPr>
          <a:xfrm>
            <a:off x="480180" y="536016"/>
            <a:ext cx="9623394" cy="286232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ssh</a:t>
            </a:r>
            <a:r>
              <a:rPr lang="en-US" altLang="ko-KR" dirty="0"/>
              <a:t> server01 #</a:t>
            </a:r>
            <a:r>
              <a:rPr lang="ko-KR" altLang="en-US" dirty="0"/>
              <a:t>접속 확인</a:t>
            </a:r>
            <a:endParaRPr lang="en-US" altLang="ko-KR" dirty="0"/>
          </a:p>
          <a:p>
            <a:r>
              <a:rPr lang="en-US" altLang="ko-KR" dirty="0"/>
              <a:t>exit</a:t>
            </a:r>
          </a:p>
          <a:p>
            <a:endParaRPr lang="en-US" altLang="ko-KR" dirty="0"/>
          </a:p>
          <a:p>
            <a:r>
              <a:rPr lang="en-US" altLang="ko-KR" dirty="0" err="1"/>
              <a:t>ssh</a:t>
            </a:r>
            <a:r>
              <a:rPr lang="en-US" altLang="ko-KR" dirty="0"/>
              <a:t> server02</a:t>
            </a:r>
          </a:p>
          <a:p>
            <a:r>
              <a:rPr lang="en-US" altLang="ko-KR" dirty="0"/>
              <a:t>exit</a:t>
            </a:r>
          </a:p>
          <a:p>
            <a:endParaRPr lang="en-US" altLang="ko-KR" dirty="0"/>
          </a:p>
          <a:p>
            <a:r>
              <a:rPr lang="en-US" altLang="ko-KR" dirty="0" err="1"/>
              <a:t>ssh</a:t>
            </a:r>
            <a:r>
              <a:rPr lang="en-US" altLang="ko-KR" dirty="0"/>
              <a:t> server03</a:t>
            </a:r>
          </a:p>
          <a:p>
            <a:r>
              <a:rPr lang="en-US" altLang="ko-KR" dirty="0"/>
              <a:t>exit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en-US" altLang="ko-KR" dirty="0" err="1"/>
              <a:t>ssh</a:t>
            </a:r>
            <a:r>
              <a:rPr lang="ko-KR" altLang="en-US" dirty="0"/>
              <a:t>키 배포 과정은 위 </a:t>
            </a:r>
            <a:r>
              <a:rPr lang="en-US" altLang="ko-KR" dirty="0"/>
              <a:t>root, zookeeper </a:t>
            </a:r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배포 과정과 동일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26689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32093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15.hadoop </a:t>
            </a:r>
            <a:r>
              <a:rPr lang="ko-KR" altLang="en-US" sz="2400" b="1" dirty="0"/>
              <a:t>설치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93235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0F3A43-CC17-4B4F-997A-C3C3F8CF2D95}"/>
              </a:ext>
            </a:extLst>
          </p:cNvPr>
          <p:cNvSpPr txBox="1"/>
          <p:nvPr/>
        </p:nvSpPr>
        <p:spPr>
          <a:xfrm>
            <a:off x="388445" y="1336239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server01 (*</a:t>
            </a:r>
            <a:r>
              <a:rPr lang="ko-KR" altLang="en-US" dirty="0" err="1"/>
              <a:t>주키퍼와</a:t>
            </a:r>
            <a:r>
              <a:rPr lang="ko-KR" altLang="en-US" dirty="0"/>
              <a:t> 마찬가지로 한 서버에서 파일 수정 후 </a:t>
            </a:r>
            <a:r>
              <a:rPr lang="ko-KR" altLang="en-US" dirty="0" err="1"/>
              <a:t>재압축</a:t>
            </a:r>
            <a:r>
              <a:rPr lang="ko-KR" altLang="en-US" dirty="0"/>
              <a:t> 및 배포</a:t>
            </a:r>
            <a:endParaRPr lang="en-US" altLang="ko-KR" dirty="0"/>
          </a:p>
          <a:p>
            <a:r>
              <a:rPr lang="en-US" altLang="ko-KR" dirty="0"/>
              <a:t>User: </a:t>
            </a:r>
            <a:r>
              <a:rPr lang="en-US" altLang="ko-KR" dirty="0" err="1"/>
              <a:t>hadoop</a:t>
            </a:r>
            <a:endParaRPr lang="en-US" altLang="ko-KR" dirty="0"/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/home/</a:t>
            </a:r>
            <a:r>
              <a:rPr lang="en-US" altLang="ko-KR" dirty="0" err="1"/>
              <a:t>hadoop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C3D24-A28E-4602-8EEE-7FD15DDE6F34}"/>
              </a:ext>
            </a:extLst>
          </p:cNvPr>
          <p:cNvSpPr txBox="1"/>
          <p:nvPr/>
        </p:nvSpPr>
        <p:spPr>
          <a:xfrm>
            <a:off x="388445" y="3499969"/>
            <a:ext cx="9623394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a-DK" altLang="ko-KR" dirty="0"/>
              <a:t>wget https://archive.apache.org/dist/hadoop/core/hadoop-3.1.0/hadoop-3.1.0.tar.gz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27636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32093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15-1.hadoop </a:t>
            </a:r>
            <a:r>
              <a:rPr lang="ko-KR" altLang="en-US" sz="2400" b="1" dirty="0"/>
              <a:t>압축파일 해제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93235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0F3A43-CC17-4B4F-997A-C3C3F8CF2D95}"/>
              </a:ext>
            </a:extLst>
          </p:cNvPr>
          <p:cNvSpPr txBox="1"/>
          <p:nvPr/>
        </p:nvSpPr>
        <p:spPr>
          <a:xfrm>
            <a:off x="388445" y="1082104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server01</a:t>
            </a:r>
          </a:p>
          <a:p>
            <a:r>
              <a:rPr lang="en-US" altLang="ko-KR" dirty="0"/>
              <a:t>User: </a:t>
            </a:r>
            <a:r>
              <a:rPr lang="en-US" altLang="ko-KR" dirty="0" err="1"/>
              <a:t>hadoop</a:t>
            </a:r>
            <a:endParaRPr lang="en-US" altLang="ko-KR" dirty="0"/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/home/</a:t>
            </a:r>
            <a:r>
              <a:rPr lang="en-US" altLang="ko-KR" dirty="0" err="1"/>
              <a:t>hadoop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C3D24-A28E-4602-8EEE-7FD15DDE6F34}"/>
              </a:ext>
            </a:extLst>
          </p:cNvPr>
          <p:cNvSpPr txBox="1"/>
          <p:nvPr/>
        </p:nvSpPr>
        <p:spPr>
          <a:xfrm>
            <a:off x="388445" y="2155187"/>
            <a:ext cx="9623394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tar </a:t>
            </a:r>
            <a:r>
              <a:rPr lang="en-US" altLang="ko-KR" dirty="0" err="1"/>
              <a:t>xvfz</a:t>
            </a:r>
            <a:r>
              <a:rPr lang="en-US" altLang="ko-KR" dirty="0"/>
              <a:t> hadoop-3.1.0.tar.gz</a:t>
            </a:r>
          </a:p>
          <a:p>
            <a:endParaRPr lang="en-US" altLang="ko-KR" dirty="0"/>
          </a:p>
          <a:p>
            <a:r>
              <a:rPr lang="en-US" altLang="ko-KR" dirty="0"/>
              <a:t>ls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74D7B3B-761D-4A2F-88DD-A7ECB9C44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45" y="3508112"/>
            <a:ext cx="6784712" cy="156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3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9E724-BD93-465B-9BE8-75FAFC80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4" y="311859"/>
            <a:ext cx="10515600" cy="611419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가상 서버 생성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DCB00DA-F51F-4C82-8F26-307C0665F38C}"/>
              </a:ext>
            </a:extLst>
          </p:cNvPr>
          <p:cNvCxnSpPr/>
          <p:nvPr/>
        </p:nvCxnSpPr>
        <p:spPr>
          <a:xfrm>
            <a:off x="248575" y="923278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E4BE80D-8123-4D7C-8C5D-A8E1B18BF9D8}"/>
              </a:ext>
            </a:extLst>
          </p:cNvPr>
          <p:cNvSpPr txBox="1"/>
          <p:nvPr/>
        </p:nvSpPr>
        <p:spPr>
          <a:xfrm>
            <a:off x="483094" y="1047565"/>
            <a:ext cx="921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DC7101-B589-4616-A819-0AC81443B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94" y="1416897"/>
            <a:ext cx="6006483" cy="512924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225514D-3479-4CA7-A08A-9A33558CD74E}"/>
              </a:ext>
            </a:extLst>
          </p:cNvPr>
          <p:cNvSpPr/>
          <p:nvPr/>
        </p:nvSpPr>
        <p:spPr>
          <a:xfrm>
            <a:off x="719091" y="3429000"/>
            <a:ext cx="2920754" cy="246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C14138-8577-4888-9289-0B3DF2A3774A}"/>
              </a:ext>
            </a:extLst>
          </p:cNvPr>
          <p:cNvSpPr/>
          <p:nvPr/>
        </p:nvSpPr>
        <p:spPr>
          <a:xfrm>
            <a:off x="4021584" y="6090082"/>
            <a:ext cx="1207364" cy="381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80704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6061516-66D2-461F-A246-707EA65E3E8B}"/>
              </a:ext>
            </a:extLst>
          </p:cNvPr>
          <p:cNvSpPr txBox="1">
            <a:spLocks/>
          </p:cNvSpPr>
          <p:nvPr/>
        </p:nvSpPr>
        <p:spPr>
          <a:xfrm>
            <a:off x="546023" y="320931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15-2.hadoop </a:t>
            </a:r>
            <a:r>
              <a:rPr lang="ko-KR" altLang="en-US" sz="2400" b="1" dirty="0"/>
              <a:t>설정 파일 경로 이동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011099-9366-4265-978B-7BA9A9CACDF4}"/>
              </a:ext>
            </a:extLst>
          </p:cNvPr>
          <p:cNvCxnSpPr/>
          <p:nvPr/>
        </p:nvCxnSpPr>
        <p:spPr>
          <a:xfrm>
            <a:off x="311504" y="932350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0F3A43-CC17-4B4F-997A-C3C3F8CF2D95}"/>
              </a:ext>
            </a:extLst>
          </p:cNvPr>
          <p:cNvSpPr txBox="1"/>
          <p:nvPr/>
        </p:nvSpPr>
        <p:spPr>
          <a:xfrm>
            <a:off x="388445" y="1082104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server01</a:t>
            </a:r>
          </a:p>
          <a:p>
            <a:r>
              <a:rPr lang="en-US" altLang="ko-KR" dirty="0"/>
              <a:t>User: </a:t>
            </a:r>
            <a:r>
              <a:rPr lang="en-US" altLang="ko-KR" dirty="0" err="1"/>
              <a:t>hadoop</a:t>
            </a:r>
            <a:endParaRPr lang="en-US" altLang="ko-KR" dirty="0"/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/home/</a:t>
            </a:r>
            <a:r>
              <a:rPr lang="en-US" altLang="ko-KR" dirty="0" err="1"/>
              <a:t>hadoop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C3D24-A28E-4602-8EEE-7FD15DDE6F34}"/>
              </a:ext>
            </a:extLst>
          </p:cNvPr>
          <p:cNvSpPr txBox="1"/>
          <p:nvPr/>
        </p:nvSpPr>
        <p:spPr>
          <a:xfrm>
            <a:off x="388445" y="2155187"/>
            <a:ext cx="9623394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cd hadoop-3.1.0/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hadoop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6FD5ECB-7558-43D3-99BB-4702CB2520B8}"/>
              </a:ext>
            </a:extLst>
          </p:cNvPr>
          <p:cNvSpPr txBox="1">
            <a:spLocks/>
          </p:cNvSpPr>
          <p:nvPr/>
        </p:nvSpPr>
        <p:spPr>
          <a:xfrm>
            <a:off x="469081" y="3891879"/>
            <a:ext cx="11270941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15-3.hadoop </a:t>
            </a:r>
            <a:r>
              <a:rPr lang="ko-KR" altLang="en-US" sz="2400" b="1" dirty="0"/>
              <a:t>파일 설정</a:t>
            </a:r>
            <a:endParaRPr lang="en-US" altLang="ko-KR" sz="2400" b="1" dirty="0"/>
          </a:p>
          <a:p>
            <a:r>
              <a:rPr lang="en-US" altLang="ko-KR" sz="2400" b="1" dirty="0"/>
              <a:t>(workers, core-site.xml, hdfs-site.xml, mapred-site.xml, yarn-site.xml, hadoop-env.sh </a:t>
            </a:r>
            <a:endParaRPr lang="ko-KR" altLang="en-US" sz="24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644E1E5-2466-4087-9652-97A665A3058D}"/>
              </a:ext>
            </a:extLst>
          </p:cNvPr>
          <p:cNvCxnSpPr/>
          <p:nvPr/>
        </p:nvCxnSpPr>
        <p:spPr>
          <a:xfrm>
            <a:off x="234563" y="4503298"/>
            <a:ext cx="115054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94DF02-934F-4FB4-92F5-6DC16AA53C5C}"/>
              </a:ext>
            </a:extLst>
          </p:cNvPr>
          <p:cNvSpPr txBox="1"/>
          <p:nvPr/>
        </p:nvSpPr>
        <p:spPr>
          <a:xfrm>
            <a:off x="311504" y="4653052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server01</a:t>
            </a:r>
          </a:p>
          <a:p>
            <a:r>
              <a:rPr lang="en-US" altLang="ko-KR" dirty="0"/>
              <a:t>User: </a:t>
            </a:r>
            <a:r>
              <a:rPr lang="en-US" altLang="ko-KR" dirty="0" err="1"/>
              <a:t>hadoop</a:t>
            </a:r>
            <a:endParaRPr lang="en-US" altLang="ko-KR" dirty="0"/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/home/</a:t>
            </a:r>
            <a:r>
              <a:rPr lang="en-US" altLang="ko-KR" dirty="0" err="1"/>
              <a:t>hadoop</a:t>
            </a:r>
            <a:r>
              <a:rPr lang="en-US" altLang="ko-KR" dirty="0"/>
              <a:t>/hadoop-3.1.0/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hadoop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051152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1887EB-F24A-40B0-9D3C-1AFEA4550E6B}"/>
              </a:ext>
            </a:extLst>
          </p:cNvPr>
          <p:cNvSpPr txBox="1"/>
          <p:nvPr/>
        </p:nvSpPr>
        <p:spPr>
          <a:xfrm>
            <a:off x="470517" y="257452"/>
            <a:ext cx="10395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workers</a:t>
            </a:r>
          </a:p>
          <a:p>
            <a:r>
              <a:rPr lang="en-US" altLang="ko-KR" dirty="0"/>
              <a:t>* </a:t>
            </a:r>
            <a:r>
              <a:rPr lang="ko-KR" altLang="en-US" dirty="0"/>
              <a:t>노드로 사용할 호스트명 입력 </a:t>
            </a:r>
            <a:r>
              <a:rPr lang="en-US" altLang="ko-KR" dirty="0"/>
              <a:t>(</a:t>
            </a:r>
            <a:r>
              <a:rPr lang="ko-KR" altLang="en-US" dirty="0" err="1"/>
              <a:t>하둡</a:t>
            </a:r>
            <a:r>
              <a:rPr lang="en-US" altLang="ko-KR" dirty="0"/>
              <a:t>2</a:t>
            </a:r>
            <a:r>
              <a:rPr lang="ko-KR" altLang="en-US" dirty="0"/>
              <a:t>버전에서는 </a:t>
            </a:r>
            <a:r>
              <a:rPr lang="en-US" altLang="ko-KR" dirty="0"/>
              <a:t>slave </a:t>
            </a:r>
            <a:r>
              <a:rPr lang="ko-KR" altLang="en-US" dirty="0"/>
              <a:t>파일명</a:t>
            </a:r>
            <a:r>
              <a:rPr lang="en-US" altLang="ko-KR" dirty="0"/>
              <a:t>, </a:t>
            </a:r>
            <a:r>
              <a:rPr lang="en-US" altLang="ko-KR" dirty="0" err="1"/>
              <a:t>datanode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nodemanager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5A2D6C-A408-4D19-A9D3-81B89B1ABCAA}"/>
              </a:ext>
            </a:extLst>
          </p:cNvPr>
          <p:cNvSpPr txBox="1"/>
          <p:nvPr/>
        </p:nvSpPr>
        <p:spPr>
          <a:xfrm>
            <a:off x="470516" y="1182210"/>
            <a:ext cx="3124939" cy="14773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vi workers</a:t>
            </a:r>
          </a:p>
          <a:p>
            <a:endParaRPr lang="en-US" altLang="ko-KR" dirty="0"/>
          </a:p>
          <a:p>
            <a:r>
              <a:rPr lang="en-US" altLang="ko-KR" dirty="0"/>
              <a:t>server01</a:t>
            </a:r>
          </a:p>
          <a:p>
            <a:r>
              <a:rPr lang="en-US" altLang="ko-KR" dirty="0"/>
              <a:t>server02</a:t>
            </a:r>
          </a:p>
          <a:p>
            <a:r>
              <a:rPr lang="en-US" altLang="ko-KR" dirty="0"/>
              <a:t>server03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40C459-5C72-4AB3-80B3-880479388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4" y="3586947"/>
            <a:ext cx="3318724" cy="185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9928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1887EB-F24A-40B0-9D3C-1AFEA4550E6B}"/>
              </a:ext>
            </a:extLst>
          </p:cNvPr>
          <p:cNvSpPr txBox="1"/>
          <p:nvPr/>
        </p:nvSpPr>
        <p:spPr>
          <a:xfrm>
            <a:off x="470516" y="2467444"/>
            <a:ext cx="545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core-site.xml</a:t>
            </a:r>
          </a:p>
          <a:p>
            <a:r>
              <a:rPr lang="en-US" altLang="ko-KR" dirty="0"/>
              <a:t>* HDFS</a:t>
            </a:r>
            <a:r>
              <a:rPr lang="ko-KR" altLang="en-US" dirty="0"/>
              <a:t>와 </a:t>
            </a:r>
            <a:r>
              <a:rPr lang="ko-KR" altLang="en-US" dirty="0" err="1"/>
              <a:t>맵리듀스에서</a:t>
            </a:r>
            <a:r>
              <a:rPr lang="ko-KR" altLang="en-US" dirty="0"/>
              <a:t> 공통으로 사용할 환경 설정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5A2D6C-A408-4D19-A9D3-81B89B1ABCAA}"/>
              </a:ext>
            </a:extLst>
          </p:cNvPr>
          <p:cNvSpPr txBox="1"/>
          <p:nvPr/>
        </p:nvSpPr>
        <p:spPr>
          <a:xfrm>
            <a:off x="470516" y="3808923"/>
            <a:ext cx="312493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vi core-site.xml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ACE1E-360E-4855-96D7-0919D19576F8}"/>
              </a:ext>
            </a:extLst>
          </p:cNvPr>
          <p:cNvSpPr txBox="1"/>
          <p:nvPr/>
        </p:nvSpPr>
        <p:spPr>
          <a:xfrm>
            <a:off x="470517" y="571968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server01</a:t>
            </a:r>
          </a:p>
          <a:p>
            <a:r>
              <a:rPr lang="en-US" altLang="ko-KR" dirty="0"/>
              <a:t>User: </a:t>
            </a:r>
            <a:r>
              <a:rPr lang="en-US" altLang="ko-KR" dirty="0" err="1"/>
              <a:t>hadoop</a:t>
            </a:r>
            <a:endParaRPr lang="en-US" altLang="ko-KR" dirty="0"/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/home/</a:t>
            </a:r>
            <a:r>
              <a:rPr lang="en-US" altLang="ko-KR" dirty="0" err="1"/>
              <a:t>hadoop</a:t>
            </a:r>
            <a:r>
              <a:rPr lang="en-US" altLang="ko-KR" dirty="0"/>
              <a:t>/hadoop-3.1.0/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hadoop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146898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80DE30-88CE-4083-9A90-C2491D2A7707}"/>
              </a:ext>
            </a:extLst>
          </p:cNvPr>
          <p:cNvSpPr txBox="1"/>
          <p:nvPr/>
        </p:nvSpPr>
        <p:spPr>
          <a:xfrm>
            <a:off x="506026" y="1704512"/>
            <a:ext cx="9774315" cy="286232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&lt;configuration&gt;</a:t>
            </a:r>
          </a:p>
          <a:p>
            <a:r>
              <a:rPr lang="en-US" altLang="ko-KR" dirty="0"/>
              <a:t>        &lt;property&gt;</a:t>
            </a:r>
          </a:p>
          <a:p>
            <a:r>
              <a:rPr lang="en-US" altLang="ko-KR" dirty="0"/>
              <a:t>                &lt;name&gt;</a:t>
            </a:r>
            <a:r>
              <a:rPr lang="en-US" altLang="ko-KR" dirty="0" err="1"/>
              <a:t>fs.defaultFS</a:t>
            </a:r>
            <a:r>
              <a:rPr lang="en-US" altLang="ko-KR" dirty="0"/>
              <a:t>&lt;/name&gt;</a:t>
            </a:r>
          </a:p>
          <a:p>
            <a:r>
              <a:rPr lang="en-US" altLang="ko-KR" dirty="0"/>
              <a:t>                &lt;value&gt;hdfs://NNHA&lt;/value&gt;</a:t>
            </a:r>
          </a:p>
          <a:p>
            <a:r>
              <a:rPr lang="en-US" altLang="ko-KR" dirty="0"/>
              <a:t>        &lt;/property&gt;</a:t>
            </a:r>
          </a:p>
          <a:p>
            <a:r>
              <a:rPr lang="en-US" altLang="ko-KR" dirty="0"/>
              <a:t>        &lt;property&gt;</a:t>
            </a:r>
          </a:p>
          <a:p>
            <a:r>
              <a:rPr lang="en-US" altLang="ko-KR" dirty="0"/>
              <a:t>                &lt;name&gt;</a:t>
            </a:r>
            <a:r>
              <a:rPr lang="en-US" altLang="ko-KR" dirty="0" err="1"/>
              <a:t>ha.zookeeper.quorum</a:t>
            </a:r>
            <a:r>
              <a:rPr lang="en-US" altLang="ko-KR" dirty="0"/>
              <a:t>&lt;/name&gt;</a:t>
            </a:r>
          </a:p>
          <a:p>
            <a:r>
              <a:rPr lang="en-US" altLang="ko-KR" dirty="0"/>
              <a:t>                &lt;value&gt;server01:2181,server02:2181,server03:2181&lt;/value&gt;</a:t>
            </a:r>
          </a:p>
          <a:p>
            <a:r>
              <a:rPr lang="en-US" altLang="ko-KR" dirty="0"/>
              <a:t>        &lt;/property&gt;</a:t>
            </a:r>
          </a:p>
          <a:p>
            <a:r>
              <a:rPr lang="en-US" altLang="ko-KR" dirty="0"/>
              <a:t>&lt;/configuration&gt;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24436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DBE47AF-DC3E-4DEB-819D-3C93CAC50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31" y="525123"/>
            <a:ext cx="7707945" cy="586679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9A8A332-B5AF-4C30-A9A2-E87EDB3C1CF4}"/>
              </a:ext>
            </a:extLst>
          </p:cNvPr>
          <p:cNvSpPr/>
          <p:nvPr/>
        </p:nvSpPr>
        <p:spPr>
          <a:xfrm>
            <a:off x="541538" y="3835153"/>
            <a:ext cx="7865615" cy="25390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66417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1887EB-F24A-40B0-9D3C-1AFEA4550E6B}"/>
              </a:ext>
            </a:extLst>
          </p:cNvPr>
          <p:cNvSpPr txBox="1"/>
          <p:nvPr/>
        </p:nvSpPr>
        <p:spPr>
          <a:xfrm>
            <a:off x="470516" y="2467444"/>
            <a:ext cx="545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hdfs-site.xml</a:t>
            </a:r>
          </a:p>
          <a:p>
            <a:r>
              <a:rPr lang="en-US" altLang="ko-KR" dirty="0"/>
              <a:t>* HDFS</a:t>
            </a:r>
            <a:r>
              <a:rPr lang="ko-KR" altLang="en-US" dirty="0"/>
              <a:t>에서 사용할 환경 설정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5A2D6C-A408-4D19-A9D3-81B89B1ABCAA}"/>
              </a:ext>
            </a:extLst>
          </p:cNvPr>
          <p:cNvSpPr txBox="1"/>
          <p:nvPr/>
        </p:nvSpPr>
        <p:spPr>
          <a:xfrm>
            <a:off x="470516" y="3808923"/>
            <a:ext cx="312493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vi hdfs-site.xml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ACE1E-360E-4855-96D7-0919D19576F8}"/>
              </a:ext>
            </a:extLst>
          </p:cNvPr>
          <p:cNvSpPr txBox="1"/>
          <p:nvPr/>
        </p:nvSpPr>
        <p:spPr>
          <a:xfrm>
            <a:off x="470517" y="571968"/>
            <a:ext cx="114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server: server01</a:t>
            </a:r>
          </a:p>
          <a:p>
            <a:r>
              <a:rPr lang="en-US" altLang="ko-KR" dirty="0"/>
              <a:t>User: </a:t>
            </a:r>
            <a:r>
              <a:rPr lang="en-US" altLang="ko-KR" dirty="0" err="1"/>
              <a:t>hadoop</a:t>
            </a:r>
            <a:endParaRPr lang="en-US" altLang="ko-KR" dirty="0"/>
          </a:p>
          <a:p>
            <a:r>
              <a:rPr lang="en-US" altLang="ko-KR" dirty="0" err="1"/>
              <a:t>Pwd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/home/</a:t>
            </a:r>
            <a:r>
              <a:rPr lang="en-US" altLang="ko-KR" dirty="0" err="1"/>
              <a:t>hadoop</a:t>
            </a:r>
            <a:r>
              <a:rPr lang="en-US" altLang="ko-KR" dirty="0"/>
              <a:t>/hadoop-3.1.0/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hadoop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743257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80DE30-88CE-4083-9A90-C2491D2A7707}"/>
              </a:ext>
            </a:extLst>
          </p:cNvPr>
          <p:cNvSpPr txBox="1"/>
          <p:nvPr/>
        </p:nvSpPr>
        <p:spPr>
          <a:xfrm>
            <a:off x="334391" y="0"/>
            <a:ext cx="11523217" cy="59093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&lt;configuration&gt;</a:t>
            </a:r>
          </a:p>
          <a:p>
            <a:r>
              <a:rPr lang="en-US" altLang="ko-KR" dirty="0"/>
              <a:t>        &lt;property&gt;</a:t>
            </a:r>
          </a:p>
          <a:p>
            <a:r>
              <a:rPr lang="en-US" altLang="ko-KR" dirty="0"/>
              <a:t>                &lt;name&gt;</a:t>
            </a:r>
            <a:r>
              <a:rPr lang="en-US" altLang="ko-KR" dirty="0" err="1"/>
              <a:t>dfs.client.failover.proxy.provider.NNHA</a:t>
            </a:r>
            <a:r>
              <a:rPr lang="en-US" altLang="ko-KR" dirty="0"/>
              <a:t>&lt;/name&gt;</a:t>
            </a:r>
          </a:p>
          <a:p>
            <a:r>
              <a:rPr lang="en-US" altLang="ko-KR" dirty="0"/>
              <a:t>                &lt;value&gt;org.apache.hadoop.hdfs.server.namenode.ha.ConfiguredFailoverProxyProvider&lt;/value&gt;</a:t>
            </a:r>
          </a:p>
          <a:p>
            <a:r>
              <a:rPr lang="en-US" altLang="ko-KR" dirty="0"/>
              <a:t>        &lt;/property&gt;</a:t>
            </a:r>
          </a:p>
          <a:p>
            <a:r>
              <a:rPr lang="en-US" altLang="ko-KR" dirty="0"/>
              <a:t>        &lt;property&gt;</a:t>
            </a:r>
          </a:p>
          <a:p>
            <a:r>
              <a:rPr lang="en-US" altLang="ko-KR" dirty="0"/>
              <a:t>                &lt;name&gt;</a:t>
            </a:r>
            <a:r>
              <a:rPr lang="en-US" altLang="ko-KR" dirty="0" err="1"/>
              <a:t>dfs.namenode.name.dir</a:t>
            </a:r>
            <a:r>
              <a:rPr lang="en-US" altLang="ko-KR" dirty="0"/>
              <a:t>&lt;/name&gt;</a:t>
            </a:r>
          </a:p>
          <a:p>
            <a:r>
              <a:rPr lang="en-US" altLang="ko-KR" dirty="0"/>
              <a:t>                &lt;value&gt;/</a:t>
            </a:r>
            <a:r>
              <a:rPr lang="en-US" altLang="ko-KR" dirty="0" err="1"/>
              <a:t>dfs</a:t>
            </a:r>
            <a:r>
              <a:rPr lang="en-US" altLang="ko-KR" dirty="0"/>
              <a:t>/</a:t>
            </a:r>
            <a:r>
              <a:rPr lang="en-US" altLang="ko-KR" dirty="0" err="1"/>
              <a:t>namenode</a:t>
            </a:r>
            <a:r>
              <a:rPr lang="en-US" altLang="ko-KR" dirty="0"/>
              <a:t>&lt;/value&gt;</a:t>
            </a:r>
          </a:p>
          <a:p>
            <a:r>
              <a:rPr lang="en-US" altLang="ko-KR" dirty="0"/>
              <a:t>        &lt;/property&gt;</a:t>
            </a:r>
          </a:p>
          <a:p>
            <a:r>
              <a:rPr lang="en-US" altLang="ko-KR" dirty="0"/>
              <a:t>        &lt;property&gt;</a:t>
            </a:r>
          </a:p>
          <a:p>
            <a:r>
              <a:rPr lang="en-US" altLang="ko-KR" dirty="0"/>
              <a:t>                &lt;name&gt;</a:t>
            </a:r>
            <a:r>
              <a:rPr lang="en-US" altLang="ko-KR" dirty="0" err="1"/>
              <a:t>dfs.datanode.data.dir</a:t>
            </a:r>
            <a:r>
              <a:rPr lang="en-US" altLang="ko-KR" dirty="0"/>
              <a:t>&lt;/name&gt;</a:t>
            </a:r>
          </a:p>
          <a:p>
            <a:r>
              <a:rPr lang="en-US" altLang="ko-KR" dirty="0"/>
              <a:t>                &lt;value&gt;/</a:t>
            </a:r>
            <a:r>
              <a:rPr lang="en-US" altLang="ko-KR" dirty="0" err="1"/>
              <a:t>dfs</a:t>
            </a:r>
            <a:r>
              <a:rPr lang="en-US" altLang="ko-KR" dirty="0"/>
              <a:t>/</a:t>
            </a:r>
            <a:r>
              <a:rPr lang="en-US" altLang="ko-KR" dirty="0" err="1"/>
              <a:t>datanode</a:t>
            </a:r>
            <a:r>
              <a:rPr lang="en-US" altLang="ko-KR" dirty="0"/>
              <a:t>&lt;/value&gt;</a:t>
            </a:r>
          </a:p>
          <a:p>
            <a:r>
              <a:rPr lang="en-US" altLang="ko-KR" dirty="0"/>
              <a:t>        &lt;/property&gt;</a:t>
            </a:r>
          </a:p>
          <a:p>
            <a:r>
              <a:rPr lang="en-US" altLang="ko-KR" dirty="0"/>
              <a:t>        &lt;property&gt;</a:t>
            </a:r>
          </a:p>
          <a:p>
            <a:r>
              <a:rPr lang="en-US" altLang="ko-KR" dirty="0"/>
              <a:t>                &lt;name&gt;</a:t>
            </a:r>
            <a:r>
              <a:rPr lang="en-US" altLang="ko-KR" dirty="0" err="1"/>
              <a:t>dfs.journalnode.edits.dir</a:t>
            </a:r>
            <a:r>
              <a:rPr lang="en-US" altLang="ko-KR" dirty="0"/>
              <a:t>&lt;/name&gt;</a:t>
            </a:r>
          </a:p>
          <a:p>
            <a:r>
              <a:rPr lang="en-US" altLang="ko-KR" dirty="0"/>
              <a:t>                &lt;value&gt;/</a:t>
            </a:r>
            <a:r>
              <a:rPr lang="en-US" altLang="ko-KR" dirty="0" err="1"/>
              <a:t>dfs</a:t>
            </a:r>
            <a:r>
              <a:rPr lang="en-US" altLang="ko-KR" dirty="0"/>
              <a:t>/</a:t>
            </a:r>
            <a:r>
              <a:rPr lang="en-US" altLang="ko-KR" dirty="0" err="1"/>
              <a:t>journalnode</a:t>
            </a:r>
            <a:r>
              <a:rPr lang="en-US" altLang="ko-KR" dirty="0"/>
              <a:t>&lt;/value&gt;</a:t>
            </a:r>
          </a:p>
          <a:p>
            <a:r>
              <a:rPr lang="en-US" altLang="ko-KR" dirty="0"/>
              <a:t>        &lt;/property&gt;</a:t>
            </a:r>
          </a:p>
          <a:p>
            <a:r>
              <a:rPr lang="en-US" altLang="ko-KR" dirty="0"/>
              <a:t>        &lt;property&gt;</a:t>
            </a:r>
          </a:p>
          <a:p>
            <a:r>
              <a:rPr lang="en-US" altLang="ko-KR" dirty="0"/>
              <a:t>                &lt;name&gt;</a:t>
            </a:r>
            <a:r>
              <a:rPr lang="en-US" altLang="ko-KR" dirty="0" err="1"/>
              <a:t>dfs.nameservices</a:t>
            </a:r>
            <a:r>
              <a:rPr lang="en-US" altLang="ko-KR" dirty="0"/>
              <a:t>&lt;/name&gt;</a:t>
            </a:r>
          </a:p>
          <a:p>
            <a:r>
              <a:rPr lang="en-US" altLang="ko-KR" dirty="0"/>
              <a:t>                &lt;value&gt;NNHA&lt;/value&gt;</a:t>
            </a:r>
          </a:p>
          <a:p>
            <a:r>
              <a:rPr lang="en-US" altLang="ko-KR" dirty="0"/>
              <a:t>        &lt;/property&gt;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10960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80DE30-88CE-4083-9A90-C2491D2A7707}"/>
              </a:ext>
            </a:extLst>
          </p:cNvPr>
          <p:cNvSpPr txBox="1"/>
          <p:nvPr/>
        </p:nvSpPr>
        <p:spPr>
          <a:xfrm>
            <a:off x="334391" y="0"/>
            <a:ext cx="11523217" cy="67403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&lt;property&gt;</a:t>
            </a:r>
          </a:p>
          <a:p>
            <a:r>
              <a:rPr lang="en-US" altLang="ko-KR" dirty="0"/>
              <a:t>                &lt;name&gt;</a:t>
            </a:r>
            <a:r>
              <a:rPr lang="en-US" altLang="ko-KR" dirty="0" err="1"/>
              <a:t>dfs.ha.namenodes.NNHA</a:t>
            </a:r>
            <a:r>
              <a:rPr lang="en-US" altLang="ko-KR" dirty="0"/>
              <a:t>&lt;/name&gt;</a:t>
            </a:r>
          </a:p>
          <a:p>
            <a:r>
              <a:rPr lang="en-US" altLang="ko-KR" dirty="0"/>
              <a:t>                &lt;value&gt;server01,server02&lt;/value&gt;</a:t>
            </a:r>
          </a:p>
          <a:p>
            <a:r>
              <a:rPr lang="en-US" altLang="ko-KR" dirty="0"/>
              <a:t>        &lt;/property&gt;</a:t>
            </a:r>
          </a:p>
          <a:p>
            <a:r>
              <a:rPr lang="en-US" altLang="ko-KR" dirty="0"/>
              <a:t>        &lt;property&gt;</a:t>
            </a:r>
          </a:p>
          <a:p>
            <a:r>
              <a:rPr lang="en-US" altLang="ko-KR" dirty="0"/>
              <a:t>                &lt;name&gt;dfs.namenode.rpc-address.NNHA.server01&lt;/name&gt;</a:t>
            </a:r>
          </a:p>
          <a:p>
            <a:r>
              <a:rPr lang="en-US" altLang="ko-KR" dirty="0"/>
              <a:t>                &lt;value&gt;server01:8020&lt;/value&gt;</a:t>
            </a:r>
          </a:p>
          <a:p>
            <a:r>
              <a:rPr lang="en-US" altLang="ko-KR" dirty="0"/>
              <a:t>        &lt;/property&gt;</a:t>
            </a:r>
          </a:p>
          <a:p>
            <a:r>
              <a:rPr lang="en-US" altLang="ko-KR" dirty="0"/>
              <a:t>        &lt;property&gt;</a:t>
            </a:r>
          </a:p>
          <a:p>
            <a:r>
              <a:rPr lang="en-US" altLang="ko-KR" dirty="0"/>
              <a:t>                &lt;name&gt;dfs.namenode.rpc-address.NNHA.server02&lt;/name&gt;</a:t>
            </a:r>
          </a:p>
          <a:p>
            <a:r>
              <a:rPr lang="en-US" altLang="ko-KR" dirty="0"/>
              <a:t>                &lt;value&gt;server02:8020&lt;/value&gt;</a:t>
            </a:r>
          </a:p>
          <a:p>
            <a:r>
              <a:rPr lang="en-US" altLang="ko-KR" dirty="0"/>
              <a:t>        &lt;/property&gt;</a:t>
            </a:r>
          </a:p>
          <a:p>
            <a:r>
              <a:rPr lang="en-US" altLang="ko-KR" dirty="0"/>
              <a:t>        &lt;property&gt;</a:t>
            </a:r>
          </a:p>
          <a:p>
            <a:r>
              <a:rPr lang="en-US" altLang="ko-KR" dirty="0"/>
              <a:t>                &lt;name&gt;dfs.namenode.http-address.NNHA.server01&lt;/name&gt;</a:t>
            </a:r>
          </a:p>
          <a:p>
            <a:r>
              <a:rPr lang="en-US" altLang="ko-KR" dirty="0"/>
              <a:t>                &lt;value&gt;server01:9870&lt;/value&gt;</a:t>
            </a:r>
          </a:p>
          <a:p>
            <a:r>
              <a:rPr lang="en-US" altLang="ko-KR" dirty="0"/>
              <a:t>        &lt;/property&gt;</a:t>
            </a:r>
          </a:p>
          <a:p>
            <a:r>
              <a:rPr lang="en-US" altLang="ko-KR" dirty="0"/>
              <a:t>        &lt;property&gt;</a:t>
            </a:r>
          </a:p>
          <a:p>
            <a:r>
              <a:rPr lang="en-US" altLang="ko-KR" dirty="0"/>
              <a:t>                &lt;name&gt;dfs.namenode.http-address.NNHA.server02&lt;/name&gt;</a:t>
            </a:r>
          </a:p>
          <a:p>
            <a:r>
              <a:rPr lang="en-US" altLang="ko-KR" dirty="0"/>
              <a:t>                &lt;value&gt;server02:9870&lt;/value&gt;</a:t>
            </a:r>
          </a:p>
          <a:p>
            <a:r>
              <a:rPr lang="en-US" altLang="ko-KR" dirty="0"/>
              <a:t>        &lt;/property&gt;</a:t>
            </a:r>
          </a:p>
          <a:p>
            <a:r>
              <a:rPr lang="en-US" altLang="ko-KR" dirty="0"/>
              <a:t>        &lt;property&gt;</a:t>
            </a:r>
          </a:p>
          <a:p>
            <a:r>
              <a:rPr lang="en-US" altLang="ko-KR" dirty="0"/>
              <a:t>                &lt;name&gt;</a:t>
            </a:r>
            <a:r>
              <a:rPr lang="en-US" altLang="ko-KR" dirty="0" err="1"/>
              <a:t>dfs.namenode.shared.edits.dir</a:t>
            </a:r>
            <a:r>
              <a:rPr lang="en-US" altLang="ko-KR" dirty="0"/>
              <a:t>&lt;/name&gt;</a:t>
            </a:r>
          </a:p>
          <a:p>
            <a:r>
              <a:rPr lang="en-US" altLang="ko-KR" dirty="0"/>
              <a:t>                &lt;value&gt;qjournal://server01:8485;server02:8485;server03:8485/NNHA&lt;/value&gt;</a:t>
            </a:r>
          </a:p>
          <a:p>
            <a:r>
              <a:rPr lang="en-US" altLang="ko-KR" dirty="0"/>
              <a:t>        &lt;/property&gt;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07427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80DE30-88CE-4083-9A90-C2491D2A7707}"/>
              </a:ext>
            </a:extLst>
          </p:cNvPr>
          <p:cNvSpPr txBox="1"/>
          <p:nvPr/>
        </p:nvSpPr>
        <p:spPr>
          <a:xfrm>
            <a:off x="334391" y="0"/>
            <a:ext cx="11523217" cy="36933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&lt;property&gt;</a:t>
            </a:r>
          </a:p>
          <a:p>
            <a:r>
              <a:rPr lang="en-US" altLang="ko-KR" dirty="0"/>
              <a:t>                &lt;name&gt;</a:t>
            </a:r>
            <a:r>
              <a:rPr lang="en-US" altLang="ko-KR" dirty="0" err="1"/>
              <a:t>dfs.ha.automatic-failover.enabled</a:t>
            </a:r>
            <a:r>
              <a:rPr lang="en-US" altLang="ko-KR" dirty="0"/>
              <a:t>&lt;/name&gt;</a:t>
            </a:r>
          </a:p>
          <a:p>
            <a:r>
              <a:rPr lang="en-US" altLang="ko-KR" dirty="0"/>
              <a:t>                &lt;value&gt;true&lt;/value&gt;</a:t>
            </a:r>
          </a:p>
          <a:p>
            <a:r>
              <a:rPr lang="en-US" altLang="ko-KR" dirty="0"/>
              <a:t>        &lt;/property&gt;</a:t>
            </a:r>
          </a:p>
          <a:p>
            <a:r>
              <a:rPr lang="en-US" altLang="ko-KR" dirty="0"/>
              <a:t>        &lt;property&gt;</a:t>
            </a:r>
          </a:p>
          <a:p>
            <a:r>
              <a:rPr lang="en-US" altLang="ko-KR" dirty="0"/>
              <a:t>                &lt;name&gt;</a:t>
            </a:r>
            <a:r>
              <a:rPr lang="en-US" altLang="ko-KR" dirty="0" err="1"/>
              <a:t>dfs.ha.fencing.methods</a:t>
            </a:r>
            <a:r>
              <a:rPr lang="en-US" altLang="ko-KR" dirty="0"/>
              <a:t>&lt;/name&gt;</a:t>
            </a:r>
          </a:p>
          <a:p>
            <a:r>
              <a:rPr lang="en-US" altLang="ko-KR" dirty="0"/>
              <a:t>                &lt;value&gt;</a:t>
            </a:r>
            <a:r>
              <a:rPr lang="en-US" altLang="ko-KR" dirty="0" err="1"/>
              <a:t>sshfence</a:t>
            </a:r>
            <a:r>
              <a:rPr lang="en-US" altLang="ko-KR" dirty="0"/>
              <a:t>&lt;/value&gt;</a:t>
            </a:r>
          </a:p>
          <a:p>
            <a:r>
              <a:rPr lang="en-US" altLang="ko-KR" dirty="0"/>
              <a:t>        &lt;/property&gt;</a:t>
            </a:r>
          </a:p>
          <a:p>
            <a:r>
              <a:rPr lang="en-US" altLang="ko-KR" dirty="0"/>
              <a:t>        &lt;property&gt;</a:t>
            </a:r>
          </a:p>
          <a:p>
            <a:r>
              <a:rPr lang="en-US" altLang="ko-KR" dirty="0"/>
              <a:t>                &lt;name&gt;</a:t>
            </a:r>
            <a:r>
              <a:rPr lang="en-US" altLang="ko-KR" dirty="0" err="1"/>
              <a:t>dfs.ha.fencing.ssh.private</a:t>
            </a:r>
            <a:r>
              <a:rPr lang="en-US" altLang="ko-KR" dirty="0"/>
              <a:t>-key-files&lt;/name&gt;</a:t>
            </a:r>
          </a:p>
          <a:p>
            <a:r>
              <a:rPr lang="en-US" altLang="ko-KR" dirty="0"/>
              <a:t>                &lt;value&gt;/home/</a:t>
            </a:r>
            <a:r>
              <a:rPr lang="en-US" altLang="ko-KR" dirty="0" err="1"/>
              <a:t>hadoop</a:t>
            </a:r>
            <a:r>
              <a:rPr lang="en-US" altLang="ko-KR" dirty="0"/>
              <a:t>/.</a:t>
            </a:r>
            <a:r>
              <a:rPr lang="en-US" altLang="ko-KR" dirty="0" err="1"/>
              <a:t>ssh</a:t>
            </a:r>
            <a:r>
              <a:rPr lang="en-US" altLang="ko-KR" dirty="0"/>
              <a:t>/</a:t>
            </a:r>
            <a:r>
              <a:rPr lang="en-US" altLang="ko-KR" dirty="0" err="1"/>
              <a:t>id_rsa</a:t>
            </a:r>
            <a:r>
              <a:rPr lang="en-US" altLang="ko-KR" dirty="0"/>
              <a:t>&lt;/value&gt;</a:t>
            </a:r>
          </a:p>
          <a:p>
            <a:r>
              <a:rPr lang="en-US" altLang="ko-KR" dirty="0"/>
              <a:t>        &lt;/property&gt;</a:t>
            </a:r>
          </a:p>
          <a:p>
            <a:r>
              <a:rPr lang="en-US" altLang="ko-KR" dirty="0"/>
              <a:t>&lt;/configuration&gt;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21359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FE1131A-AECD-43AF-AEFE-55B13A7D7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21" y="0"/>
            <a:ext cx="8779213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72E7D1D-056C-403B-B1C5-17EDDF42E94D}"/>
              </a:ext>
            </a:extLst>
          </p:cNvPr>
          <p:cNvSpPr/>
          <p:nvPr/>
        </p:nvSpPr>
        <p:spPr>
          <a:xfrm>
            <a:off x="257452" y="2894120"/>
            <a:ext cx="8806649" cy="3963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49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</TotalTime>
  <Words>4996</Words>
  <Application>Microsoft Office PowerPoint</Application>
  <PresentationFormat>와이드스크린</PresentationFormat>
  <Paragraphs>864</Paragraphs>
  <Slides>129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129</vt:i4>
      </vt:variant>
    </vt:vector>
  </HeadingPairs>
  <TitlesOfParts>
    <vt:vector size="132" baseType="lpstr">
      <vt:lpstr>맑은 고딕</vt:lpstr>
      <vt:lpstr>Arial</vt:lpstr>
      <vt:lpstr>Office 테마</vt:lpstr>
      <vt:lpstr>Apache Hadoop install guide</vt:lpstr>
      <vt:lpstr>1. 구성 환경 및 사전 준비</vt:lpstr>
      <vt:lpstr>2. 가상 서버 생성</vt:lpstr>
      <vt:lpstr>2. 가상 서버 생성</vt:lpstr>
      <vt:lpstr>2. 가상 서버 생성</vt:lpstr>
      <vt:lpstr>2. 가상 서버 생성</vt:lpstr>
      <vt:lpstr>2. 가상 서버 생성</vt:lpstr>
      <vt:lpstr>2. 가상 서버 생성</vt:lpstr>
      <vt:lpstr>2. 가상 서버 생성</vt:lpstr>
      <vt:lpstr>2. 가상 서버 생성</vt:lpstr>
      <vt:lpstr>2. 가상 서버 생성</vt:lpstr>
      <vt:lpstr>2. 가상 서버 생성</vt:lpstr>
      <vt:lpstr>2. 가상 서버 생성</vt:lpstr>
      <vt:lpstr>2. 가상 서버 생성</vt:lpstr>
      <vt:lpstr>2. 가상 서버 생성</vt:lpstr>
      <vt:lpstr>2. 가상 서버 생성</vt:lpstr>
      <vt:lpstr>2. 가상 서버 생성</vt:lpstr>
      <vt:lpstr>2. 가상 서버 생성</vt:lpstr>
      <vt:lpstr>2. 가상 서버 생성</vt:lpstr>
      <vt:lpstr>2. 가상 서버 생성</vt:lpstr>
      <vt:lpstr>2. 가상 서버 생성</vt:lpstr>
      <vt:lpstr>2. 가상 서버 생성</vt:lpstr>
      <vt:lpstr>2. 가상 서버 생성</vt:lpstr>
      <vt:lpstr>2. 가상 서버 생성</vt:lpstr>
      <vt:lpstr>2. 가상 서버 생성</vt:lpstr>
      <vt:lpstr>2. 가상 서버 생성</vt:lpstr>
      <vt:lpstr>2. 가상 서버 생성</vt:lpstr>
      <vt:lpstr>2. 가상 서버 생성</vt:lpstr>
      <vt:lpstr>2. 가상 서버 생성</vt:lpstr>
      <vt:lpstr>2. 가상 서버 생성</vt:lpstr>
      <vt:lpstr>2. 가상 서버 생성</vt:lpstr>
      <vt:lpstr>2. 가상 서버 생성</vt:lpstr>
      <vt:lpstr>3. 네트워크 설정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하둡 3.1.0 설치 가이드</dc:title>
  <dc:creator>KCW</dc:creator>
  <cp:lastModifiedBy>KCW</cp:lastModifiedBy>
  <cp:revision>421</cp:revision>
  <dcterms:created xsi:type="dcterms:W3CDTF">2021-01-27T02:04:39Z</dcterms:created>
  <dcterms:modified xsi:type="dcterms:W3CDTF">2021-01-29T08:17:10Z</dcterms:modified>
</cp:coreProperties>
</file>