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84" r:id="rId4"/>
    <p:sldId id="279" r:id="rId5"/>
    <p:sldId id="280" r:id="rId6"/>
    <p:sldId id="281" r:id="rId7"/>
    <p:sldId id="282" r:id="rId8"/>
    <p:sldId id="261" r:id="rId9"/>
    <p:sldId id="285" r:id="rId10"/>
    <p:sldId id="272" r:id="rId11"/>
    <p:sldId id="27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현" initials="김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9B393-1BEC-4FCE-AC6A-F2C2F0ED025F}" v="21" dt="2020-08-07T01:29:09.708"/>
    <p1510:client id="{E5022166-714E-4AC6-B461-2A6D6B159A8E}" v="560" dt="2020-08-06T07:22:40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86341" autoAdjust="0"/>
  </p:normalViewPr>
  <p:slideViewPr>
    <p:cSldViewPr snapToGrid="0">
      <p:cViewPr varScale="1">
        <p:scale>
          <a:sx n="91" d="100"/>
          <a:sy n="91" d="100"/>
        </p:scale>
        <p:origin x="9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ef1d7d13-1d9e-45c7-8b3c-940d9bdc36d8" providerId="ADAL" clId="{E5022166-714E-4AC6-B461-2A6D6B159A8E}"/>
    <pc:docChg chg="undo custSel mod addSld delSld modSld sldOrd">
      <pc:chgData name="김대현" userId="ef1d7d13-1d9e-45c7-8b3c-940d9bdc36d8" providerId="ADAL" clId="{E5022166-714E-4AC6-B461-2A6D6B159A8E}" dt="2020-08-06T07:23:20.111" v="6628" actId="20577"/>
      <pc:docMkLst>
        <pc:docMk/>
      </pc:docMkLst>
      <pc:sldChg chg="addSp delSp modSp mod setBg setClrOvrMap">
        <pc:chgData name="김대현" userId="ef1d7d13-1d9e-45c7-8b3c-940d9bdc36d8" providerId="ADAL" clId="{E5022166-714E-4AC6-B461-2A6D6B159A8E}" dt="2020-08-03T03:16:27.448" v="66" actId="26606"/>
        <pc:sldMkLst>
          <pc:docMk/>
          <pc:sldMk cId="3827988629" sldId="256"/>
        </pc:sldMkLst>
        <pc:spChg chg="mod">
          <ac:chgData name="김대현" userId="ef1d7d13-1d9e-45c7-8b3c-940d9bdc36d8" providerId="ADAL" clId="{E5022166-714E-4AC6-B461-2A6D6B159A8E}" dt="2020-08-03T03:16:27.448" v="66" actId="26606"/>
          <ac:spMkLst>
            <pc:docMk/>
            <pc:sldMk cId="3827988629" sldId="256"/>
            <ac:spMk id="2" creationId="{1E03F8B1-94A2-458B-BD6A-372C73424424}"/>
          </ac:spMkLst>
        </pc:spChg>
        <pc:spChg chg="mod">
          <ac:chgData name="김대현" userId="ef1d7d13-1d9e-45c7-8b3c-940d9bdc36d8" providerId="ADAL" clId="{E5022166-714E-4AC6-B461-2A6D6B159A8E}" dt="2020-08-03T03:16:27.448" v="66" actId="26606"/>
          <ac:spMkLst>
            <pc:docMk/>
            <pc:sldMk cId="3827988629" sldId="256"/>
            <ac:spMk id="3" creationId="{B5CDB340-DD88-4BD1-8F5B-C7892AD608E7}"/>
          </ac:spMkLst>
        </pc:spChg>
        <pc:spChg chg="add del">
          <ac:chgData name="김대현" userId="ef1d7d13-1d9e-45c7-8b3c-940d9bdc36d8" providerId="ADAL" clId="{E5022166-714E-4AC6-B461-2A6D6B159A8E}" dt="2020-08-03T03:15:43.312" v="17" actId="26606"/>
          <ac:spMkLst>
            <pc:docMk/>
            <pc:sldMk cId="3827988629" sldId="256"/>
            <ac:spMk id="8" creationId="{0B3B9DBC-97CC-4A18-B4A6-66E240292269}"/>
          </ac:spMkLst>
        </pc:spChg>
        <pc:spChg chg="add del">
          <ac:chgData name="김대현" userId="ef1d7d13-1d9e-45c7-8b3c-940d9bdc36d8" providerId="ADAL" clId="{E5022166-714E-4AC6-B461-2A6D6B159A8E}" dt="2020-08-03T03:15:39.808" v="15" actId="26606"/>
          <ac:spMkLst>
            <pc:docMk/>
            <pc:sldMk cId="3827988629" sldId="256"/>
            <ac:spMk id="9" creationId="{71B2258F-86CA-4D4D-8270-BC05FCDEBFB3}"/>
          </ac:spMkLst>
        </pc:spChg>
        <pc:spChg chg="add del">
          <ac:chgData name="김대현" userId="ef1d7d13-1d9e-45c7-8b3c-940d9bdc36d8" providerId="ADAL" clId="{E5022166-714E-4AC6-B461-2A6D6B159A8E}" dt="2020-08-03T03:15:43.312" v="17" actId="26606"/>
          <ac:spMkLst>
            <pc:docMk/>
            <pc:sldMk cId="3827988629" sldId="256"/>
            <ac:spMk id="10" creationId="{F4492644-1D84-449E-94E4-5FC5C873D32E}"/>
          </ac:spMkLst>
        </pc:spChg>
        <pc:spChg chg="add del">
          <ac:chgData name="김대현" userId="ef1d7d13-1d9e-45c7-8b3c-940d9bdc36d8" providerId="ADAL" clId="{E5022166-714E-4AC6-B461-2A6D6B159A8E}" dt="2020-08-03T03:15:47.849" v="21" actId="26606"/>
          <ac:spMkLst>
            <pc:docMk/>
            <pc:sldMk cId="3827988629" sldId="256"/>
            <ac:spMk id="11" creationId="{AB58EF07-17C2-48CF-ABB0-EEF1F17CB8F0}"/>
          </ac:spMkLst>
        </pc:spChg>
        <pc:spChg chg="add del">
          <ac:chgData name="김대현" userId="ef1d7d13-1d9e-45c7-8b3c-940d9bdc36d8" providerId="ADAL" clId="{E5022166-714E-4AC6-B461-2A6D6B159A8E}" dt="2020-08-03T03:15:43.312" v="17" actId="26606"/>
          <ac:spMkLst>
            <pc:docMk/>
            <pc:sldMk cId="3827988629" sldId="256"/>
            <ac:spMk id="12" creationId="{94EE1A74-DEBF-434E-8B5E-7AB296ECBE08}"/>
          </ac:spMkLst>
        </pc:spChg>
        <pc:spChg chg="add del">
          <ac:chgData name="김대현" userId="ef1d7d13-1d9e-45c7-8b3c-940d9bdc36d8" providerId="ADAL" clId="{E5022166-714E-4AC6-B461-2A6D6B159A8E}" dt="2020-08-03T03:15:47.849" v="21" actId="26606"/>
          <ac:spMkLst>
            <pc:docMk/>
            <pc:sldMk cId="3827988629" sldId="256"/>
            <ac:spMk id="13" creationId="{AF2F604E-43BE-4DC3-B983-E071523364F8}"/>
          </ac:spMkLst>
        </pc:spChg>
        <pc:spChg chg="add del">
          <ac:chgData name="김대현" userId="ef1d7d13-1d9e-45c7-8b3c-940d9bdc36d8" providerId="ADAL" clId="{E5022166-714E-4AC6-B461-2A6D6B159A8E}" dt="2020-08-03T03:15:43.312" v="17" actId="26606"/>
          <ac:spMkLst>
            <pc:docMk/>
            <pc:sldMk cId="3827988629" sldId="256"/>
            <ac:spMk id="14" creationId="{8C7C4D4B-92D9-4FA4-A294-749E8574FF51}"/>
          </ac:spMkLst>
        </pc:spChg>
        <pc:spChg chg="add del">
          <ac:chgData name="김대현" userId="ef1d7d13-1d9e-45c7-8b3c-940d9bdc36d8" providerId="ADAL" clId="{E5022166-714E-4AC6-B461-2A6D6B159A8E}" dt="2020-08-03T03:15:47.849" v="21" actId="26606"/>
          <ac:spMkLst>
            <pc:docMk/>
            <pc:sldMk cId="3827988629" sldId="256"/>
            <ac:spMk id="15" creationId="{08C9B587-E65E-4B52-B37C-ABEBB6E87928}"/>
          </ac:spMkLst>
        </pc:spChg>
        <pc:spChg chg="add del">
          <ac:chgData name="김대현" userId="ef1d7d13-1d9e-45c7-8b3c-940d9bdc36d8" providerId="ADAL" clId="{E5022166-714E-4AC6-B461-2A6D6B159A8E}" dt="2020-08-03T03:15:43.312" v="17" actId="26606"/>
          <ac:spMkLst>
            <pc:docMk/>
            <pc:sldMk cId="3827988629" sldId="256"/>
            <ac:spMk id="16" creationId="{BADA3358-2A3F-41B0-A458-6FD1DB3AF9BB}"/>
          </ac:spMkLst>
        </pc:spChg>
        <pc:spChg chg="add del">
          <ac:chgData name="김대현" userId="ef1d7d13-1d9e-45c7-8b3c-940d9bdc36d8" providerId="ADAL" clId="{E5022166-714E-4AC6-B461-2A6D6B159A8E}" dt="2020-08-03T03:15:43.312" v="17" actId="26606"/>
          <ac:spMkLst>
            <pc:docMk/>
            <pc:sldMk cId="3827988629" sldId="256"/>
            <ac:spMk id="18" creationId="{E4737216-37B2-43AD-AB08-05BFCCEFC99E}"/>
          </ac:spMkLst>
        </pc:spChg>
        <pc:spChg chg="add del">
          <ac:chgData name="김대현" userId="ef1d7d13-1d9e-45c7-8b3c-940d9bdc36d8" providerId="ADAL" clId="{E5022166-714E-4AC6-B461-2A6D6B159A8E}" dt="2020-08-03T03:15:45.490" v="19" actId="26606"/>
          <ac:spMkLst>
            <pc:docMk/>
            <pc:sldMk cId="3827988629" sldId="256"/>
            <ac:spMk id="20" creationId="{71B2258F-86CA-4D4D-8270-BC05FCDEBFB3}"/>
          </ac:spMkLst>
        </pc:spChg>
        <pc:spChg chg="add del">
          <ac:chgData name="김대현" userId="ef1d7d13-1d9e-45c7-8b3c-940d9bdc36d8" providerId="ADAL" clId="{E5022166-714E-4AC6-B461-2A6D6B159A8E}" dt="2020-08-03T03:15:47.849" v="21" actId="26606"/>
          <ac:spMkLst>
            <pc:docMk/>
            <pc:sldMk cId="3827988629" sldId="256"/>
            <ac:spMk id="23" creationId="{0671A8AE-40A1-4631-A6B8-581AFF065482}"/>
          </ac:spMkLst>
        </pc:spChg>
        <pc:spChg chg="add del">
          <ac:chgData name="김대현" userId="ef1d7d13-1d9e-45c7-8b3c-940d9bdc36d8" providerId="ADAL" clId="{E5022166-714E-4AC6-B461-2A6D6B159A8E}" dt="2020-08-03T03:15:48.402" v="23" actId="26606"/>
          <ac:spMkLst>
            <pc:docMk/>
            <pc:sldMk cId="3827988629" sldId="256"/>
            <ac:spMk id="26" creationId="{71B2258F-86CA-4D4D-8270-BC05FCDEBFB3}"/>
          </ac:spMkLst>
        </pc:spChg>
        <pc:spChg chg="add del">
          <ac:chgData name="김대현" userId="ef1d7d13-1d9e-45c7-8b3c-940d9bdc36d8" providerId="ADAL" clId="{E5022166-714E-4AC6-B461-2A6D6B159A8E}" dt="2020-08-03T03:15:51.833" v="25" actId="26606"/>
          <ac:spMkLst>
            <pc:docMk/>
            <pc:sldMk cId="3827988629" sldId="256"/>
            <ac:spMk id="29" creationId="{0671A8AE-40A1-4631-A6B8-581AFF065482}"/>
          </ac:spMkLst>
        </pc:spChg>
        <pc:spChg chg="add del">
          <ac:chgData name="김대현" userId="ef1d7d13-1d9e-45c7-8b3c-940d9bdc36d8" providerId="ADAL" clId="{E5022166-714E-4AC6-B461-2A6D6B159A8E}" dt="2020-08-03T03:15:51.833" v="25" actId="26606"/>
          <ac:spMkLst>
            <pc:docMk/>
            <pc:sldMk cId="3827988629" sldId="256"/>
            <ac:spMk id="31" creationId="{AB58EF07-17C2-48CF-ABB0-EEF1F17CB8F0}"/>
          </ac:spMkLst>
        </pc:spChg>
        <pc:spChg chg="add del">
          <ac:chgData name="김대현" userId="ef1d7d13-1d9e-45c7-8b3c-940d9bdc36d8" providerId="ADAL" clId="{E5022166-714E-4AC6-B461-2A6D6B159A8E}" dt="2020-08-03T03:15:51.833" v="25" actId="26606"/>
          <ac:spMkLst>
            <pc:docMk/>
            <pc:sldMk cId="3827988629" sldId="256"/>
            <ac:spMk id="32" creationId="{AF2F604E-43BE-4DC3-B983-E071523364F8}"/>
          </ac:spMkLst>
        </pc:spChg>
        <pc:spChg chg="add del">
          <ac:chgData name="김대현" userId="ef1d7d13-1d9e-45c7-8b3c-940d9bdc36d8" providerId="ADAL" clId="{E5022166-714E-4AC6-B461-2A6D6B159A8E}" dt="2020-08-03T03:15:51.833" v="25" actId="26606"/>
          <ac:spMkLst>
            <pc:docMk/>
            <pc:sldMk cId="3827988629" sldId="256"/>
            <ac:spMk id="33" creationId="{08C9B587-E65E-4B52-B37C-ABEBB6E87928}"/>
          </ac:spMkLst>
        </pc:spChg>
        <pc:spChg chg="add del">
          <ac:chgData name="김대현" userId="ef1d7d13-1d9e-45c7-8b3c-940d9bdc36d8" providerId="ADAL" clId="{E5022166-714E-4AC6-B461-2A6D6B159A8E}" dt="2020-08-03T03:16:27.448" v="66" actId="26606"/>
          <ac:spMkLst>
            <pc:docMk/>
            <pc:sldMk cId="3827988629" sldId="256"/>
            <ac:spMk id="35" creationId="{71B2258F-86CA-4D4D-8270-BC05FCDEBFB3}"/>
          </ac:spMkLst>
        </pc:spChg>
        <pc:spChg chg="add del">
          <ac:chgData name="김대현" userId="ef1d7d13-1d9e-45c7-8b3c-940d9bdc36d8" providerId="ADAL" clId="{E5022166-714E-4AC6-B461-2A6D6B159A8E}" dt="2020-08-03T03:16:20.256" v="55" actId="26606"/>
          <ac:spMkLst>
            <pc:docMk/>
            <pc:sldMk cId="3827988629" sldId="256"/>
            <ac:spMk id="38" creationId="{C1DD1A8A-57D5-4A81-AD04-532B043C5611}"/>
          </ac:spMkLst>
        </pc:spChg>
        <pc:spChg chg="add del">
          <ac:chgData name="김대현" userId="ef1d7d13-1d9e-45c7-8b3c-940d9bdc36d8" providerId="ADAL" clId="{E5022166-714E-4AC6-B461-2A6D6B159A8E}" dt="2020-08-03T03:16:20.256" v="55" actId="26606"/>
          <ac:spMkLst>
            <pc:docMk/>
            <pc:sldMk cId="3827988629" sldId="256"/>
            <ac:spMk id="39" creationId="{007891EC-4501-44ED-A8C8-B11B6DB767AB}"/>
          </ac:spMkLst>
        </pc:spChg>
        <pc:spChg chg="add del">
          <ac:chgData name="김대현" userId="ef1d7d13-1d9e-45c7-8b3c-940d9bdc36d8" providerId="ADAL" clId="{E5022166-714E-4AC6-B461-2A6D6B159A8E}" dt="2020-08-03T03:16:24.224" v="59" actId="26606"/>
          <ac:spMkLst>
            <pc:docMk/>
            <pc:sldMk cId="3827988629" sldId="256"/>
            <ac:spMk id="40" creationId="{C1DD1A8A-57D5-4A81-AD04-532B043C5611}"/>
          </ac:spMkLst>
        </pc:spChg>
        <pc:spChg chg="add del">
          <ac:chgData name="김대현" userId="ef1d7d13-1d9e-45c7-8b3c-940d9bdc36d8" providerId="ADAL" clId="{E5022166-714E-4AC6-B461-2A6D6B159A8E}" dt="2020-08-03T03:16:18.969" v="51" actId="26606"/>
          <ac:spMkLst>
            <pc:docMk/>
            <pc:sldMk cId="3827988629" sldId="256"/>
            <ac:spMk id="41" creationId="{5A59F003-E00A-43F9-91DC-CC54E3B87466}"/>
          </ac:spMkLst>
        </pc:spChg>
        <pc:spChg chg="add del">
          <ac:chgData name="김대현" userId="ef1d7d13-1d9e-45c7-8b3c-940d9bdc36d8" providerId="ADAL" clId="{E5022166-714E-4AC6-B461-2A6D6B159A8E}" dt="2020-08-03T03:16:24.224" v="59" actId="26606"/>
          <ac:spMkLst>
            <pc:docMk/>
            <pc:sldMk cId="3827988629" sldId="256"/>
            <ac:spMk id="42" creationId="{007891EC-4501-44ED-A8C8-B11B6DB767AB}"/>
          </ac:spMkLst>
        </pc:spChg>
        <pc:spChg chg="add del">
          <ac:chgData name="김대현" userId="ef1d7d13-1d9e-45c7-8b3c-940d9bdc36d8" providerId="ADAL" clId="{E5022166-714E-4AC6-B461-2A6D6B159A8E}" dt="2020-08-03T03:16:18.969" v="51" actId="26606"/>
          <ac:spMkLst>
            <pc:docMk/>
            <pc:sldMk cId="3827988629" sldId="256"/>
            <ac:spMk id="43" creationId="{D74A4382-E3AD-430A-9A1F-DFA3E0E77A7D}"/>
          </ac:spMkLst>
        </pc:spChg>
        <pc:spChg chg="add del">
          <ac:chgData name="김대현" userId="ef1d7d13-1d9e-45c7-8b3c-940d9bdc36d8" providerId="ADAL" clId="{E5022166-714E-4AC6-B461-2A6D6B159A8E}" dt="2020-08-03T03:16:25.720" v="61" actId="26606"/>
          <ac:spMkLst>
            <pc:docMk/>
            <pc:sldMk cId="3827988629" sldId="256"/>
            <ac:spMk id="44" creationId="{E91DC736-0EF8-4F87-9146-EBF1D2EE4D3D}"/>
          </ac:spMkLst>
        </pc:spChg>
        <pc:spChg chg="add del">
          <ac:chgData name="김대현" userId="ef1d7d13-1d9e-45c7-8b3c-940d9bdc36d8" providerId="ADAL" clId="{E5022166-714E-4AC6-B461-2A6D6B159A8E}" dt="2020-08-03T03:16:18.969" v="51" actId="26606"/>
          <ac:spMkLst>
            <pc:docMk/>
            <pc:sldMk cId="3827988629" sldId="256"/>
            <ac:spMk id="45" creationId="{79F40191-0F44-4FD1-82CC-ACB507C14BE6}"/>
          </ac:spMkLst>
        </pc:spChg>
        <pc:spChg chg="add del">
          <ac:chgData name="김대현" userId="ef1d7d13-1d9e-45c7-8b3c-940d9bdc36d8" providerId="ADAL" clId="{E5022166-714E-4AC6-B461-2A6D6B159A8E}" dt="2020-08-03T03:16:25.720" v="61" actId="26606"/>
          <ac:spMkLst>
            <pc:docMk/>
            <pc:sldMk cId="3827988629" sldId="256"/>
            <ac:spMk id="46" creationId="{097CD68E-23E3-4007-8847-CD0944C4F7BE}"/>
          </ac:spMkLst>
        </pc:spChg>
        <pc:spChg chg="add del">
          <ac:chgData name="김대현" userId="ef1d7d13-1d9e-45c7-8b3c-940d9bdc36d8" providerId="ADAL" clId="{E5022166-714E-4AC6-B461-2A6D6B159A8E}" dt="2020-08-03T03:16:25.720" v="61" actId="26606"/>
          <ac:spMkLst>
            <pc:docMk/>
            <pc:sldMk cId="3827988629" sldId="256"/>
            <ac:spMk id="47" creationId="{08C9B587-E65E-4B52-B37C-ABEBB6E87928}"/>
          </ac:spMkLst>
        </pc:spChg>
        <pc:spChg chg="add del">
          <ac:chgData name="김대현" userId="ef1d7d13-1d9e-45c7-8b3c-940d9bdc36d8" providerId="ADAL" clId="{E5022166-714E-4AC6-B461-2A6D6B159A8E}" dt="2020-08-03T03:16:25.720" v="61" actId="26606"/>
          <ac:spMkLst>
            <pc:docMk/>
            <pc:sldMk cId="3827988629" sldId="256"/>
            <ac:spMk id="48" creationId="{AF2F604E-43BE-4DC3-B983-E071523364F8}"/>
          </ac:spMkLst>
        </pc:spChg>
        <pc:spChg chg="add">
          <ac:chgData name="김대현" userId="ef1d7d13-1d9e-45c7-8b3c-940d9bdc36d8" providerId="ADAL" clId="{E5022166-714E-4AC6-B461-2A6D6B159A8E}" dt="2020-08-03T03:16:27.448" v="66" actId="26606"/>
          <ac:spMkLst>
            <pc:docMk/>
            <pc:sldMk cId="3827988629" sldId="256"/>
            <ac:spMk id="49" creationId="{5A59F003-E00A-43F9-91DC-CC54E3B87466}"/>
          </ac:spMkLst>
        </pc:spChg>
        <pc:spChg chg="add del">
          <ac:chgData name="김대현" userId="ef1d7d13-1d9e-45c7-8b3c-940d9bdc36d8" providerId="ADAL" clId="{E5022166-714E-4AC6-B461-2A6D6B159A8E}" dt="2020-08-03T03:16:26.408" v="63" actId="26606"/>
          <ac:spMkLst>
            <pc:docMk/>
            <pc:sldMk cId="3827988629" sldId="256"/>
            <ac:spMk id="50" creationId="{C1DD1A8A-57D5-4A81-AD04-532B043C5611}"/>
          </ac:spMkLst>
        </pc:spChg>
        <pc:spChg chg="add del">
          <ac:chgData name="김대현" userId="ef1d7d13-1d9e-45c7-8b3c-940d9bdc36d8" providerId="ADAL" clId="{E5022166-714E-4AC6-B461-2A6D6B159A8E}" dt="2020-08-03T03:16:26.408" v="63" actId="26606"/>
          <ac:spMkLst>
            <pc:docMk/>
            <pc:sldMk cId="3827988629" sldId="256"/>
            <ac:spMk id="51" creationId="{007891EC-4501-44ED-A8C8-B11B6DB767AB}"/>
          </ac:spMkLst>
        </pc:spChg>
        <pc:spChg chg="add">
          <ac:chgData name="김대현" userId="ef1d7d13-1d9e-45c7-8b3c-940d9bdc36d8" providerId="ADAL" clId="{E5022166-714E-4AC6-B461-2A6D6B159A8E}" dt="2020-08-03T03:16:27.448" v="66" actId="26606"/>
          <ac:spMkLst>
            <pc:docMk/>
            <pc:sldMk cId="3827988629" sldId="256"/>
            <ac:spMk id="52" creationId="{D74A4382-E3AD-430A-9A1F-DFA3E0E77A7D}"/>
          </ac:spMkLst>
        </pc:spChg>
        <pc:spChg chg="add">
          <ac:chgData name="김대현" userId="ef1d7d13-1d9e-45c7-8b3c-940d9bdc36d8" providerId="ADAL" clId="{E5022166-714E-4AC6-B461-2A6D6B159A8E}" dt="2020-08-03T03:16:27.448" v="66" actId="26606"/>
          <ac:spMkLst>
            <pc:docMk/>
            <pc:sldMk cId="3827988629" sldId="256"/>
            <ac:spMk id="53" creationId="{79F40191-0F44-4FD1-82CC-ACB507C14BE6}"/>
          </ac:spMkLst>
        </pc:spChg>
        <pc:picChg chg="add del">
          <ac:chgData name="김대현" userId="ef1d7d13-1d9e-45c7-8b3c-940d9bdc36d8" providerId="ADAL" clId="{E5022166-714E-4AC6-B461-2A6D6B159A8E}" dt="2020-08-03T03:15:39.808" v="15" actId="26606"/>
          <ac:picMkLst>
            <pc:docMk/>
            <pc:sldMk cId="3827988629" sldId="256"/>
            <ac:picMk id="5" creationId="{79FC2E71-9E21-462C-8C4E-5A326314D699}"/>
          </ac:picMkLst>
        </pc:picChg>
        <pc:picChg chg="add del">
          <ac:chgData name="김대현" userId="ef1d7d13-1d9e-45c7-8b3c-940d9bdc36d8" providerId="ADAL" clId="{E5022166-714E-4AC6-B461-2A6D6B159A8E}" dt="2020-08-03T03:15:45.490" v="19" actId="26606"/>
          <ac:picMkLst>
            <pc:docMk/>
            <pc:sldMk cId="3827988629" sldId="256"/>
            <ac:picMk id="21" creationId="{79FC2E71-9E21-462C-8C4E-5A326314D699}"/>
          </ac:picMkLst>
        </pc:picChg>
        <pc:picChg chg="add del">
          <ac:chgData name="김대현" userId="ef1d7d13-1d9e-45c7-8b3c-940d9bdc36d8" providerId="ADAL" clId="{E5022166-714E-4AC6-B461-2A6D6B159A8E}" dt="2020-08-03T03:15:47.849" v="21" actId="26606"/>
          <ac:picMkLst>
            <pc:docMk/>
            <pc:sldMk cId="3827988629" sldId="256"/>
            <ac:picMk id="24" creationId="{69B789C8-CCE2-441F-A88F-0D540D880DB1}"/>
          </ac:picMkLst>
        </pc:picChg>
        <pc:picChg chg="add del">
          <ac:chgData name="김대현" userId="ef1d7d13-1d9e-45c7-8b3c-940d9bdc36d8" providerId="ADAL" clId="{E5022166-714E-4AC6-B461-2A6D6B159A8E}" dt="2020-08-03T03:15:48.402" v="23" actId="26606"/>
          <ac:picMkLst>
            <pc:docMk/>
            <pc:sldMk cId="3827988629" sldId="256"/>
            <ac:picMk id="27" creationId="{79FC2E71-9E21-462C-8C4E-5A326314D699}"/>
          </ac:picMkLst>
        </pc:picChg>
        <pc:picChg chg="add del">
          <ac:chgData name="김대현" userId="ef1d7d13-1d9e-45c7-8b3c-940d9bdc36d8" providerId="ADAL" clId="{E5022166-714E-4AC6-B461-2A6D6B159A8E}" dt="2020-08-03T03:15:51.833" v="25" actId="26606"/>
          <ac:picMkLst>
            <pc:docMk/>
            <pc:sldMk cId="3827988629" sldId="256"/>
            <ac:picMk id="30" creationId="{69B789C8-CCE2-441F-A88F-0D540D880DB1}"/>
          </ac:picMkLst>
        </pc:picChg>
        <pc:picChg chg="add mod">
          <ac:chgData name="김대현" userId="ef1d7d13-1d9e-45c7-8b3c-940d9bdc36d8" providerId="ADAL" clId="{E5022166-714E-4AC6-B461-2A6D6B159A8E}" dt="2020-08-03T03:16:27.448" v="66" actId="26606"/>
          <ac:picMkLst>
            <pc:docMk/>
            <pc:sldMk cId="3827988629" sldId="256"/>
            <ac:picMk id="36" creationId="{79FC2E71-9E21-462C-8C4E-5A326314D699}"/>
          </ac:picMkLst>
        </pc:picChg>
      </pc:sldChg>
      <pc:sldChg chg="addSp delSp modSp del mod setBg">
        <pc:chgData name="김대현" userId="ef1d7d13-1d9e-45c7-8b3c-940d9bdc36d8" providerId="ADAL" clId="{E5022166-714E-4AC6-B461-2A6D6B159A8E}" dt="2020-08-05T08:16:35.411" v="1823" actId="2696"/>
        <pc:sldMkLst>
          <pc:docMk/>
          <pc:sldMk cId="3436863524" sldId="257"/>
        </pc:sldMkLst>
        <pc:spChg chg="mod">
          <ac:chgData name="김대현" userId="ef1d7d13-1d9e-45c7-8b3c-940d9bdc36d8" providerId="ADAL" clId="{E5022166-714E-4AC6-B461-2A6D6B159A8E}" dt="2020-08-05T08:15:48.740" v="1811" actId="1076"/>
          <ac:spMkLst>
            <pc:docMk/>
            <pc:sldMk cId="3436863524" sldId="257"/>
            <ac:spMk id="2" creationId="{260ED608-666C-4DFE-A1C4-9325F991E82E}"/>
          </ac:spMkLst>
        </pc:spChg>
        <pc:spChg chg="add del mod">
          <ac:chgData name="김대현" userId="ef1d7d13-1d9e-45c7-8b3c-940d9bdc36d8" providerId="ADAL" clId="{E5022166-714E-4AC6-B461-2A6D6B159A8E}" dt="2020-08-05T08:15:54.028" v="1812" actId="1076"/>
          <ac:spMkLst>
            <pc:docMk/>
            <pc:sldMk cId="3436863524" sldId="257"/>
            <ac:spMk id="3" creationId="{AF30C379-C2CF-49DF-8AE1-4CE1508B1B57}"/>
          </ac:spMkLst>
        </pc:spChg>
        <pc:spChg chg="add mod">
          <ac:chgData name="김대현" userId="ef1d7d13-1d9e-45c7-8b3c-940d9bdc36d8" providerId="ADAL" clId="{E5022166-714E-4AC6-B461-2A6D6B159A8E}" dt="2020-08-05T08:11:56.589" v="1778" actId="20577"/>
          <ac:spMkLst>
            <pc:docMk/>
            <pc:sldMk cId="3436863524" sldId="257"/>
            <ac:spMk id="4" creationId="{14D85793-DCA4-4F4D-8912-C9E834CB5493}"/>
          </ac:spMkLst>
        </pc:spChg>
        <pc:spChg chg="add">
          <ac:chgData name="김대현" userId="ef1d7d13-1d9e-45c7-8b3c-940d9bdc36d8" providerId="ADAL" clId="{E5022166-714E-4AC6-B461-2A6D6B159A8E}" dt="2020-08-05T08:11:34.203" v="1705" actId="22"/>
          <ac:spMkLst>
            <pc:docMk/>
            <pc:sldMk cId="3436863524" sldId="257"/>
            <ac:spMk id="5" creationId="{AEAB929B-A9C4-40B6-9A84-60016BFBDB47}"/>
          </ac:spMkLst>
        </pc:spChg>
        <pc:spChg chg="add del">
          <ac:chgData name="김대현" userId="ef1d7d13-1d9e-45c7-8b3c-940d9bdc36d8" providerId="ADAL" clId="{E5022166-714E-4AC6-B461-2A6D6B159A8E}" dt="2020-08-05T08:08:47.580" v="1674" actId="26606"/>
          <ac:spMkLst>
            <pc:docMk/>
            <pc:sldMk cId="3436863524" sldId="257"/>
            <ac:spMk id="9" creationId="{73DE2CFE-42F2-48F0-8706-5264E012B10C}"/>
          </ac:spMkLst>
        </pc:spChg>
        <pc:spChg chg="add del">
          <ac:chgData name="김대현" userId="ef1d7d13-1d9e-45c7-8b3c-940d9bdc36d8" providerId="ADAL" clId="{E5022166-714E-4AC6-B461-2A6D6B159A8E}" dt="2020-08-05T08:08:39.584" v="1670" actId="26606"/>
          <ac:spMkLst>
            <pc:docMk/>
            <pc:sldMk cId="3436863524" sldId="257"/>
            <ac:spMk id="10" creationId="{37E32B78-23DD-4E77-8B9C-7779E3BF20C2}"/>
          </ac:spMkLst>
        </pc:spChg>
        <pc:spChg chg="add del">
          <ac:chgData name="김대현" userId="ef1d7d13-1d9e-45c7-8b3c-940d9bdc36d8" providerId="ADAL" clId="{E5022166-714E-4AC6-B461-2A6D6B159A8E}" dt="2020-08-05T08:08:55.023" v="1684" actId="26606"/>
          <ac:spMkLst>
            <pc:docMk/>
            <pc:sldMk cId="3436863524" sldId="257"/>
            <ac:spMk id="11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5T08:08:44.525" v="1672" actId="26606"/>
          <ac:spMkLst>
            <pc:docMk/>
            <pc:sldMk cId="3436863524" sldId="257"/>
            <ac:spMk id="12" creationId="{3A5B4632-C963-4296-86F0-79AA9EA5AE98}"/>
          </ac:spMkLst>
        </pc:spChg>
        <pc:spChg chg="add del">
          <ac:chgData name="김대현" userId="ef1d7d13-1d9e-45c7-8b3c-940d9bdc36d8" providerId="ADAL" clId="{E5022166-714E-4AC6-B461-2A6D6B159A8E}" dt="2020-08-05T08:08:47.580" v="1674" actId="26606"/>
          <ac:spMkLst>
            <pc:docMk/>
            <pc:sldMk cId="3436863524" sldId="257"/>
            <ac:spMk id="15" creationId="{AF30C379-C2CF-49DF-8AE1-4CE1508B1B57}"/>
          </ac:spMkLst>
        </pc:spChg>
        <pc:spChg chg="add del">
          <ac:chgData name="김대현" userId="ef1d7d13-1d9e-45c7-8b3c-940d9bdc36d8" providerId="ADAL" clId="{E5022166-714E-4AC6-B461-2A6D6B159A8E}" dt="2020-08-05T08:08:48.294" v="1676" actId="26606"/>
          <ac:spMkLst>
            <pc:docMk/>
            <pc:sldMk cId="3436863524" sldId="257"/>
            <ac:spMk id="17" creationId="{37E32B78-23DD-4E77-8B9C-7779E3BF20C2}"/>
          </ac:spMkLst>
        </pc:spChg>
        <pc:spChg chg="add del">
          <ac:chgData name="김대현" userId="ef1d7d13-1d9e-45c7-8b3c-940d9bdc36d8" providerId="ADAL" clId="{E5022166-714E-4AC6-B461-2A6D6B159A8E}" dt="2020-08-05T08:08:50.946" v="1678" actId="26606"/>
          <ac:spMkLst>
            <pc:docMk/>
            <pc:sldMk cId="3436863524" sldId="257"/>
            <ac:spMk id="20" creationId="{AF30C379-C2CF-49DF-8AE1-4CE1508B1B57}"/>
          </ac:spMkLst>
        </pc:spChg>
        <pc:spChg chg="add del">
          <ac:chgData name="김대현" userId="ef1d7d13-1d9e-45c7-8b3c-940d9bdc36d8" providerId="ADAL" clId="{E5022166-714E-4AC6-B461-2A6D6B159A8E}" dt="2020-08-05T08:08:51.877" v="1680" actId="26606"/>
          <ac:spMkLst>
            <pc:docMk/>
            <pc:sldMk cId="3436863524" sldId="257"/>
            <ac:spMk id="24" creationId="{37E32B78-23DD-4E77-8B9C-7779E3BF20C2}"/>
          </ac:spMkLst>
        </pc:spChg>
        <pc:spChg chg="add del">
          <ac:chgData name="김대현" userId="ef1d7d13-1d9e-45c7-8b3c-940d9bdc36d8" providerId="ADAL" clId="{E5022166-714E-4AC6-B461-2A6D6B159A8E}" dt="2020-08-05T08:08:53.430" v="1682" actId="26606"/>
          <ac:spMkLst>
            <pc:docMk/>
            <pc:sldMk cId="3436863524" sldId="257"/>
            <ac:spMk id="27" creationId="{AF30C379-C2CF-49DF-8AE1-4CE1508B1B57}"/>
          </ac:spMkLst>
        </pc:spChg>
        <pc:spChg chg="add del">
          <ac:chgData name="김대현" userId="ef1d7d13-1d9e-45c7-8b3c-940d9bdc36d8" providerId="ADAL" clId="{E5022166-714E-4AC6-B461-2A6D6B159A8E}" dt="2020-08-05T08:08:55.023" v="1684" actId="26606"/>
          <ac:spMkLst>
            <pc:docMk/>
            <pc:sldMk cId="3436863524" sldId="257"/>
            <ac:spMk id="32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5T08:08:55.023" v="1684" actId="26606"/>
          <ac:spMkLst>
            <pc:docMk/>
            <pc:sldMk cId="3436863524" sldId="257"/>
            <ac:spMk id="33" creationId="{AF30C379-C2CF-49DF-8AE1-4CE1508B1B57}"/>
          </ac:spMkLst>
        </pc:spChg>
        <pc:spChg chg="add del">
          <ac:chgData name="김대현" userId="ef1d7d13-1d9e-45c7-8b3c-940d9bdc36d8" providerId="ADAL" clId="{E5022166-714E-4AC6-B461-2A6D6B159A8E}" dt="2020-08-05T08:08:58.357" v="1686" actId="26606"/>
          <ac:spMkLst>
            <pc:docMk/>
            <pc:sldMk cId="3436863524" sldId="257"/>
            <ac:spMk id="35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5T08:08:58.357" v="1686" actId="26606"/>
          <ac:spMkLst>
            <pc:docMk/>
            <pc:sldMk cId="3436863524" sldId="257"/>
            <ac:spMk id="37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5T08:08:58.357" v="1686" actId="26606"/>
          <ac:spMkLst>
            <pc:docMk/>
            <pc:sldMk cId="3436863524" sldId="257"/>
            <ac:spMk id="39" creationId="{AF30C379-C2CF-49DF-8AE1-4CE1508B1B57}"/>
          </ac:spMkLst>
        </pc:spChg>
        <pc:spChg chg="add del">
          <ac:chgData name="김대현" userId="ef1d7d13-1d9e-45c7-8b3c-940d9bdc36d8" providerId="ADAL" clId="{E5022166-714E-4AC6-B461-2A6D6B159A8E}" dt="2020-08-05T08:09:00.222" v="1688" actId="26606"/>
          <ac:spMkLst>
            <pc:docMk/>
            <pc:sldMk cId="3436863524" sldId="257"/>
            <ac:spMk id="41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5T08:09:00.222" v="1688" actId="26606"/>
          <ac:spMkLst>
            <pc:docMk/>
            <pc:sldMk cId="3436863524" sldId="257"/>
            <ac:spMk id="43" creationId="{AF30C379-C2CF-49DF-8AE1-4CE1508B1B57}"/>
          </ac:spMkLst>
        </pc:spChg>
        <pc:spChg chg="add del">
          <ac:chgData name="김대현" userId="ef1d7d13-1d9e-45c7-8b3c-940d9bdc36d8" providerId="ADAL" clId="{E5022166-714E-4AC6-B461-2A6D6B159A8E}" dt="2020-08-05T08:09:00.222" v="1688" actId="26606"/>
          <ac:spMkLst>
            <pc:docMk/>
            <pc:sldMk cId="3436863524" sldId="257"/>
            <ac:spMk id="44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5T08:09:01.174" v="1690" actId="26606"/>
          <ac:spMkLst>
            <pc:docMk/>
            <pc:sldMk cId="3436863524" sldId="257"/>
            <ac:spMk id="47" creationId="{37E32B78-23DD-4E77-8B9C-7779E3BF20C2}"/>
          </ac:spMkLst>
        </pc:spChg>
        <pc:spChg chg="add del">
          <ac:chgData name="김대현" userId="ef1d7d13-1d9e-45c7-8b3c-940d9bdc36d8" providerId="ADAL" clId="{E5022166-714E-4AC6-B461-2A6D6B159A8E}" dt="2020-08-05T08:09:01.752" v="1692" actId="26606"/>
          <ac:spMkLst>
            <pc:docMk/>
            <pc:sldMk cId="3436863524" sldId="257"/>
            <ac:spMk id="50" creationId="{AF30C379-C2CF-49DF-8AE1-4CE1508B1B57}"/>
          </ac:spMkLst>
        </pc:spChg>
        <pc:spChg chg="add del">
          <ac:chgData name="김대현" userId="ef1d7d13-1d9e-45c7-8b3c-940d9bdc36d8" providerId="ADAL" clId="{E5022166-714E-4AC6-B461-2A6D6B159A8E}" dt="2020-08-05T08:09:03.608" v="1694" actId="26606"/>
          <ac:spMkLst>
            <pc:docMk/>
            <pc:sldMk cId="3436863524" sldId="257"/>
            <ac:spMk id="54" creationId="{3A5B4632-C963-4296-86F0-79AA9EA5AE98}"/>
          </ac:spMkLst>
        </pc:spChg>
        <pc:graphicFrameChg chg="add del">
          <ac:chgData name="김대현" userId="ef1d7d13-1d9e-45c7-8b3c-940d9bdc36d8" providerId="ADAL" clId="{E5022166-714E-4AC6-B461-2A6D6B159A8E}" dt="2020-08-05T08:08:39.584" v="1670" actId="26606"/>
          <ac:graphicFrameMkLst>
            <pc:docMk/>
            <pc:sldMk cId="3436863524" sldId="257"/>
            <ac:graphicFrameMk id="6" creationId="{89B79724-9030-49C4-B125-5E5FF1CC8320}"/>
          </ac:graphicFrameMkLst>
        </pc:graphicFrameChg>
        <pc:graphicFrameChg chg="add del">
          <ac:chgData name="김대현" userId="ef1d7d13-1d9e-45c7-8b3c-940d9bdc36d8" providerId="ADAL" clId="{E5022166-714E-4AC6-B461-2A6D6B159A8E}" dt="2020-08-05T08:08:44.525" v="1672" actId="26606"/>
          <ac:graphicFrameMkLst>
            <pc:docMk/>
            <pc:sldMk cId="3436863524" sldId="257"/>
            <ac:graphicFrameMk id="13" creationId="{0F37E4D6-08D6-4F8B-9AE2-63ADE3703E03}"/>
          </ac:graphicFrameMkLst>
        </pc:graphicFrameChg>
        <pc:graphicFrameChg chg="add del">
          <ac:chgData name="김대현" userId="ef1d7d13-1d9e-45c7-8b3c-940d9bdc36d8" providerId="ADAL" clId="{E5022166-714E-4AC6-B461-2A6D6B159A8E}" dt="2020-08-05T08:08:48.294" v="1676" actId="26606"/>
          <ac:graphicFrameMkLst>
            <pc:docMk/>
            <pc:sldMk cId="3436863524" sldId="257"/>
            <ac:graphicFrameMk id="18" creationId="{89B79724-9030-49C4-B125-5E5FF1CC8320}"/>
          </ac:graphicFrameMkLst>
        </pc:graphicFrameChg>
        <pc:graphicFrameChg chg="add del">
          <ac:chgData name="김대현" userId="ef1d7d13-1d9e-45c7-8b3c-940d9bdc36d8" providerId="ADAL" clId="{E5022166-714E-4AC6-B461-2A6D6B159A8E}" dt="2020-08-05T08:08:51.877" v="1680" actId="26606"/>
          <ac:graphicFrameMkLst>
            <pc:docMk/>
            <pc:sldMk cId="3436863524" sldId="257"/>
            <ac:graphicFrameMk id="25" creationId="{89B79724-9030-49C4-B125-5E5FF1CC8320}"/>
          </ac:graphicFrameMkLst>
        </pc:graphicFrameChg>
        <pc:graphicFrameChg chg="add del">
          <ac:chgData name="김대현" userId="ef1d7d13-1d9e-45c7-8b3c-940d9bdc36d8" providerId="ADAL" clId="{E5022166-714E-4AC6-B461-2A6D6B159A8E}" dt="2020-08-05T08:09:01.174" v="1690" actId="26606"/>
          <ac:graphicFrameMkLst>
            <pc:docMk/>
            <pc:sldMk cId="3436863524" sldId="257"/>
            <ac:graphicFrameMk id="48" creationId="{89B79724-9030-49C4-B125-5E5FF1CC8320}"/>
          </ac:graphicFrameMkLst>
        </pc:graphicFrameChg>
        <pc:graphicFrameChg chg="add del">
          <ac:chgData name="김대현" userId="ef1d7d13-1d9e-45c7-8b3c-940d9bdc36d8" providerId="ADAL" clId="{E5022166-714E-4AC6-B461-2A6D6B159A8E}" dt="2020-08-05T08:09:03.608" v="1694" actId="26606"/>
          <ac:graphicFrameMkLst>
            <pc:docMk/>
            <pc:sldMk cId="3436863524" sldId="257"/>
            <ac:graphicFrameMk id="55" creationId="{0F37E4D6-08D6-4F8B-9AE2-63ADE3703E03}"/>
          </ac:graphicFrameMkLst>
        </pc:graphicFrameChg>
        <pc:picChg chg="add del">
          <ac:chgData name="김대현" userId="ef1d7d13-1d9e-45c7-8b3c-940d9bdc36d8" providerId="ADAL" clId="{E5022166-714E-4AC6-B461-2A6D6B159A8E}" dt="2020-08-05T08:08:55.023" v="1684" actId="26606"/>
          <ac:picMkLst>
            <pc:docMk/>
            <pc:sldMk cId="3436863524" sldId="257"/>
            <ac:picMk id="8" creationId="{EAFF6A2D-47A8-40B8-A664-D14BC9693E66}"/>
          </ac:picMkLst>
        </pc:picChg>
        <pc:picChg chg="add del">
          <ac:chgData name="김대현" userId="ef1d7d13-1d9e-45c7-8b3c-940d9bdc36d8" providerId="ADAL" clId="{E5022166-714E-4AC6-B461-2A6D6B159A8E}" dt="2020-08-05T08:08:50.946" v="1678" actId="26606"/>
          <ac:picMkLst>
            <pc:docMk/>
            <pc:sldMk cId="3436863524" sldId="257"/>
            <ac:picMk id="21" creationId="{D8D60D76-20A0-4181-972A-EC288D4D321C}"/>
          </ac:picMkLst>
        </pc:picChg>
        <pc:picChg chg="add del">
          <ac:chgData name="김대현" userId="ef1d7d13-1d9e-45c7-8b3c-940d9bdc36d8" providerId="ADAL" clId="{E5022166-714E-4AC6-B461-2A6D6B159A8E}" dt="2020-08-05T08:08:53.430" v="1682" actId="26606"/>
          <ac:picMkLst>
            <pc:docMk/>
            <pc:sldMk cId="3436863524" sldId="257"/>
            <ac:picMk id="28" creationId="{D4C3FF91-3192-43B8-B9AC-CC09D9F69496}"/>
          </ac:picMkLst>
        </pc:picChg>
        <pc:picChg chg="add del">
          <ac:chgData name="김대현" userId="ef1d7d13-1d9e-45c7-8b3c-940d9bdc36d8" providerId="ADAL" clId="{E5022166-714E-4AC6-B461-2A6D6B159A8E}" dt="2020-08-05T08:08:55.023" v="1684" actId="26606"/>
          <ac:picMkLst>
            <pc:docMk/>
            <pc:sldMk cId="3436863524" sldId="257"/>
            <ac:picMk id="31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5T08:08:58.357" v="1686" actId="26606"/>
          <ac:picMkLst>
            <pc:docMk/>
            <pc:sldMk cId="3436863524" sldId="257"/>
            <ac:picMk id="36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5T08:08:58.357" v="1686" actId="26606"/>
          <ac:picMkLst>
            <pc:docMk/>
            <pc:sldMk cId="3436863524" sldId="257"/>
            <ac:picMk id="38" creationId="{F792AFE5-0DDF-46A6-A735-B594F6ADC0DD}"/>
          </ac:picMkLst>
        </pc:picChg>
        <pc:picChg chg="add del">
          <ac:chgData name="김대현" userId="ef1d7d13-1d9e-45c7-8b3c-940d9bdc36d8" providerId="ADAL" clId="{E5022166-714E-4AC6-B461-2A6D6B159A8E}" dt="2020-08-05T08:09:00.222" v="1688" actId="26606"/>
          <ac:picMkLst>
            <pc:docMk/>
            <pc:sldMk cId="3436863524" sldId="257"/>
            <ac:picMk id="42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5T08:09:00.222" v="1688" actId="26606"/>
          <ac:picMkLst>
            <pc:docMk/>
            <pc:sldMk cId="3436863524" sldId="257"/>
            <ac:picMk id="45" creationId="{6A091B0B-B865-4A00-9A94-CDE602132660}"/>
          </ac:picMkLst>
        </pc:picChg>
        <pc:picChg chg="add del">
          <ac:chgData name="김대현" userId="ef1d7d13-1d9e-45c7-8b3c-940d9bdc36d8" providerId="ADAL" clId="{E5022166-714E-4AC6-B461-2A6D6B159A8E}" dt="2020-08-05T08:09:01.752" v="1692" actId="26606"/>
          <ac:picMkLst>
            <pc:docMk/>
            <pc:sldMk cId="3436863524" sldId="257"/>
            <ac:picMk id="51" creationId="{D8D60D76-20A0-4181-972A-EC288D4D321C}"/>
          </ac:picMkLst>
        </pc:picChg>
        <pc:cxnChg chg="add del">
          <ac:chgData name="김대현" userId="ef1d7d13-1d9e-45c7-8b3c-940d9bdc36d8" providerId="ADAL" clId="{E5022166-714E-4AC6-B461-2A6D6B159A8E}" dt="2020-08-05T08:08:50.946" v="1678" actId="26606"/>
          <ac:cxnSpMkLst>
            <pc:docMk/>
            <pc:sldMk cId="3436863524" sldId="257"/>
            <ac:cxnSpMk id="22" creationId="{A7F400EE-A8A5-48AF-B4D6-291B52C6F0B0}"/>
          </ac:cxnSpMkLst>
        </pc:cxnChg>
        <pc:cxnChg chg="add del">
          <ac:chgData name="김대현" userId="ef1d7d13-1d9e-45c7-8b3c-940d9bdc36d8" providerId="ADAL" clId="{E5022166-714E-4AC6-B461-2A6D6B159A8E}" dt="2020-08-05T08:08:53.430" v="1682" actId="26606"/>
          <ac:cxnSpMkLst>
            <pc:docMk/>
            <pc:sldMk cId="3436863524" sldId="257"/>
            <ac:cxnSpMk id="29" creationId="{A7F400EE-A8A5-48AF-B4D6-291B52C6F0B0}"/>
          </ac:cxnSpMkLst>
        </pc:cxnChg>
        <pc:cxnChg chg="add del">
          <ac:chgData name="김대현" userId="ef1d7d13-1d9e-45c7-8b3c-940d9bdc36d8" providerId="ADAL" clId="{E5022166-714E-4AC6-B461-2A6D6B159A8E}" dt="2020-08-05T08:09:01.752" v="1692" actId="26606"/>
          <ac:cxnSpMkLst>
            <pc:docMk/>
            <pc:sldMk cId="3436863524" sldId="257"/>
            <ac:cxnSpMk id="52" creationId="{A7F400EE-A8A5-48AF-B4D6-291B52C6F0B0}"/>
          </ac:cxnSpMkLst>
        </pc:cxnChg>
      </pc:sldChg>
      <pc:sldChg chg="addSp delSp modSp mod setBg setClrOvrMap">
        <pc:chgData name="김대현" userId="ef1d7d13-1d9e-45c7-8b3c-940d9bdc36d8" providerId="ADAL" clId="{E5022166-714E-4AC6-B461-2A6D6B159A8E}" dt="2020-08-06T07:23:20.111" v="6628" actId="20577"/>
        <pc:sldMkLst>
          <pc:docMk/>
          <pc:sldMk cId="430221786" sldId="259"/>
        </pc:sldMkLst>
        <pc:spChg chg="mod">
          <ac:chgData name="김대현" userId="ef1d7d13-1d9e-45c7-8b3c-940d9bdc36d8" providerId="ADAL" clId="{E5022166-714E-4AC6-B461-2A6D6B159A8E}" dt="2020-08-03T04:52:29.107" v="437" actId="26606"/>
          <ac:spMkLst>
            <pc:docMk/>
            <pc:sldMk cId="430221786" sldId="259"/>
            <ac:spMk id="2" creationId="{D8E0BA61-ADC1-464F-8E4B-315917513B9B}"/>
          </ac:spMkLst>
        </pc:spChg>
        <pc:spChg chg="add del mod">
          <ac:chgData name="김대현" userId="ef1d7d13-1d9e-45c7-8b3c-940d9bdc36d8" providerId="ADAL" clId="{E5022166-714E-4AC6-B461-2A6D6B159A8E}" dt="2020-08-03T04:51:59.935" v="433" actId="26606"/>
          <ac:spMkLst>
            <pc:docMk/>
            <pc:sldMk cId="430221786" sldId="259"/>
            <ac:spMk id="3" creationId="{8B6751B0-956F-4E13-9354-BA9091A94E9E}"/>
          </ac:spMkLst>
        </pc:spChg>
        <pc:spChg chg="add del">
          <ac:chgData name="김대현" userId="ef1d7d13-1d9e-45c7-8b3c-940d9bdc36d8" providerId="ADAL" clId="{E5022166-714E-4AC6-B461-2A6D6B159A8E}" dt="2020-08-03T04:52:29.117" v="438" actId="26606"/>
          <ac:spMkLst>
            <pc:docMk/>
            <pc:sldMk cId="430221786" sldId="259"/>
            <ac:spMk id="8" creationId="{2029D5AD-8348-4446-B191-6A9B6FE03F21}"/>
          </ac:spMkLst>
        </pc:spChg>
        <pc:spChg chg="add del">
          <ac:chgData name="김대현" userId="ef1d7d13-1d9e-45c7-8b3c-940d9bdc36d8" providerId="ADAL" clId="{E5022166-714E-4AC6-B461-2A6D6B159A8E}" dt="2020-08-03T04:51:51.324" v="422" actId="26606"/>
          <ac:spMkLst>
            <pc:docMk/>
            <pc:sldMk cId="430221786" sldId="259"/>
            <ac:spMk id="9" creationId="{7C432AFE-B3D2-4BFF-BF8F-96C27AFF1AC7}"/>
          </ac:spMkLst>
        </pc:spChg>
        <pc:spChg chg="add del">
          <ac:chgData name="김대현" userId="ef1d7d13-1d9e-45c7-8b3c-940d9bdc36d8" providerId="ADAL" clId="{E5022166-714E-4AC6-B461-2A6D6B159A8E}" dt="2020-08-05T05:45:49.512" v="1656" actId="22"/>
          <ac:spMkLst>
            <pc:docMk/>
            <pc:sldMk cId="430221786" sldId="259"/>
            <ac:spMk id="9" creationId="{CE2F9BC0-44B7-47F5-85E1-B81C2B3FD0A4}"/>
          </ac:spMkLst>
        </pc:spChg>
        <pc:spChg chg="add del">
          <ac:chgData name="김대현" userId="ef1d7d13-1d9e-45c7-8b3c-940d9bdc36d8" providerId="ADAL" clId="{E5022166-714E-4AC6-B461-2A6D6B159A8E}" dt="2020-08-03T04:52:29.117" v="438" actId="26606"/>
          <ac:spMkLst>
            <pc:docMk/>
            <pc:sldMk cId="430221786" sldId="259"/>
            <ac:spMk id="10" creationId="{A3F395A2-2B64-4749-BD93-2F159C7E1FB5}"/>
          </ac:spMkLst>
        </pc:spChg>
        <pc:spChg chg="add del">
          <ac:chgData name="김대현" userId="ef1d7d13-1d9e-45c7-8b3c-940d9bdc36d8" providerId="ADAL" clId="{E5022166-714E-4AC6-B461-2A6D6B159A8E}" dt="2020-08-03T04:51:51.324" v="422" actId="26606"/>
          <ac:spMkLst>
            <pc:docMk/>
            <pc:sldMk cId="430221786" sldId="259"/>
            <ac:spMk id="11" creationId="{AF2F604E-43BE-4DC3-B983-E071523364F8}"/>
          </ac:spMkLst>
        </pc:spChg>
        <pc:spChg chg="add del">
          <ac:chgData name="김대현" userId="ef1d7d13-1d9e-45c7-8b3c-940d9bdc36d8" providerId="ADAL" clId="{E5022166-714E-4AC6-B461-2A6D6B159A8E}" dt="2020-08-05T05:45:56.517" v="1658" actId="22"/>
          <ac:spMkLst>
            <pc:docMk/>
            <pc:sldMk cId="430221786" sldId="259"/>
            <ac:spMk id="11" creationId="{DF766A14-E360-4413-9484-CD0F321D176C}"/>
          </ac:spMkLst>
        </pc:spChg>
        <pc:spChg chg="add del">
          <ac:chgData name="김대현" userId="ef1d7d13-1d9e-45c7-8b3c-940d9bdc36d8" providerId="ADAL" clId="{E5022166-714E-4AC6-B461-2A6D6B159A8E}" dt="2020-08-03T04:52:29.117" v="438" actId="26606"/>
          <ac:spMkLst>
            <pc:docMk/>
            <pc:sldMk cId="430221786" sldId="259"/>
            <ac:spMk id="12" creationId="{5CF0135B-EAB8-4CA0-896C-2D897ECD28BC}"/>
          </ac:spMkLst>
        </pc:spChg>
        <pc:spChg chg="add del">
          <ac:chgData name="김대현" userId="ef1d7d13-1d9e-45c7-8b3c-940d9bdc36d8" providerId="ADAL" clId="{E5022166-714E-4AC6-B461-2A6D6B159A8E}" dt="2020-08-03T04:51:51.324" v="422" actId="26606"/>
          <ac:spMkLst>
            <pc:docMk/>
            <pc:sldMk cId="430221786" sldId="259"/>
            <ac:spMk id="13" creationId="{08C9B587-E65E-4B52-B37C-ABEBB6E87928}"/>
          </ac:spMkLst>
        </pc:spChg>
        <pc:spChg chg="add del">
          <ac:chgData name="김대현" userId="ef1d7d13-1d9e-45c7-8b3c-940d9bdc36d8" providerId="ADAL" clId="{E5022166-714E-4AC6-B461-2A6D6B159A8E}" dt="2020-08-05T05:46:05.707" v="1660" actId="22"/>
          <ac:spMkLst>
            <pc:docMk/>
            <pc:sldMk cId="430221786" sldId="259"/>
            <ac:spMk id="13" creationId="{2BB10864-02A5-4B04-B8AE-CC2A7FF33F02}"/>
          </ac:spMkLst>
        </pc:spChg>
        <pc:spChg chg="add del">
          <ac:chgData name="김대현" userId="ef1d7d13-1d9e-45c7-8b3c-940d9bdc36d8" providerId="ADAL" clId="{E5022166-714E-4AC6-B461-2A6D6B159A8E}" dt="2020-08-03T04:52:29.117" v="438" actId="26606"/>
          <ac:spMkLst>
            <pc:docMk/>
            <pc:sldMk cId="430221786" sldId="259"/>
            <ac:spMk id="14" creationId="{92C3387C-D24F-4737-8A37-1DC5CFF09CFA}"/>
          </ac:spMkLst>
        </pc:spChg>
        <pc:spChg chg="add del">
          <ac:chgData name="김대현" userId="ef1d7d13-1d9e-45c7-8b3c-940d9bdc36d8" providerId="ADAL" clId="{E5022166-714E-4AC6-B461-2A6D6B159A8E}" dt="2020-08-03T04:51:53.587" v="424" actId="26606"/>
          <ac:spMkLst>
            <pc:docMk/>
            <pc:sldMk cId="430221786" sldId="259"/>
            <ac:spMk id="15" creationId="{7C432AFE-B3D2-4BFF-BF8F-96C27AFF1AC7}"/>
          </ac:spMkLst>
        </pc:spChg>
        <pc:spChg chg="add del">
          <ac:chgData name="김대현" userId="ef1d7d13-1d9e-45c7-8b3c-940d9bdc36d8" providerId="ADAL" clId="{E5022166-714E-4AC6-B461-2A6D6B159A8E}" dt="2020-08-03T04:51:53.587" v="424" actId="26606"/>
          <ac:spMkLst>
            <pc:docMk/>
            <pc:sldMk cId="430221786" sldId="259"/>
            <ac:spMk id="17" creationId="{AF2F604E-43BE-4DC3-B983-E071523364F8}"/>
          </ac:spMkLst>
        </pc:spChg>
        <pc:spChg chg="add del">
          <ac:chgData name="김대현" userId="ef1d7d13-1d9e-45c7-8b3c-940d9bdc36d8" providerId="ADAL" clId="{E5022166-714E-4AC6-B461-2A6D6B159A8E}" dt="2020-08-03T04:51:53.587" v="424" actId="26606"/>
          <ac:spMkLst>
            <pc:docMk/>
            <pc:sldMk cId="430221786" sldId="259"/>
            <ac:spMk id="18" creationId="{08C9B587-E65E-4B52-B37C-ABEBB6E87928}"/>
          </ac:spMkLst>
        </pc:spChg>
        <pc:spChg chg="add del">
          <ac:chgData name="김대현" userId="ef1d7d13-1d9e-45c7-8b3c-940d9bdc36d8" providerId="ADAL" clId="{E5022166-714E-4AC6-B461-2A6D6B159A8E}" dt="2020-08-03T04:51:54.293" v="426" actId="26606"/>
          <ac:spMkLst>
            <pc:docMk/>
            <pc:sldMk cId="430221786" sldId="259"/>
            <ac:spMk id="20" creationId="{7C432AFE-B3D2-4BFF-BF8F-96C27AFF1AC7}"/>
          </ac:spMkLst>
        </pc:spChg>
        <pc:spChg chg="add del">
          <ac:chgData name="김대현" userId="ef1d7d13-1d9e-45c7-8b3c-940d9bdc36d8" providerId="ADAL" clId="{E5022166-714E-4AC6-B461-2A6D6B159A8E}" dt="2020-08-03T04:51:54.293" v="426" actId="26606"/>
          <ac:spMkLst>
            <pc:docMk/>
            <pc:sldMk cId="430221786" sldId="259"/>
            <ac:spMk id="22" creationId="{AF2F604E-43BE-4DC3-B983-E071523364F8}"/>
          </ac:spMkLst>
        </pc:spChg>
        <pc:spChg chg="add del">
          <ac:chgData name="김대현" userId="ef1d7d13-1d9e-45c7-8b3c-940d9bdc36d8" providerId="ADAL" clId="{E5022166-714E-4AC6-B461-2A6D6B159A8E}" dt="2020-08-03T04:51:54.293" v="426" actId="26606"/>
          <ac:spMkLst>
            <pc:docMk/>
            <pc:sldMk cId="430221786" sldId="259"/>
            <ac:spMk id="23" creationId="{08C9B587-E65E-4B52-B37C-ABEBB6E87928}"/>
          </ac:spMkLst>
        </pc:spChg>
        <pc:spChg chg="add del">
          <ac:chgData name="김대현" userId="ef1d7d13-1d9e-45c7-8b3c-940d9bdc36d8" providerId="ADAL" clId="{E5022166-714E-4AC6-B461-2A6D6B159A8E}" dt="2020-08-03T04:51:56.219" v="428" actId="26606"/>
          <ac:spMkLst>
            <pc:docMk/>
            <pc:sldMk cId="430221786" sldId="259"/>
            <ac:spMk id="25" creationId="{2F56F8EA-3356-4455-9899-320874F6E465}"/>
          </ac:spMkLst>
        </pc:spChg>
        <pc:spChg chg="add del">
          <ac:chgData name="김대현" userId="ef1d7d13-1d9e-45c7-8b3c-940d9bdc36d8" providerId="ADAL" clId="{E5022166-714E-4AC6-B461-2A6D6B159A8E}" dt="2020-08-03T04:51:58.175" v="430" actId="26606"/>
          <ac:spMkLst>
            <pc:docMk/>
            <pc:sldMk cId="430221786" sldId="259"/>
            <ac:spMk id="28" creationId="{42285737-90EE-47DC-AC80-8AE156B11969}"/>
          </ac:spMkLst>
        </pc:spChg>
        <pc:spChg chg="add del">
          <ac:chgData name="김대현" userId="ef1d7d13-1d9e-45c7-8b3c-940d9bdc36d8" providerId="ADAL" clId="{E5022166-714E-4AC6-B461-2A6D6B159A8E}" dt="2020-08-03T04:51:59.922" v="432" actId="26606"/>
          <ac:spMkLst>
            <pc:docMk/>
            <pc:sldMk cId="430221786" sldId="259"/>
            <ac:spMk id="36" creationId="{AE2B703B-46F9-481A-A605-82E2A828C4FA}"/>
          </ac:spMkLst>
        </pc:spChg>
        <pc:spChg chg="add del">
          <ac:chgData name="김대현" userId="ef1d7d13-1d9e-45c7-8b3c-940d9bdc36d8" providerId="ADAL" clId="{E5022166-714E-4AC6-B461-2A6D6B159A8E}" dt="2020-08-03T04:51:59.922" v="432" actId="26606"/>
          <ac:spMkLst>
            <pc:docMk/>
            <pc:sldMk cId="430221786" sldId="259"/>
            <ac:spMk id="37" creationId="{F13BE4D7-0C3D-4906-B230-A1C5B4665CCF}"/>
          </ac:spMkLst>
        </pc:spChg>
        <pc:spChg chg="add mod">
          <ac:chgData name="김대현" userId="ef1d7d13-1d9e-45c7-8b3c-940d9bdc36d8" providerId="ADAL" clId="{E5022166-714E-4AC6-B461-2A6D6B159A8E}" dt="2020-08-06T07:23:20.111" v="6628" actId="20577"/>
          <ac:spMkLst>
            <pc:docMk/>
            <pc:sldMk cId="430221786" sldId="259"/>
            <ac:spMk id="40" creationId="{8B6751B0-956F-4E13-9354-BA9091A94E9E}"/>
          </ac:spMkLst>
        </pc:spChg>
        <pc:spChg chg="add del">
          <ac:chgData name="김대현" userId="ef1d7d13-1d9e-45c7-8b3c-940d9bdc36d8" providerId="ADAL" clId="{E5022166-714E-4AC6-B461-2A6D6B159A8E}" dt="2020-08-03T04:52:29.107" v="437" actId="26606"/>
          <ac:spMkLst>
            <pc:docMk/>
            <pc:sldMk cId="430221786" sldId="259"/>
            <ac:spMk id="45" creationId="{7CB4857B-ED7C-444D-9F04-2F885114A1C2}"/>
          </ac:spMkLst>
        </pc:spChg>
        <pc:spChg chg="add del">
          <ac:chgData name="김대현" userId="ef1d7d13-1d9e-45c7-8b3c-940d9bdc36d8" providerId="ADAL" clId="{E5022166-714E-4AC6-B461-2A6D6B159A8E}" dt="2020-08-03T04:52:29.107" v="437" actId="26606"/>
          <ac:spMkLst>
            <pc:docMk/>
            <pc:sldMk cId="430221786" sldId="259"/>
            <ac:spMk id="47" creationId="{D18046FB-44EA-4FD8-A585-EA09A319B2D0}"/>
          </ac:spMkLst>
        </pc:spChg>
        <pc:spChg chg="add del">
          <ac:chgData name="김대현" userId="ef1d7d13-1d9e-45c7-8b3c-940d9bdc36d8" providerId="ADAL" clId="{E5022166-714E-4AC6-B461-2A6D6B159A8E}" dt="2020-08-03T04:52:29.107" v="437" actId="26606"/>
          <ac:spMkLst>
            <pc:docMk/>
            <pc:sldMk cId="430221786" sldId="259"/>
            <ac:spMk id="49" creationId="{479F5F2B-8B58-4140-AE6A-51F6C67B18D9}"/>
          </ac:spMkLst>
        </pc:spChg>
        <pc:spChg chg="add">
          <ac:chgData name="김대현" userId="ef1d7d13-1d9e-45c7-8b3c-940d9bdc36d8" providerId="ADAL" clId="{E5022166-714E-4AC6-B461-2A6D6B159A8E}" dt="2020-08-03T04:52:29.117" v="438" actId="26606"/>
          <ac:spMkLst>
            <pc:docMk/>
            <pc:sldMk cId="430221786" sldId="259"/>
            <ac:spMk id="51" creationId="{92C3387C-D24F-4737-8A37-1DC5CFF09CFA}"/>
          </ac:spMkLst>
        </pc:spChg>
        <pc:spChg chg="add">
          <ac:chgData name="김대현" userId="ef1d7d13-1d9e-45c7-8b3c-940d9bdc36d8" providerId="ADAL" clId="{E5022166-714E-4AC6-B461-2A6D6B159A8E}" dt="2020-08-03T04:52:29.117" v="438" actId="26606"/>
          <ac:spMkLst>
            <pc:docMk/>
            <pc:sldMk cId="430221786" sldId="259"/>
            <ac:spMk id="52" creationId="{2029D5AD-8348-4446-B191-6A9B6FE03F21}"/>
          </ac:spMkLst>
        </pc:spChg>
        <pc:spChg chg="add">
          <ac:chgData name="김대현" userId="ef1d7d13-1d9e-45c7-8b3c-940d9bdc36d8" providerId="ADAL" clId="{E5022166-714E-4AC6-B461-2A6D6B159A8E}" dt="2020-08-03T04:52:29.117" v="438" actId="26606"/>
          <ac:spMkLst>
            <pc:docMk/>
            <pc:sldMk cId="430221786" sldId="259"/>
            <ac:spMk id="53" creationId="{A3F395A2-2B64-4749-BD93-2F159C7E1FB5}"/>
          </ac:spMkLst>
        </pc:spChg>
        <pc:spChg chg="add">
          <ac:chgData name="김대현" userId="ef1d7d13-1d9e-45c7-8b3c-940d9bdc36d8" providerId="ADAL" clId="{E5022166-714E-4AC6-B461-2A6D6B159A8E}" dt="2020-08-03T04:52:29.117" v="438" actId="26606"/>
          <ac:spMkLst>
            <pc:docMk/>
            <pc:sldMk cId="430221786" sldId="259"/>
            <ac:spMk id="54" creationId="{5CF0135B-EAB8-4CA0-896C-2D897ECD28BC}"/>
          </ac:spMkLst>
        </pc:spChg>
        <pc:grpChg chg="add del">
          <ac:chgData name="김대현" userId="ef1d7d13-1d9e-45c7-8b3c-940d9bdc36d8" providerId="ADAL" clId="{E5022166-714E-4AC6-B461-2A6D6B159A8E}" dt="2020-08-03T04:51:58.175" v="430" actId="26606"/>
          <ac:grpSpMkLst>
            <pc:docMk/>
            <pc:sldMk cId="430221786" sldId="259"/>
            <ac:grpSpMk id="29" creationId="{B57BDC17-F1B3-455F-BBF1-680AA1F25C06}"/>
          </ac:grpSpMkLst>
        </pc:grpChg>
        <pc:graphicFrameChg chg="add del">
          <ac:chgData name="김대현" userId="ef1d7d13-1d9e-45c7-8b3c-940d9bdc36d8" providerId="ADAL" clId="{E5022166-714E-4AC6-B461-2A6D6B159A8E}" dt="2020-08-03T04:51:56.219" v="428" actId="26606"/>
          <ac:graphicFrameMkLst>
            <pc:docMk/>
            <pc:sldMk cId="430221786" sldId="259"/>
            <ac:graphicFrameMk id="26" creationId="{6640F9E9-EC24-4E5D-B3DE-F4BD78F9077B}"/>
          </ac:graphicFrameMkLst>
        </pc:graphicFrameChg>
        <pc:graphicFrameChg chg="add del">
          <ac:chgData name="김대현" userId="ef1d7d13-1d9e-45c7-8b3c-940d9bdc36d8" providerId="ADAL" clId="{E5022166-714E-4AC6-B461-2A6D6B159A8E}" dt="2020-08-03T04:51:58.175" v="430" actId="26606"/>
          <ac:graphicFrameMkLst>
            <pc:docMk/>
            <pc:sldMk cId="430221786" sldId="259"/>
            <ac:graphicFrameMk id="34" creationId="{58F29E9B-F895-447A-99CC-C5A75C2FD16E}"/>
          </ac:graphicFrameMkLst>
        </pc:graphicFrameChg>
        <pc:graphicFrameChg chg="add del">
          <ac:chgData name="김대현" userId="ef1d7d13-1d9e-45c7-8b3c-940d9bdc36d8" providerId="ADAL" clId="{E5022166-714E-4AC6-B461-2A6D6B159A8E}" dt="2020-08-03T04:51:59.922" v="432" actId="26606"/>
          <ac:graphicFrameMkLst>
            <pc:docMk/>
            <pc:sldMk cId="430221786" sldId="259"/>
            <ac:graphicFrameMk id="38" creationId="{06059D2E-7E36-4FB3-BE38-AD616C26A32B}"/>
          </ac:graphicFrameMkLst>
        </pc:graphicFrameChg>
        <pc:picChg chg="add del">
          <ac:chgData name="김대현" userId="ef1d7d13-1d9e-45c7-8b3c-940d9bdc36d8" providerId="ADAL" clId="{E5022166-714E-4AC6-B461-2A6D6B159A8E}" dt="2020-08-03T04:51:51.324" v="422" actId="26606"/>
          <ac:picMkLst>
            <pc:docMk/>
            <pc:sldMk cId="430221786" sldId="259"/>
            <ac:picMk id="5" creationId="{55A621DA-2EEF-4B77-A4D6-24C44FD8F12D}"/>
          </ac:picMkLst>
        </pc:picChg>
        <pc:picChg chg="add del">
          <ac:chgData name="김대현" userId="ef1d7d13-1d9e-45c7-8b3c-940d9bdc36d8" providerId="ADAL" clId="{E5022166-714E-4AC6-B461-2A6D6B159A8E}" dt="2020-08-03T04:51:53.587" v="424" actId="26606"/>
          <ac:picMkLst>
            <pc:docMk/>
            <pc:sldMk cId="430221786" sldId="259"/>
            <ac:picMk id="16" creationId="{5A94E337-849C-4D09-A1A9-E24C74D13363}"/>
          </ac:picMkLst>
        </pc:picChg>
        <pc:picChg chg="add del">
          <ac:chgData name="김대현" userId="ef1d7d13-1d9e-45c7-8b3c-940d9bdc36d8" providerId="ADAL" clId="{E5022166-714E-4AC6-B461-2A6D6B159A8E}" dt="2020-08-03T04:51:54.293" v="426" actId="26606"/>
          <ac:picMkLst>
            <pc:docMk/>
            <pc:sldMk cId="430221786" sldId="259"/>
            <ac:picMk id="21" creationId="{55A621DA-2EEF-4B77-A4D6-24C44FD8F12D}"/>
          </ac:picMkLst>
        </pc:picChg>
      </pc:sldChg>
      <pc:sldChg chg="modSp mod">
        <pc:chgData name="김대현" userId="ef1d7d13-1d9e-45c7-8b3c-940d9bdc36d8" providerId="ADAL" clId="{E5022166-714E-4AC6-B461-2A6D6B159A8E}" dt="2020-08-06T04:50:09.795" v="6110" actId="20577"/>
        <pc:sldMkLst>
          <pc:docMk/>
          <pc:sldMk cId="1747304047" sldId="260"/>
        </pc:sldMkLst>
        <pc:spChg chg="mod">
          <ac:chgData name="김대현" userId="ef1d7d13-1d9e-45c7-8b3c-940d9bdc36d8" providerId="ADAL" clId="{E5022166-714E-4AC6-B461-2A6D6B159A8E}" dt="2020-08-06T04:50:09.795" v="6110" actId="20577"/>
          <ac:spMkLst>
            <pc:docMk/>
            <pc:sldMk cId="1747304047" sldId="260"/>
            <ac:spMk id="2" creationId="{2372366F-6B14-484F-814B-AB11C080C181}"/>
          </ac:spMkLst>
        </pc:spChg>
        <pc:spChg chg="mod">
          <ac:chgData name="김대현" userId="ef1d7d13-1d9e-45c7-8b3c-940d9bdc36d8" providerId="ADAL" clId="{E5022166-714E-4AC6-B461-2A6D6B159A8E}" dt="2020-08-05T23:46:31.949" v="2019" actId="27636"/>
          <ac:spMkLst>
            <pc:docMk/>
            <pc:sldMk cId="1747304047" sldId="260"/>
            <ac:spMk id="3" creationId="{E69EF3A1-B9D2-4182-A62F-272E25C2E6FB}"/>
          </ac:spMkLst>
        </pc:spChg>
      </pc:sldChg>
      <pc:sldChg chg="addSp delSp modSp mod ord setBg setClrOvrMap">
        <pc:chgData name="김대현" userId="ef1d7d13-1d9e-45c7-8b3c-940d9bdc36d8" providerId="ADAL" clId="{E5022166-714E-4AC6-B461-2A6D6B159A8E}" dt="2020-08-06T04:49:31.236" v="6107" actId="2711"/>
        <pc:sldMkLst>
          <pc:docMk/>
          <pc:sldMk cId="2026619077" sldId="261"/>
        </pc:sldMkLst>
        <pc:spChg chg="mod">
          <ac:chgData name="김대현" userId="ef1d7d13-1d9e-45c7-8b3c-940d9bdc36d8" providerId="ADAL" clId="{E5022166-714E-4AC6-B461-2A6D6B159A8E}" dt="2020-08-06T04:49:31.236" v="6107" actId="2711"/>
          <ac:spMkLst>
            <pc:docMk/>
            <pc:sldMk cId="2026619077" sldId="261"/>
            <ac:spMk id="2" creationId="{A08B1A43-F0F0-42DD-9146-75801E1EA9B2}"/>
          </ac:spMkLst>
        </pc:spChg>
        <pc:spChg chg="del">
          <ac:chgData name="김대현" userId="ef1d7d13-1d9e-45c7-8b3c-940d9bdc36d8" providerId="ADAL" clId="{E5022166-714E-4AC6-B461-2A6D6B159A8E}" dt="2020-08-05T08:26:29.019" v="1855" actId="478"/>
          <ac:spMkLst>
            <pc:docMk/>
            <pc:sldMk cId="2026619077" sldId="261"/>
            <ac:spMk id="3" creationId="{5713A6B6-A34B-49EB-96FB-883EBE4CF1F8}"/>
          </ac:spMkLst>
        </pc:spChg>
        <pc:spChg chg="add mod">
          <ac:chgData name="김대현" userId="ef1d7d13-1d9e-45c7-8b3c-940d9bdc36d8" providerId="ADAL" clId="{E5022166-714E-4AC6-B461-2A6D6B159A8E}" dt="2020-08-06T01:47:41.922" v="5074" actId="1076"/>
          <ac:spMkLst>
            <pc:docMk/>
            <pc:sldMk cId="2026619077" sldId="261"/>
            <ac:spMk id="3" creationId="{CC5AA098-9285-42D6-9C4E-A3E187CF3AB0}"/>
          </ac:spMkLst>
        </pc:spChg>
        <pc:spChg chg="add del mod">
          <ac:chgData name="김대현" userId="ef1d7d13-1d9e-45c7-8b3c-940d9bdc36d8" providerId="ADAL" clId="{E5022166-714E-4AC6-B461-2A6D6B159A8E}" dt="2020-08-06T01:47:42.581" v="5075"/>
          <ac:spMkLst>
            <pc:docMk/>
            <pc:sldMk cId="2026619077" sldId="261"/>
            <ac:spMk id="4" creationId="{B6278BC6-C11F-43BF-A025-D15E23FC7812}"/>
          </ac:spMkLst>
        </pc:spChg>
        <pc:spChg chg="add del mod">
          <ac:chgData name="김대현" userId="ef1d7d13-1d9e-45c7-8b3c-940d9bdc36d8" providerId="ADAL" clId="{E5022166-714E-4AC6-B461-2A6D6B159A8E}" dt="2020-08-05T08:26:24.059" v="1850" actId="478"/>
          <ac:spMkLst>
            <pc:docMk/>
            <pc:sldMk cId="2026619077" sldId="261"/>
            <ac:spMk id="5" creationId="{6EEE39E6-495F-43E4-BCCA-2E8CA21FC96F}"/>
          </ac:spMkLst>
        </pc:spChg>
        <pc:spChg chg="add mod">
          <ac:chgData name="김대현" userId="ef1d7d13-1d9e-45c7-8b3c-940d9bdc36d8" providerId="ADAL" clId="{E5022166-714E-4AC6-B461-2A6D6B159A8E}" dt="2020-08-06T01:47:52.327" v="5077" actId="1076"/>
          <ac:spMkLst>
            <pc:docMk/>
            <pc:sldMk cId="2026619077" sldId="261"/>
            <ac:spMk id="5" creationId="{9628FE12-368C-4AE8-A3D1-2F5ECE371055}"/>
          </ac:spMkLst>
        </pc:spChg>
        <pc:spChg chg="del mod">
          <ac:chgData name="김대현" userId="ef1d7d13-1d9e-45c7-8b3c-940d9bdc36d8" providerId="ADAL" clId="{E5022166-714E-4AC6-B461-2A6D6B159A8E}" dt="2020-08-05T08:26:26.475" v="1853" actId="478"/>
          <ac:spMkLst>
            <pc:docMk/>
            <pc:sldMk cId="2026619077" sldId="261"/>
            <ac:spMk id="6" creationId="{1F9D4856-330F-403C-9C88-BF3D9028541F}"/>
          </ac:spMkLst>
        </pc:spChg>
        <pc:spChg chg="del">
          <ac:chgData name="김대현" userId="ef1d7d13-1d9e-45c7-8b3c-940d9bdc36d8" providerId="ADAL" clId="{E5022166-714E-4AC6-B461-2A6D6B159A8E}" dt="2020-08-05T08:26:25.179" v="1851" actId="478"/>
          <ac:spMkLst>
            <pc:docMk/>
            <pc:sldMk cId="2026619077" sldId="261"/>
            <ac:spMk id="7" creationId="{2C6BBF59-3735-45DF-B386-C462F8284E2D}"/>
          </ac:spMkLst>
        </pc:spChg>
        <pc:spChg chg="del">
          <ac:chgData name="김대현" userId="ef1d7d13-1d9e-45c7-8b3c-940d9bdc36d8" providerId="ADAL" clId="{E5022166-714E-4AC6-B461-2A6D6B159A8E}" dt="2020-08-05T08:26:27.755" v="1854" actId="478"/>
          <ac:spMkLst>
            <pc:docMk/>
            <pc:sldMk cId="2026619077" sldId="261"/>
            <ac:spMk id="8" creationId="{787CEB77-0C1B-466B-8541-BB648390D5CB}"/>
          </ac:spMkLst>
        </pc:spChg>
        <pc:spChg chg="add del mod ord">
          <ac:chgData name="김대현" userId="ef1d7d13-1d9e-45c7-8b3c-940d9bdc36d8" providerId="ADAL" clId="{E5022166-714E-4AC6-B461-2A6D6B159A8E}" dt="2020-08-06T04:20:39.164" v="5935" actId="20577"/>
          <ac:spMkLst>
            <pc:docMk/>
            <pc:sldMk cId="2026619077" sldId="261"/>
            <ac:spMk id="9" creationId="{2D3E6578-87C3-4ABB-8A48-CE5F0BC329DE}"/>
          </ac:spMkLst>
        </pc:spChg>
        <pc:spChg chg="add del">
          <ac:chgData name="김대현" userId="ef1d7d13-1d9e-45c7-8b3c-940d9bdc36d8" providerId="ADAL" clId="{E5022166-714E-4AC6-B461-2A6D6B159A8E}" dt="2020-08-06T01:45:47.783" v="5042" actId="26606"/>
          <ac:spMkLst>
            <pc:docMk/>
            <pc:sldMk cId="2026619077" sldId="261"/>
            <ac:spMk id="73" creationId="{D7A453D2-15D8-4403-815F-291FA16340D9}"/>
          </ac:spMkLst>
        </pc:spChg>
        <pc:spChg chg="add del">
          <ac:chgData name="김대현" userId="ef1d7d13-1d9e-45c7-8b3c-940d9bdc36d8" providerId="ADAL" clId="{E5022166-714E-4AC6-B461-2A6D6B159A8E}" dt="2020-08-06T01:45:47.783" v="5042" actId="26606"/>
          <ac:spMkLst>
            <pc:docMk/>
            <pc:sldMk cId="2026619077" sldId="261"/>
            <ac:spMk id="75" creationId="{8161EA6B-09CA-445B-AB0D-8DF76FA92DEF}"/>
          </ac:spMkLst>
        </pc:spChg>
        <pc:spChg chg="add del">
          <ac:chgData name="김대현" userId="ef1d7d13-1d9e-45c7-8b3c-940d9bdc36d8" providerId="ADAL" clId="{E5022166-714E-4AC6-B461-2A6D6B159A8E}" dt="2020-08-06T01:45:47.783" v="5042" actId="26606"/>
          <ac:spMkLst>
            <pc:docMk/>
            <pc:sldMk cId="2026619077" sldId="261"/>
            <ac:spMk id="85" creationId="{B8114C98-A349-4111-A123-E8EAB86ABE30}"/>
          </ac:spMkLst>
        </pc:spChg>
        <pc:spChg chg="add del">
          <ac:chgData name="김대현" userId="ef1d7d13-1d9e-45c7-8b3c-940d9bdc36d8" providerId="ADAL" clId="{E5022166-714E-4AC6-B461-2A6D6B159A8E}" dt="2020-08-06T01:45:47.783" v="5042" actId="26606"/>
          <ac:spMkLst>
            <pc:docMk/>
            <pc:sldMk cId="2026619077" sldId="261"/>
            <ac:spMk id="93" creationId="{E2D3D3F2-ABBB-4453-B1C5-1BEBF7E4DD56}"/>
          </ac:spMkLst>
        </pc:spChg>
        <pc:spChg chg="add del">
          <ac:chgData name="김대현" userId="ef1d7d13-1d9e-45c7-8b3c-940d9bdc36d8" providerId="ADAL" clId="{E5022166-714E-4AC6-B461-2A6D6B159A8E}" dt="2020-08-06T01:45:50.648" v="5044" actId="26606"/>
          <ac:spMkLst>
            <pc:docMk/>
            <pc:sldMk cId="2026619077" sldId="261"/>
            <ac:spMk id="1030" creationId="{EE1FC7B4-E4A7-4452-B413-1A623E3A7230}"/>
          </ac:spMkLst>
        </pc:spChg>
        <pc:spChg chg="add del">
          <ac:chgData name="김대현" userId="ef1d7d13-1d9e-45c7-8b3c-940d9bdc36d8" providerId="ADAL" clId="{E5022166-714E-4AC6-B461-2A6D6B159A8E}" dt="2020-08-06T01:45:50.648" v="5044" actId="26606"/>
          <ac:spMkLst>
            <pc:docMk/>
            <pc:sldMk cId="2026619077" sldId="261"/>
            <ac:spMk id="1031" creationId="{E0709AF0-24F0-4486-B189-BE6386BDB198}"/>
          </ac:spMkLst>
        </pc:spChg>
        <pc:spChg chg="add del">
          <ac:chgData name="김대현" userId="ef1d7d13-1d9e-45c7-8b3c-940d9bdc36d8" providerId="ADAL" clId="{E5022166-714E-4AC6-B461-2A6D6B159A8E}" dt="2020-08-06T01:45:50.648" v="5044" actId="26606"/>
          <ac:spMkLst>
            <pc:docMk/>
            <pc:sldMk cId="2026619077" sldId="261"/>
            <ac:spMk id="1032" creationId="{FBE3B62F-5853-4A3C-B050-6186351A7176}"/>
          </ac:spMkLst>
        </pc:spChg>
        <pc:spChg chg="add">
          <ac:chgData name="김대현" userId="ef1d7d13-1d9e-45c7-8b3c-940d9bdc36d8" providerId="ADAL" clId="{E5022166-714E-4AC6-B461-2A6D6B159A8E}" dt="2020-08-06T01:45:50.671" v="5045" actId="26606"/>
          <ac:spMkLst>
            <pc:docMk/>
            <pc:sldMk cId="2026619077" sldId="261"/>
            <ac:spMk id="1034" creationId="{7A976E23-29EC-4E20-9EF6-B7CC4A8210C3}"/>
          </ac:spMkLst>
        </pc:spChg>
        <pc:spChg chg="add">
          <ac:chgData name="김대현" userId="ef1d7d13-1d9e-45c7-8b3c-940d9bdc36d8" providerId="ADAL" clId="{E5022166-714E-4AC6-B461-2A6D6B159A8E}" dt="2020-08-06T01:45:50.671" v="5045" actId="26606"/>
          <ac:spMkLst>
            <pc:docMk/>
            <pc:sldMk cId="2026619077" sldId="261"/>
            <ac:spMk id="1035" creationId="{DF5FCEC6-E657-46F1-925F-13ED192124CE}"/>
          </ac:spMkLst>
        </pc:spChg>
        <pc:spChg chg="add">
          <ac:chgData name="김대현" userId="ef1d7d13-1d9e-45c7-8b3c-940d9bdc36d8" providerId="ADAL" clId="{E5022166-714E-4AC6-B461-2A6D6B159A8E}" dt="2020-08-06T01:45:50.671" v="5045" actId="26606"/>
          <ac:spMkLst>
            <pc:docMk/>
            <pc:sldMk cId="2026619077" sldId="261"/>
            <ac:spMk id="1037" creationId="{FF0BDB76-BCEC-498E-BA26-C763CD9FA3E7}"/>
          </ac:spMkLst>
        </pc:spChg>
        <pc:spChg chg="add">
          <ac:chgData name="김대현" userId="ef1d7d13-1d9e-45c7-8b3c-940d9bdc36d8" providerId="ADAL" clId="{E5022166-714E-4AC6-B461-2A6D6B159A8E}" dt="2020-08-06T01:45:50.671" v="5045" actId="26606"/>
          <ac:spMkLst>
            <pc:docMk/>
            <pc:sldMk cId="2026619077" sldId="261"/>
            <ac:spMk id="1039" creationId="{1452CEF2-C9EC-4C15-99E4-C781AB08AB91}"/>
          </ac:spMkLst>
        </pc:spChg>
        <pc:grpChg chg="add del">
          <ac:chgData name="김대현" userId="ef1d7d13-1d9e-45c7-8b3c-940d9bdc36d8" providerId="ADAL" clId="{E5022166-714E-4AC6-B461-2A6D6B159A8E}" dt="2020-08-06T01:45:47.783" v="5042" actId="26606"/>
          <ac:grpSpMkLst>
            <pc:docMk/>
            <pc:sldMk cId="2026619077" sldId="261"/>
            <ac:grpSpMk id="77" creationId="{B352BBB9-69A8-405C-9209-A9FE217AEDC4}"/>
          </ac:grpSpMkLst>
        </pc:grpChg>
        <pc:grpChg chg="add del">
          <ac:chgData name="김대현" userId="ef1d7d13-1d9e-45c7-8b3c-940d9bdc36d8" providerId="ADAL" clId="{E5022166-714E-4AC6-B461-2A6D6B159A8E}" dt="2020-08-06T01:45:47.783" v="5042" actId="26606"/>
          <ac:grpSpMkLst>
            <pc:docMk/>
            <pc:sldMk cId="2026619077" sldId="261"/>
            <ac:grpSpMk id="87" creationId="{670FB431-AE18-414D-92F4-1D12D1991152}"/>
          </ac:grpSpMkLst>
        </pc:grpChg>
        <pc:grpChg chg="add del">
          <ac:chgData name="김대현" userId="ef1d7d13-1d9e-45c7-8b3c-940d9bdc36d8" providerId="ADAL" clId="{E5022166-714E-4AC6-B461-2A6D6B159A8E}" dt="2020-08-06T01:45:47.783" v="5042" actId="26606"/>
          <ac:grpSpMkLst>
            <pc:docMk/>
            <pc:sldMk cId="2026619077" sldId="261"/>
            <ac:grpSpMk id="95" creationId="{8214E4A5-A0D2-42C4-8D14-D2A7E495F041}"/>
          </ac:grpSpMkLst>
        </pc:grpChg>
        <pc:grpChg chg="add del">
          <ac:chgData name="김대현" userId="ef1d7d13-1d9e-45c7-8b3c-940d9bdc36d8" providerId="ADAL" clId="{E5022166-714E-4AC6-B461-2A6D6B159A8E}" dt="2020-08-06T01:45:47.783" v="5042" actId="26606"/>
          <ac:grpSpMkLst>
            <pc:docMk/>
            <pc:sldMk cId="2026619077" sldId="261"/>
            <ac:grpSpMk id="101" creationId="{AF19A774-30A5-488B-9BAF-629C6440294E}"/>
          </ac:grpSpMkLst>
        </pc:grpChg>
        <pc:grpChg chg="add">
          <ac:chgData name="김대현" userId="ef1d7d13-1d9e-45c7-8b3c-940d9bdc36d8" providerId="ADAL" clId="{E5022166-714E-4AC6-B461-2A6D6B159A8E}" dt="2020-08-06T01:45:50.671" v="5045" actId="26606"/>
          <ac:grpSpMkLst>
            <pc:docMk/>
            <pc:sldMk cId="2026619077" sldId="261"/>
            <ac:grpSpMk id="1036" creationId="{2EEEBBCF-2738-42F5-ABD6-9881760263A7}"/>
          </ac:grpSpMkLst>
        </pc:grpChg>
        <pc:grpChg chg="add">
          <ac:chgData name="김대현" userId="ef1d7d13-1d9e-45c7-8b3c-940d9bdc36d8" providerId="ADAL" clId="{E5022166-714E-4AC6-B461-2A6D6B159A8E}" dt="2020-08-06T01:45:50.671" v="5045" actId="26606"/>
          <ac:grpSpMkLst>
            <pc:docMk/>
            <pc:sldMk cId="2026619077" sldId="261"/>
            <ac:grpSpMk id="1038" creationId="{DD8DF5DF-A251-4BC2-8965-4EDDD01FC56E}"/>
          </ac:grpSpMkLst>
        </pc:grpChg>
        <pc:grpChg chg="add">
          <ac:chgData name="김대현" userId="ef1d7d13-1d9e-45c7-8b3c-940d9bdc36d8" providerId="ADAL" clId="{E5022166-714E-4AC6-B461-2A6D6B159A8E}" dt="2020-08-06T01:45:50.671" v="5045" actId="26606"/>
          <ac:grpSpMkLst>
            <pc:docMk/>
            <pc:sldMk cId="2026619077" sldId="261"/>
            <ac:grpSpMk id="1040" creationId="{600459E6-26A3-4EAC-A34C-D0792D88CC26}"/>
          </ac:grpSpMkLst>
        </pc:grpChg>
        <pc:grpChg chg="add">
          <ac:chgData name="김대현" userId="ef1d7d13-1d9e-45c7-8b3c-940d9bdc36d8" providerId="ADAL" clId="{E5022166-714E-4AC6-B461-2A6D6B159A8E}" dt="2020-08-06T01:45:50.671" v="5045" actId="26606"/>
          <ac:grpSpMkLst>
            <pc:docMk/>
            <pc:sldMk cId="2026619077" sldId="261"/>
            <ac:grpSpMk id="1041" creationId="{298B576C-FDA2-46DE-8408-3A76DCF50655}"/>
          </ac:grpSpMkLst>
        </pc:grpChg>
        <pc:picChg chg="add del mod">
          <ac:chgData name="김대현" userId="ef1d7d13-1d9e-45c7-8b3c-940d9bdc36d8" providerId="ADAL" clId="{E5022166-714E-4AC6-B461-2A6D6B159A8E}" dt="2020-08-05T08:38:42.141" v="1865"/>
          <ac:picMkLst>
            <pc:docMk/>
            <pc:sldMk cId="2026619077" sldId="261"/>
            <ac:picMk id="1026" creationId="{3B2D6103-937C-491F-A76D-0D6C466228F8}"/>
          </ac:picMkLst>
        </pc:picChg>
        <pc:picChg chg="add del mod">
          <ac:chgData name="김대현" userId="ef1d7d13-1d9e-45c7-8b3c-940d9bdc36d8" providerId="ADAL" clId="{E5022166-714E-4AC6-B461-2A6D6B159A8E}" dt="2020-08-06T01:47:27.795" v="5069" actId="478"/>
          <ac:picMkLst>
            <pc:docMk/>
            <pc:sldMk cId="2026619077" sldId="261"/>
            <ac:picMk id="1028" creationId="{3E9F8435-3FE8-4FF3-9E56-FAD0D0079686}"/>
          </ac:picMkLst>
        </pc:picChg>
        <pc:picChg chg="add mod">
          <ac:chgData name="김대현" userId="ef1d7d13-1d9e-45c7-8b3c-940d9bdc36d8" providerId="ADAL" clId="{E5022166-714E-4AC6-B461-2A6D6B159A8E}" dt="2020-08-06T04:17:36.271" v="5905" actId="14100"/>
          <ac:picMkLst>
            <pc:docMk/>
            <pc:sldMk cId="2026619077" sldId="261"/>
            <ac:picMk id="4097" creationId="{672FE24E-1BE6-4993-8FD4-436EEF2BF6F8}"/>
          </ac:picMkLst>
        </pc:picChg>
        <pc:picChg chg="add del mod">
          <ac:chgData name="김대현" userId="ef1d7d13-1d9e-45c7-8b3c-940d9bdc36d8" providerId="ADAL" clId="{E5022166-714E-4AC6-B461-2A6D6B159A8E}" dt="2020-08-06T01:47:42.581" v="5075"/>
          <ac:picMkLst>
            <pc:docMk/>
            <pc:sldMk cId="2026619077" sldId="261"/>
            <ac:picMk id="4099" creationId="{27C82347-C5B2-40C3-888D-03AA09DA156C}"/>
          </ac:picMkLst>
        </pc:picChg>
        <pc:picChg chg="add mod">
          <ac:chgData name="김대현" userId="ef1d7d13-1d9e-45c7-8b3c-940d9bdc36d8" providerId="ADAL" clId="{E5022166-714E-4AC6-B461-2A6D6B159A8E}" dt="2020-08-06T04:17:38.946" v="5906" actId="14100"/>
          <ac:picMkLst>
            <pc:docMk/>
            <pc:sldMk cId="2026619077" sldId="261"/>
            <ac:picMk id="4101" creationId="{0785928A-73F8-4183-B42F-A82338BCCFEA}"/>
          </ac:picMkLst>
        </pc:picChg>
      </pc:sldChg>
      <pc:sldChg chg="addSp delSp modSp del mod setBg">
        <pc:chgData name="김대현" userId="ef1d7d13-1d9e-45c7-8b3c-940d9bdc36d8" providerId="ADAL" clId="{E5022166-714E-4AC6-B461-2A6D6B159A8E}" dt="2020-08-05T08:13:47.576" v="1780" actId="2696"/>
        <pc:sldMkLst>
          <pc:docMk/>
          <pc:sldMk cId="2734119334" sldId="262"/>
        </pc:sldMkLst>
        <pc:spChg chg="mod">
          <ac:chgData name="김대현" userId="ef1d7d13-1d9e-45c7-8b3c-940d9bdc36d8" providerId="ADAL" clId="{E5022166-714E-4AC6-B461-2A6D6B159A8E}" dt="2020-08-03T07:21:17.820" v="850" actId="26606"/>
          <ac:spMkLst>
            <pc:docMk/>
            <pc:sldMk cId="2734119334" sldId="262"/>
            <ac:spMk id="2" creationId="{A0AE4C52-CA28-4CBA-8682-C074A12A16D8}"/>
          </ac:spMkLst>
        </pc:spChg>
        <pc:spChg chg="del mod">
          <ac:chgData name="김대현" userId="ef1d7d13-1d9e-45c7-8b3c-940d9bdc36d8" providerId="ADAL" clId="{E5022166-714E-4AC6-B461-2A6D6B159A8E}" dt="2020-08-03T07:21:09.310" v="848"/>
          <ac:spMkLst>
            <pc:docMk/>
            <pc:sldMk cId="2734119334" sldId="262"/>
            <ac:spMk id="3" creationId="{3C1A6CD2-6CCF-4D56-AAAA-95AF9C12A4EC}"/>
          </ac:spMkLst>
        </pc:spChg>
        <pc:spChg chg="add mod">
          <ac:chgData name="김대현" userId="ef1d7d13-1d9e-45c7-8b3c-940d9bdc36d8" providerId="ADAL" clId="{E5022166-714E-4AC6-B461-2A6D6B159A8E}" dt="2020-08-05T05:47:10.876" v="1661"/>
          <ac:spMkLst>
            <pc:docMk/>
            <pc:sldMk cId="2734119334" sldId="262"/>
            <ac:spMk id="4" creationId="{1F1DA378-DB6B-4272-896B-15E6D2356351}"/>
          </ac:spMkLst>
        </pc:spChg>
        <pc:spChg chg="add del">
          <ac:chgData name="김대현" userId="ef1d7d13-1d9e-45c7-8b3c-940d9bdc36d8" providerId="ADAL" clId="{E5022166-714E-4AC6-B461-2A6D6B159A8E}" dt="2020-08-03T07:21:17.820" v="850" actId="26606"/>
          <ac:spMkLst>
            <pc:docMk/>
            <pc:sldMk cId="2734119334" sldId="262"/>
            <ac:spMk id="9" creationId="{4DA0D574-4D61-47CA-9A94-393C1600F77B}"/>
          </ac:spMkLst>
        </pc:spChg>
        <pc:spChg chg="add del">
          <ac:chgData name="김대현" userId="ef1d7d13-1d9e-45c7-8b3c-940d9bdc36d8" providerId="ADAL" clId="{E5022166-714E-4AC6-B461-2A6D6B159A8E}" dt="2020-08-03T07:21:17.820" v="850" actId="26606"/>
          <ac:spMkLst>
            <pc:docMk/>
            <pc:sldMk cId="2734119334" sldId="262"/>
            <ac:spMk id="12" creationId="{3EEB8ED6-9142-4A11-B029-18DDE98C4952}"/>
          </ac:spMkLst>
        </pc:spChg>
        <pc:picChg chg="add del">
          <ac:chgData name="김대현" userId="ef1d7d13-1d9e-45c7-8b3c-940d9bdc36d8" providerId="ADAL" clId="{E5022166-714E-4AC6-B461-2A6D6B159A8E}" dt="2020-08-03T06:14:49.545" v="542" actId="478"/>
          <ac:picMkLst>
            <pc:docMk/>
            <pc:sldMk cId="2734119334" sldId="262"/>
            <ac:picMk id="4" creationId="{9594492F-6CBD-41B4-8298-C3E2A51D4F1B}"/>
          </ac:picMkLst>
        </pc:picChg>
        <pc:picChg chg="add del mod">
          <ac:chgData name="김대현" userId="ef1d7d13-1d9e-45c7-8b3c-940d9bdc36d8" providerId="ADAL" clId="{E5022166-714E-4AC6-B461-2A6D6B159A8E}" dt="2020-08-04T02:04:17.708" v="1079" actId="478"/>
          <ac:picMkLst>
            <pc:docMk/>
            <pc:sldMk cId="2734119334" sldId="262"/>
            <ac:picMk id="5" creationId="{E2859B2F-9D97-4FFA-9592-A9B52220601E}"/>
          </ac:picMkLst>
        </pc:picChg>
      </pc:sldChg>
      <pc:sldChg chg="del">
        <pc:chgData name="김대현" userId="ef1d7d13-1d9e-45c7-8b3c-940d9bdc36d8" providerId="ADAL" clId="{E5022166-714E-4AC6-B461-2A6D6B159A8E}" dt="2020-08-06T07:20:31.519" v="6577" actId="2696"/>
        <pc:sldMkLst>
          <pc:docMk/>
          <pc:sldMk cId="2335872606" sldId="263"/>
        </pc:sldMkLst>
      </pc:sldChg>
      <pc:sldChg chg="del">
        <pc:chgData name="김대현" userId="ef1d7d13-1d9e-45c7-8b3c-940d9bdc36d8" providerId="ADAL" clId="{E5022166-714E-4AC6-B461-2A6D6B159A8E}" dt="2020-08-06T07:20:32.284" v="6578" actId="2696"/>
        <pc:sldMkLst>
          <pc:docMk/>
          <pc:sldMk cId="1968463577" sldId="264"/>
        </pc:sldMkLst>
      </pc:sldChg>
      <pc:sldChg chg="del">
        <pc:chgData name="김대현" userId="ef1d7d13-1d9e-45c7-8b3c-940d9bdc36d8" providerId="ADAL" clId="{E5022166-714E-4AC6-B461-2A6D6B159A8E}" dt="2020-08-06T07:20:32.662" v="6579" actId="2696"/>
        <pc:sldMkLst>
          <pc:docMk/>
          <pc:sldMk cId="3713391858" sldId="265"/>
        </pc:sldMkLst>
      </pc:sldChg>
      <pc:sldChg chg="del">
        <pc:chgData name="김대현" userId="ef1d7d13-1d9e-45c7-8b3c-940d9bdc36d8" providerId="ADAL" clId="{E5022166-714E-4AC6-B461-2A6D6B159A8E}" dt="2020-08-06T07:20:33.097" v="6580" actId="2696"/>
        <pc:sldMkLst>
          <pc:docMk/>
          <pc:sldMk cId="413676382" sldId="266"/>
        </pc:sldMkLst>
      </pc:sldChg>
      <pc:sldChg chg="del">
        <pc:chgData name="김대현" userId="ef1d7d13-1d9e-45c7-8b3c-940d9bdc36d8" providerId="ADAL" clId="{E5022166-714E-4AC6-B461-2A6D6B159A8E}" dt="2020-08-06T07:20:33.866" v="6582" actId="2696"/>
        <pc:sldMkLst>
          <pc:docMk/>
          <pc:sldMk cId="2007379603" sldId="269"/>
        </pc:sldMkLst>
      </pc:sldChg>
      <pc:sldChg chg="del">
        <pc:chgData name="김대현" userId="ef1d7d13-1d9e-45c7-8b3c-940d9bdc36d8" providerId="ADAL" clId="{E5022166-714E-4AC6-B461-2A6D6B159A8E}" dt="2020-08-06T07:20:35.010" v="6583" actId="2696"/>
        <pc:sldMkLst>
          <pc:docMk/>
          <pc:sldMk cId="2048412635" sldId="270"/>
        </pc:sldMkLst>
      </pc:sldChg>
      <pc:sldChg chg="delSp modSp mod">
        <pc:chgData name="김대현" userId="ef1d7d13-1d9e-45c7-8b3c-940d9bdc36d8" providerId="ADAL" clId="{E5022166-714E-4AC6-B461-2A6D6B159A8E}" dt="2020-08-06T07:17:05.390" v="6575" actId="27636"/>
        <pc:sldMkLst>
          <pc:docMk/>
          <pc:sldMk cId="783188475" sldId="272"/>
        </pc:sldMkLst>
        <pc:spChg chg="mod">
          <ac:chgData name="김대현" userId="ef1d7d13-1d9e-45c7-8b3c-940d9bdc36d8" providerId="ADAL" clId="{E5022166-714E-4AC6-B461-2A6D6B159A8E}" dt="2020-08-06T04:50:19.468" v="6113"/>
          <ac:spMkLst>
            <pc:docMk/>
            <pc:sldMk cId="783188475" sldId="272"/>
            <ac:spMk id="2" creationId="{00000000-0000-0000-0000-000000000000}"/>
          </ac:spMkLst>
        </pc:spChg>
        <pc:spChg chg="mod">
          <ac:chgData name="김대현" userId="ef1d7d13-1d9e-45c7-8b3c-940d9bdc36d8" providerId="ADAL" clId="{E5022166-714E-4AC6-B461-2A6D6B159A8E}" dt="2020-08-06T07:17:05.390" v="6575" actId="27636"/>
          <ac:spMkLst>
            <pc:docMk/>
            <pc:sldMk cId="783188475" sldId="272"/>
            <ac:spMk id="3" creationId="{00000000-0000-0000-0000-000000000000}"/>
          </ac:spMkLst>
        </pc:spChg>
        <pc:picChg chg="del">
          <ac:chgData name="김대현" userId="ef1d7d13-1d9e-45c7-8b3c-940d9bdc36d8" providerId="ADAL" clId="{E5022166-714E-4AC6-B461-2A6D6B159A8E}" dt="2020-08-05T23:47:32.404" v="2021" actId="478"/>
          <ac:picMkLst>
            <pc:docMk/>
            <pc:sldMk cId="783188475" sldId="272"/>
            <ac:picMk id="1025" creationId="{00000000-0000-0000-0000-000000000000}"/>
          </ac:picMkLst>
        </pc:picChg>
      </pc:sldChg>
      <pc:sldChg chg="del">
        <pc:chgData name="김대현" userId="ef1d7d13-1d9e-45c7-8b3c-940d9bdc36d8" providerId="ADAL" clId="{E5022166-714E-4AC6-B461-2A6D6B159A8E}" dt="2020-08-06T07:20:33.498" v="6581" actId="2696"/>
        <pc:sldMkLst>
          <pc:docMk/>
          <pc:sldMk cId="231900062" sldId="275"/>
        </pc:sldMkLst>
      </pc:sldChg>
      <pc:sldChg chg="addSp delSp modSp add del mod">
        <pc:chgData name="김대현" userId="ef1d7d13-1d9e-45c7-8b3c-940d9bdc36d8" providerId="ADAL" clId="{E5022166-714E-4AC6-B461-2A6D6B159A8E}" dt="2020-08-05T08:12:12.505" v="1779" actId="2696"/>
        <pc:sldMkLst>
          <pc:docMk/>
          <pc:sldMk cId="1408504221" sldId="278"/>
        </pc:sldMkLst>
        <pc:spChg chg="mod">
          <ac:chgData name="김대현" userId="ef1d7d13-1d9e-45c7-8b3c-940d9bdc36d8" providerId="ADAL" clId="{E5022166-714E-4AC6-B461-2A6D6B159A8E}" dt="2020-08-03T04:56:15.188" v="523" actId="27636"/>
          <ac:spMkLst>
            <pc:docMk/>
            <pc:sldMk cId="1408504221" sldId="278"/>
            <ac:spMk id="2" creationId="{260ED608-666C-4DFE-A1C4-9325F991E82E}"/>
          </ac:spMkLst>
        </pc:spChg>
        <pc:spChg chg="mod">
          <ac:chgData name="김대현" userId="ef1d7d13-1d9e-45c7-8b3c-940d9bdc36d8" providerId="ADAL" clId="{E5022166-714E-4AC6-B461-2A6D6B159A8E}" dt="2020-08-05T08:10:00.142" v="1704" actId="20577"/>
          <ac:spMkLst>
            <pc:docMk/>
            <pc:sldMk cId="1408504221" sldId="278"/>
            <ac:spMk id="3" creationId="{AF30C379-C2CF-49DF-8AE1-4CE1508B1B57}"/>
          </ac:spMkLst>
        </pc:spChg>
        <pc:spChg chg="add del mod">
          <ac:chgData name="김대현" userId="ef1d7d13-1d9e-45c7-8b3c-940d9bdc36d8" providerId="ADAL" clId="{E5022166-714E-4AC6-B461-2A6D6B159A8E}" dt="2020-08-05T08:11:40.660" v="1706" actId="478"/>
          <ac:spMkLst>
            <pc:docMk/>
            <pc:sldMk cId="1408504221" sldId="278"/>
            <ac:spMk id="4" creationId="{1A1950F1-28B4-45EF-88A8-312BC18D8A72}"/>
          </ac:spMkLst>
        </pc:spChg>
      </pc:sldChg>
      <pc:sldChg chg="addSp delSp modSp add mod setBg setClrOvrMap">
        <pc:chgData name="김대현" userId="ef1d7d13-1d9e-45c7-8b3c-940d9bdc36d8" providerId="ADAL" clId="{E5022166-714E-4AC6-B461-2A6D6B159A8E}" dt="2020-08-06T01:47:11.736" v="5064" actId="1076"/>
        <pc:sldMkLst>
          <pc:docMk/>
          <pc:sldMk cId="699715054" sldId="279"/>
        </pc:sldMkLst>
        <pc:spChg chg="mod">
          <ac:chgData name="김대현" userId="ef1d7d13-1d9e-45c7-8b3c-940d9bdc36d8" providerId="ADAL" clId="{E5022166-714E-4AC6-B461-2A6D6B159A8E}" dt="2020-08-06T01:47:11.736" v="5064" actId="1076"/>
          <ac:spMkLst>
            <pc:docMk/>
            <pc:sldMk cId="699715054" sldId="279"/>
            <ac:spMk id="2" creationId="{A0AE4C52-CA28-4CBA-8682-C074A12A16D8}"/>
          </ac:spMkLst>
        </pc:spChg>
        <pc:spChg chg="mod">
          <ac:chgData name="김대현" userId="ef1d7d13-1d9e-45c7-8b3c-940d9bdc36d8" providerId="ADAL" clId="{E5022166-714E-4AC6-B461-2A6D6B159A8E}" dt="2020-08-06T00:37:27.819" v="2799" actId="2711"/>
          <ac:spMkLst>
            <pc:docMk/>
            <pc:sldMk cId="699715054" sldId="279"/>
            <ac:spMk id="3" creationId="{3C1A6CD2-6CCF-4D56-AAAA-95AF9C12A4EC}"/>
          </ac:spMkLst>
        </pc:spChg>
        <pc:spChg chg="add del mod">
          <ac:chgData name="김대현" userId="ef1d7d13-1d9e-45c7-8b3c-940d9bdc36d8" providerId="ADAL" clId="{E5022166-714E-4AC6-B461-2A6D6B159A8E}" dt="2020-08-04T02:15:23.665" v="1197"/>
          <ac:spMkLst>
            <pc:docMk/>
            <pc:sldMk cId="699715054" sldId="279"/>
            <ac:spMk id="4" creationId="{9455CEAB-13F6-446F-8070-2D8DE27920FB}"/>
          </ac:spMkLst>
        </pc:spChg>
        <pc:spChg chg="add mod ord">
          <ac:chgData name="김대현" userId="ef1d7d13-1d9e-45c7-8b3c-940d9bdc36d8" providerId="ADAL" clId="{E5022166-714E-4AC6-B461-2A6D6B159A8E}" dt="2020-08-06T00:36:17.891" v="2761" actId="26606"/>
          <ac:spMkLst>
            <pc:docMk/>
            <pc:sldMk cId="699715054" sldId="279"/>
            <ac:spMk id="5" creationId="{4720C736-5468-4154-8C1E-52D82D2AD1A9}"/>
          </ac:spMkLst>
        </pc:spChg>
        <pc:spChg chg="add mod">
          <ac:chgData name="김대현" userId="ef1d7d13-1d9e-45c7-8b3c-940d9bdc36d8" providerId="ADAL" clId="{E5022166-714E-4AC6-B461-2A6D6B159A8E}" dt="2020-08-06T00:36:17.891" v="2761" actId="26606"/>
          <ac:spMkLst>
            <pc:docMk/>
            <pc:sldMk cId="699715054" sldId="279"/>
            <ac:spMk id="6" creationId="{06135509-B447-4DD9-B5E3-2816E05C0D6F}"/>
          </ac:spMkLst>
        </pc:spChg>
        <pc:spChg chg="add del">
          <ac:chgData name="김대현" userId="ef1d7d13-1d9e-45c7-8b3c-940d9bdc36d8" providerId="ADAL" clId="{E5022166-714E-4AC6-B461-2A6D6B159A8E}" dt="2020-08-06T00:35:49.159" v="2742" actId="26606"/>
          <ac:spMkLst>
            <pc:docMk/>
            <pc:sldMk cId="699715054" sldId="279"/>
            <ac:spMk id="72" creationId="{B082622D-AAF3-4897-8629-FC918530DD86}"/>
          </ac:spMkLst>
        </pc:spChg>
        <pc:spChg chg="add del">
          <ac:chgData name="김대현" userId="ef1d7d13-1d9e-45c7-8b3c-940d9bdc36d8" providerId="ADAL" clId="{E5022166-714E-4AC6-B461-2A6D6B159A8E}" dt="2020-08-06T00:35:49.159" v="2742" actId="26606"/>
          <ac:spMkLst>
            <pc:docMk/>
            <pc:sldMk cId="699715054" sldId="279"/>
            <ac:spMk id="74" creationId="{A7457DD9-5A45-400A-AB4B-4B4EDECA25F1}"/>
          </ac:spMkLst>
        </pc:spChg>
        <pc:spChg chg="add del">
          <ac:chgData name="김대현" userId="ef1d7d13-1d9e-45c7-8b3c-940d9bdc36d8" providerId="ADAL" clId="{E5022166-714E-4AC6-B461-2A6D6B159A8E}" dt="2020-08-06T00:35:49.159" v="2742" actId="26606"/>
          <ac:spMkLst>
            <pc:docMk/>
            <pc:sldMk cId="699715054" sldId="279"/>
            <ac:spMk id="76" creationId="{441CF7D6-A660-431A-B0BB-140A0D5556B6}"/>
          </ac:spMkLst>
        </pc:spChg>
        <pc:spChg chg="add del">
          <ac:chgData name="김대현" userId="ef1d7d13-1d9e-45c7-8b3c-940d9bdc36d8" providerId="ADAL" clId="{E5022166-714E-4AC6-B461-2A6D6B159A8E}" dt="2020-08-06T00:35:49.159" v="2742" actId="26606"/>
          <ac:spMkLst>
            <pc:docMk/>
            <pc:sldMk cId="699715054" sldId="279"/>
            <ac:spMk id="78" creationId="{0570A85B-3810-4F95-97B0-CBF4CCDB381C}"/>
          </ac:spMkLst>
        </pc:spChg>
        <pc:spChg chg="add del">
          <ac:chgData name="김대현" userId="ef1d7d13-1d9e-45c7-8b3c-940d9bdc36d8" providerId="ADAL" clId="{E5022166-714E-4AC6-B461-2A6D6B159A8E}" dt="2020-08-06T00:35:59.775" v="2752" actId="26606"/>
          <ac:spMkLst>
            <pc:docMk/>
            <pc:sldMk cId="699715054" sldId="279"/>
            <ac:spMk id="82" creationId="{12B7D5BF-766A-4865-A35F-7AF824483681}"/>
          </ac:spMkLst>
        </pc:spChg>
        <pc:spChg chg="add">
          <ac:chgData name="김대현" userId="ef1d7d13-1d9e-45c7-8b3c-940d9bdc36d8" providerId="ADAL" clId="{E5022166-714E-4AC6-B461-2A6D6B159A8E}" dt="2020-08-06T00:36:17.891" v="2761" actId="26606"/>
          <ac:spMkLst>
            <pc:docMk/>
            <pc:sldMk cId="699715054" sldId="279"/>
            <ac:spMk id="84" creationId="{B8114C98-A349-4111-A123-E8EAB86ABE30}"/>
          </ac:spMkLst>
        </pc:spChg>
        <pc:spChg chg="add">
          <ac:chgData name="김대현" userId="ef1d7d13-1d9e-45c7-8b3c-940d9bdc36d8" providerId="ADAL" clId="{E5022166-714E-4AC6-B461-2A6D6B159A8E}" dt="2020-08-06T00:36:17.891" v="2761" actId="26606"/>
          <ac:spMkLst>
            <pc:docMk/>
            <pc:sldMk cId="699715054" sldId="279"/>
            <ac:spMk id="92" creationId="{E2D3D3F2-ABBB-4453-B1C5-1BEBF7E4DD56}"/>
          </ac:spMkLst>
        </pc:spChg>
        <pc:spChg chg="add del">
          <ac:chgData name="김대현" userId="ef1d7d13-1d9e-45c7-8b3c-940d9bdc36d8" providerId="ADAL" clId="{E5022166-714E-4AC6-B461-2A6D6B159A8E}" dt="2020-08-06T00:35:52.065" v="2746" actId="26606"/>
          <ac:spMkLst>
            <pc:docMk/>
            <pc:sldMk cId="699715054" sldId="279"/>
            <ac:spMk id="95" creationId="{44C110BA-81E8-4247-853A-5F2B93E92E46}"/>
          </ac:spMkLst>
        </pc:spChg>
        <pc:spChg chg="add del">
          <ac:chgData name="김대현" userId="ef1d7d13-1d9e-45c7-8b3c-940d9bdc36d8" providerId="ADAL" clId="{E5022166-714E-4AC6-B461-2A6D6B159A8E}" dt="2020-08-06T00:35:50.257" v="2744" actId="26606"/>
          <ac:spMkLst>
            <pc:docMk/>
            <pc:sldMk cId="699715054" sldId="279"/>
            <ac:spMk id="1029" creationId="{5E39A796-BE83-48B1-B33F-35C4A32AAB57}"/>
          </ac:spMkLst>
        </pc:spChg>
        <pc:spChg chg="add del">
          <ac:chgData name="김대현" userId="ef1d7d13-1d9e-45c7-8b3c-940d9bdc36d8" providerId="ADAL" clId="{E5022166-714E-4AC6-B461-2A6D6B159A8E}" dt="2020-08-06T00:35:50.257" v="2744" actId="26606"/>
          <ac:spMkLst>
            <pc:docMk/>
            <pc:sldMk cId="699715054" sldId="279"/>
            <ac:spMk id="1030" creationId="{72F84B47-E267-4194-8194-831DB7B5547F}"/>
          </ac:spMkLst>
        </pc:spChg>
        <pc:spChg chg="add del">
          <ac:chgData name="김대현" userId="ef1d7d13-1d9e-45c7-8b3c-940d9bdc36d8" providerId="ADAL" clId="{E5022166-714E-4AC6-B461-2A6D6B159A8E}" dt="2020-08-06T00:35:52.065" v="2746" actId="26606"/>
          <ac:spMkLst>
            <pc:docMk/>
            <pc:sldMk cId="699715054" sldId="279"/>
            <ac:spMk id="1032" creationId="{A3BAF07C-C39E-42EB-BB22-8D46691D9735}"/>
          </ac:spMkLst>
        </pc:spChg>
        <pc:spChg chg="add del">
          <ac:chgData name="김대현" userId="ef1d7d13-1d9e-45c7-8b3c-940d9bdc36d8" providerId="ADAL" clId="{E5022166-714E-4AC6-B461-2A6D6B159A8E}" dt="2020-08-06T00:35:53.098" v="2748" actId="26606"/>
          <ac:spMkLst>
            <pc:docMk/>
            <pc:sldMk cId="699715054" sldId="279"/>
            <ac:spMk id="1037" creationId="{5AAE9118-0436-4488-AC4A-C14DF6A7B6B1}"/>
          </ac:spMkLst>
        </pc:spChg>
        <pc:spChg chg="add del">
          <ac:chgData name="김대현" userId="ef1d7d13-1d9e-45c7-8b3c-940d9bdc36d8" providerId="ADAL" clId="{E5022166-714E-4AC6-B461-2A6D6B159A8E}" dt="2020-08-06T00:35:53.098" v="2748" actId="26606"/>
          <ac:spMkLst>
            <pc:docMk/>
            <pc:sldMk cId="699715054" sldId="279"/>
            <ac:spMk id="1038" creationId="{07A0C51E-5464-4470-855E-CA530A59BF98}"/>
          </ac:spMkLst>
        </pc:spChg>
        <pc:spChg chg="add del">
          <ac:chgData name="김대현" userId="ef1d7d13-1d9e-45c7-8b3c-940d9bdc36d8" providerId="ADAL" clId="{E5022166-714E-4AC6-B461-2A6D6B159A8E}" dt="2020-08-06T00:35:55.068" v="2750" actId="26606"/>
          <ac:spMkLst>
            <pc:docMk/>
            <pc:sldMk cId="699715054" sldId="279"/>
            <ac:spMk id="1040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6T00:35:55.068" v="2750" actId="26606"/>
          <ac:spMkLst>
            <pc:docMk/>
            <pc:sldMk cId="699715054" sldId="279"/>
            <ac:spMk id="1042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6T00:35:59.775" v="2752" actId="26606"/>
          <ac:spMkLst>
            <pc:docMk/>
            <pc:sldMk cId="699715054" sldId="279"/>
            <ac:spMk id="1044" creationId="{73C994B4-9721-4148-9EEC-6793CECDE8DD}"/>
          </ac:spMkLst>
        </pc:spChg>
        <pc:spChg chg="add del">
          <ac:chgData name="김대현" userId="ef1d7d13-1d9e-45c7-8b3c-940d9bdc36d8" providerId="ADAL" clId="{E5022166-714E-4AC6-B461-2A6D6B159A8E}" dt="2020-08-06T00:35:59.775" v="2752" actId="26606"/>
          <ac:spMkLst>
            <pc:docMk/>
            <pc:sldMk cId="699715054" sldId="279"/>
            <ac:spMk id="1045" creationId="{F9D95E49-763A-4886-B038-82F734740554}"/>
          </ac:spMkLst>
        </pc:spChg>
        <pc:spChg chg="add del">
          <ac:chgData name="김대현" userId="ef1d7d13-1d9e-45c7-8b3c-940d9bdc36d8" providerId="ADAL" clId="{E5022166-714E-4AC6-B461-2A6D6B159A8E}" dt="2020-08-06T00:35:59.775" v="2752" actId="26606"/>
          <ac:spMkLst>
            <pc:docMk/>
            <pc:sldMk cId="699715054" sldId="279"/>
            <ac:spMk id="1046" creationId="{05AD3998-CF72-48F6-90B8-F03F9C98A828}"/>
          </ac:spMkLst>
        </pc:spChg>
        <pc:spChg chg="add del">
          <ac:chgData name="김대현" userId="ef1d7d13-1d9e-45c7-8b3c-940d9bdc36d8" providerId="ADAL" clId="{E5022166-714E-4AC6-B461-2A6D6B159A8E}" dt="2020-08-06T00:36:00.677" v="2754" actId="26606"/>
          <ac:spMkLst>
            <pc:docMk/>
            <pc:sldMk cId="699715054" sldId="279"/>
            <ac:spMk id="1049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6T00:36:00.677" v="2754" actId="26606"/>
          <ac:spMkLst>
            <pc:docMk/>
            <pc:sldMk cId="699715054" sldId="279"/>
            <ac:spMk id="1051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6T00:36:02.913" v="2756" actId="26606"/>
          <ac:spMkLst>
            <pc:docMk/>
            <pc:sldMk cId="699715054" sldId="279"/>
            <ac:spMk id="1053" creationId="{9AF5C66A-E8F2-4E13-98A3-FE96597C5A42}"/>
          </ac:spMkLst>
        </pc:spChg>
        <pc:spChg chg="add del">
          <ac:chgData name="김대현" userId="ef1d7d13-1d9e-45c7-8b3c-940d9bdc36d8" providerId="ADAL" clId="{E5022166-714E-4AC6-B461-2A6D6B159A8E}" dt="2020-08-06T00:36:06.103" v="2758" actId="26606"/>
          <ac:spMkLst>
            <pc:docMk/>
            <pc:sldMk cId="699715054" sldId="279"/>
            <ac:spMk id="1056" creationId="{B05E4F47-B148-49E0-B472-BBF149315524}"/>
          </ac:spMkLst>
        </pc:spChg>
        <pc:spChg chg="add del">
          <ac:chgData name="김대현" userId="ef1d7d13-1d9e-45c7-8b3c-940d9bdc36d8" providerId="ADAL" clId="{E5022166-714E-4AC6-B461-2A6D6B159A8E}" dt="2020-08-06T00:36:06.103" v="2758" actId="26606"/>
          <ac:spMkLst>
            <pc:docMk/>
            <pc:sldMk cId="699715054" sldId="279"/>
            <ac:spMk id="1058" creationId="{684BF3E1-C321-4F38-85CF-FEBBEEC15E2D}"/>
          </ac:spMkLst>
        </pc:spChg>
        <pc:spChg chg="add del">
          <ac:chgData name="김대현" userId="ef1d7d13-1d9e-45c7-8b3c-940d9bdc36d8" providerId="ADAL" clId="{E5022166-714E-4AC6-B461-2A6D6B159A8E}" dt="2020-08-06T00:36:17.872" v="2760" actId="26606"/>
          <ac:spMkLst>
            <pc:docMk/>
            <pc:sldMk cId="699715054" sldId="279"/>
            <ac:spMk id="1060" creationId="{05C7EBC3-4672-4DAB-81C2-58661FAFAED6}"/>
          </ac:spMkLst>
        </pc:spChg>
        <pc:spChg chg="add del">
          <ac:chgData name="김대현" userId="ef1d7d13-1d9e-45c7-8b3c-940d9bdc36d8" providerId="ADAL" clId="{E5022166-714E-4AC6-B461-2A6D6B159A8E}" dt="2020-08-06T00:36:17.872" v="2760" actId="26606"/>
          <ac:spMkLst>
            <pc:docMk/>
            <pc:sldMk cId="699715054" sldId="279"/>
            <ac:spMk id="1061" creationId="{40BF962F-4C6F-461E-86F2-C43F56CC939B}"/>
          </ac:spMkLst>
        </pc:spChg>
        <pc:spChg chg="add del">
          <ac:chgData name="김대현" userId="ef1d7d13-1d9e-45c7-8b3c-940d9bdc36d8" providerId="ADAL" clId="{E5022166-714E-4AC6-B461-2A6D6B159A8E}" dt="2020-08-06T00:36:17.872" v="2760" actId="26606"/>
          <ac:spMkLst>
            <pc:docMk/>
            <pc:sldMk cId="699715054" sldId="279"/>
            <ac:spMk id="1062" creationId="{2E94A4F7-38E4-45EA-8E2E-CE1B5766B4F1}"/>
          </ac:spMkLst>
        </pc:spChg>
        <pc:spChg chg="add">
          <ac:chgData name="김대현" userId="ef1d7d13-1d9e-45c7-8b3c-940d9bdc36d8" providerId="ADAL" clId="{E5022166-714E-4AC6-B461-2A6D6B159A8E}" dt="2020-08-06T00:36:17.891" v="2761" actId="26606"/>
          <ac:spMkLst>
            <pc:docMk/>
            <pc:sldMk cId="699715054" sldId="279"/>
            <ac:spMk id="1064" creationId="{D7A453D2-15D8-4403-815F-291FA16340D9}"/>
          </ac:spMkLst>
        </pc:spChg>
        <pc:spChg chg="add">
          <ac:chgData name="김대현" userId="ef1d7d13-1d9e-45c7-8b3c-940d9bdc36d8" providerId="ADAL" clId="{E5022166-714E-4AC6-B461-2A6D6B159A8E}" dt="2020-08-06T00:36:17.891" v="2761" actId="26606"/>
          <ac:spMkLst>
            <pc:docMk/>
            <pc:sldMk cId="699715054" sldId="279"/>
            <ac:spMk id="1065" creationId="{8161EA6B-09CA-445B-AB0D-8DF76FA92DEF}"/>
          </ac:spMkLst>
        </pc:spChg>
        <pc:grpChg chg="add">
          <ac:chgData name="김대현" userId="ef1d7d13-1d9e-45c7-8b3c-940d9bdc36d8" providerId="ADAL" clId="{E5022166-714E-4AC6-B461-2A6D6B159A8E}" dt="2020-08-06T00:36:17.891" v="2761" actId="26606"/>
          <ac:grpSpMkLst>
            <pc:docMk/>
            <pc:sldMk cId="699715054" sldId="279"/>
            <ac:grpSpMk id="86" creationId="{670FB431-AE18-414D-92F4-1D12D1991152}"/>
          </ac:grpSpMkLst>
        </pc:grpChg>
        <pc:grpChg chg="add">
          <ac:chgData name="김대현" userId="ef1d7d13-1d9e-45c7-8b3c-940d9bdc36d8" providerId="ADAL" clId="{E5022166-714E-4AC6-B461-2A6D6B159A8E}" dt="2020-08-06T00:36:17.891" v="2761" actId="26606"/>
          <ac:grpSpMkLst>
            <pc:docMk/>
            <pc:sldMk cId="699715054" sldId="279"/>
            <ac:grpSpMk id="94" creationId="{8214E4A5-A0D2-42C4-8D14-D2A7E495F041}"/>
          </ac:grpSpMkLst>
        </pc:grpChg>
        <pc:grpChg chg="add">
          <ac:chgData name="김대현" userId="ef1d7d13-1d9e-45c7-8b3c-940d9bdc36d8" providerId="ADAL" clId="{E5022166-714E-4AC6-B461-2A6D6B159A8E}" dt="2020-08-06T00:36:17.891" v="2761" actId="26606"/>
          <ac:grpSpMkLst>
            <pc:docMk/>
            <pc:sldMk cId="699715054" sldId="279"/>
            <ac:grpSpMk id="100" creationId="{AF19A774-30A5-488B-9BAF-629C6440294E}"/>
          </ac:grpSpMkLst>
        </pc:grpChg>
        <pc:grpChg chg="add del">
          <ac:chgData name="김대현" userId="ef1d7d13-1d9e-45c7-8b3c-940d9bdc36d8" providerId="ADAL" clId="{E5022166-714E-4AC6-B461-2A6D6B159A8E}" dt="2020-08-06T00:35:52.065" v="2746" actId="26606"/>
          <ac:grpSpMkLst>
            <pc:docMk/>
            <pc:sldMk cId="699715054" sldId="279"/>
            <ac:grpSpMk id="1033" creationId="{D8E9CF54-0466-4261-9E62-0249E60E1886}"/>
          </ac:grpSpMkLst>
        </pc:grpChg>
        <pc:grpChg chg="add">
          <ac:chgData name="김대현" userId="ef1d7d13-1d9e-45c7-8b3c-940d9bdc36d8" providerId="ADAL" clId="{E5022166-714E-4AC6-B461-2A6D6B159A8E}" dt="2020-08-06T00:36:17.891" v="2761" actId="26606"/>
          <ac:grpSpMkLst>
            <pc:docMk/>
            <pc:sldMk cId="699715054" sldId="279"/>
            <ac:grpSpMk id="1066" creationId="{B352BBB9-69A8-405C-9209-A9FE217AEDC4}"/>
          </ac:grpSpMkLst>
        </pc:grpChg>
        <pc:picChg chg="add del mod">
          <ac:chgData name="김대현" userId="ef1d7d13-1d9e-45c7-8b3c-940d9bdc36d8" providerId="ADAL" clId="{E5022166-714E-4AC6-B461-2A6D6B159A8E}" dt="2020-08-04T02:15:23.665" v="1197"/>
          <ac:picMkLst>
            <pc:docMk/>
            <pc:sldMk cId="699715054" sldId="279"/>
            <ac:picMk id="1025" creationId="{DDB0CA62-1001-4E91-B6C9-576EA10546E4}"/>
          </ac:picMkLst>
        </pc:picChg>
        <pc:picChg chg="add mod ord">
          <ac:chgData name="김대현" userId="ef1d7d13-1d9e-45c7-8b3c-940d9bdc36d8" providerId="ADAL" clId="{E5022166-714E-4AC6-B461-2A6D6B159A8E}" dt="2020-08-06T00:37:40.322" v="2802" actId="14100"/>
          <ac:picMkLst>
            <pc:docMk/>
            <pc:sldMk cId="699715054" sldId="279"/>
            <ac:picMk id="1027" creationId="{8DBD806F-10C4-4C53-826F-6CE0B301A668}"/>
          </ac:picMkLst>
        </pc:picChg>
        <pc:picChg chg="add del">
          <ac:chgData name="김대현" userId="ef1d7d13-1d9e-45c7-8b3c-940d9bdc36d8" providerId="ADAL" clId="{E5022166-714E-4AC6-B461-2A6D6B159A8E}" dt="2020-08-06T00:35:55.068" v="2750" actId="26606"/>
          <ac:picMkLst>
            <pc:docMk/>
            <pc:sldMk cId="699715054" sldId="279"/>
            <ac:picMk id="1041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6T00:36:00.677" v="2754" actId="26606"/>
          <ac:picMkLst>
            <pc:docMk/>
            <pc:sldMk cId="699715054" sldId="279"/>
            <ac:picMk id="1050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6T00:36:02.913" v="2756" actId="26606"/>
          <ac:picMkLst>
            <pc:docMk/>
            <pc:sldMk cId="699715054" sldId="279"/>
            <ac:picMk id="1054" creationId="{AC860275-E106-493A-8BF0-E0A91130EF6A}"/>
          </ac:picMkLst>
        </pc:picChg>
        <pc:picChg chg="add del">
          <ac:chgData name="김대현" userId="ef1d7d13-1d9e-45c7-8b3c-940d9bdc36d8" providerId="ADAL" clId="{E5022166-714E-4AC6-B461-2A6D6B159A8E}" dt="2020-08-06T00:36:06.103" v="2758" actId="26606"/>
          <ac:picMkLst>
            <pc:docMk/>
            <pc:sldMk cId="699715054" sldId="279"/>
            <ac:picMk id="1057" creationId="{7A2CE8EB-F719-4F84-9E91-F538438CAC76}"/>
          </ac:picMkLst>
        </pc:picChg>
        <pc:cxnChg chg="add del">
          <ac:chgData name="김대현" userId="ef1d7d13-1d9e-45c7-8b3c-940d9bdc36d8" providerId="ADAL" clId="{E5022166-714E-4AC6-B461-2A6D6B159A8E}" dt="2020-08-06T00:35:59.775" v="2752" actId="26606"/>
          <ac:cxnSpMkLst>
            <pc:docMk/>
            <pc:sldMk cId="699715054" sldId="279"/>
            <ac:cxnSpMk id="80" creationId="{25443840-A796-4C43-8DC1-1B738EFEC522}"/>
          </ac:cxnSpMkLst>
        </pc:cxnChg>
        <pc:cxnChg chg="add del">
          <ac:chgData name="김대현" userId="ef1d7d13-1d9e-45c7-8b3c-940d9bdc36d8" providerId="ADAL" clId="{E5022166-714E-4AC6-B461-2A6D6B159A8E}" dt="2020-08-06T00:35:59.775" v="2752" actId="26606"/>
          <ac:cxnSpMkLst>
            <pc:docMk/>
            <pc:sldMk cId="699715054" sldId="279"/>
            <ac:cxnSpMk id="1047" creationId="{F085D7B9-E066-4923-8CB7-294BF306296A}"/>
          </ac:cxnSpMkLst>
        </pc:cxnChg>
      </pc:sldChg>
      <pc:sldChg chg="addSp delSp modSp add mod setBg modNotesTx">
        <pc:chgData name="김대현" userId="ef1d7d13-1d9e-45c7-8b3c-940d9bdc36d8" providerId="ADAL" clId="{E5022166-714E-4AC6-B461-2A6D6B159A8E}" dt="2020-08-06T01:24:09.762" v="4598" actId="1076"/>
        <pc:sldMkLst>
          <pc:docMk/>
          <pc:sldMk cId="1711287577" sldId="280"/>
        </pc:sldMkLst>
        <pc:spChg chg="mod">
          <ac:chgData name="김대현" userId="ef1d7d13-1d9e-45c7-8b3c-940d9bdc36d8" providerId="ADAL" clId="{E5022166-714E-4AC6-B461-2A6D6B159A8E}" dt="2020-08-06T00:55:52.796" v="3653" actId="1076"/>
          <ac:spMkLst>
            <pc:docMk/>
            <pc:sldMk cId="1711287577" sldId="280"/>
            <ac:spMk id="2" creationId="{A0AE4C52-CA28-4CBA-8682-C074A12A16D8}"/>
          </ac:spMkLst>
        </pc:spChg>
        <pc:spChg chg="mod">
          <ac:chgData name="김대현" userId="ef1d7d13-1d9e-45c7-8b3c-940d9bdc36d8" providerId="ADAL" clId="{E5022166-714E-4AC6-B461-2A6D6B159A8E}" dt="2020-08-06T00:56:35.593" v="3700" actId="20577"/>
          <ac:spMkLst>
            <pc:docMk/>
            <pc:sldMk cId="1711287577" sldId="280"/>
            <ac:spMk id="3" creationId="{3C1A6CD2-6CCF-4D56-AAAA-95AF9C12A4EC}"/>
          </ac:spMkLst>
        </pc:spChg>
        <pc:spChg chg="add">
          <ac:chgData name="김대현" userId="ef1d7d13-1d9e-45c7-8b3c-940d9bdc36d8" providerId="ADAL" clId="{E5022166-714E-4AC6-B461-2A6D6B159A8E}" dt="2020-08-06T00:52:40.602" v="3526" actId="26606"/>
          <ac:spMkLst>
            <pc:docMk/>
            <pc:sldMk cId="1711287577" sldId="280"/>
            <ac:spMk id="12" creationId="{55006F82-50D2-401C-BE85-FFEA1C1963DC}"/>
          </ac:spMkLst>
        </pc:spChg>
        <pc:spChg chg="add">
          <ac:chgData name="김대현" userId="ef1d7d13-1d9e-45c7-8b3c-940d9bdc36d8" providerId="ADAL" clId="{E5022166-714E-4AC6-B461-2A6D6B159A8E}" dt="2020-08-06T00:52:40.602" v="3526" actId="26606"/>
          <ac:spMkLst>
            <pc:docMk/>
            <pc:sldMk cId="1711287577" sldId="280"/>
            <ac:spMk id="14" creationId="{32034F32-09B4-47B4-B550-1F1CE3D538CB}"/>
          </ac:spMkLst>
        </pc:spChg>
        <pc:spChg chg="add">
          <ac:chgData name="김대현" userId="ef1d7d13-1d9e-45c7-8b3c-940d9bdc36d8" providerId="ADAL" clId="{E5022166-714E-4AC6-B461-2A6D6B159A8E}" dt="2020-08-06T00:52:40.602" v="3526" actId="26606"/>
          <ac:spMkLst>
            <pc:docMk/>
            <pc:sldMk cId="1711287577" sldId="280"/>
            <ac:spMk id="24" creationId="{4FCECCE4-3046-4A76-B4C0-767A6251C6EA}"/>
          </ac:spMkLst>
        </pc:spChg>
        <pc:spChg chg="add">
          <ac:chgData name="김대현" userId="ef1d7d13-1d9e-45c7-8b3c-940d9bdc36d8" providerId="ADAL" clId="{E5022166-714E-4AC6-B461-2A6D6B159A8E}" dt="2020-08-06T00:52:40.602" v="3526" actId="26606"/>
          <ac:spMkLst>
            <pc:docMk/>
            <pc:sldMk cId="1711287577" sldId="280"/>
            <ac:spMk id="32" creationId="{096F20E2-F42F-4B71-8BC5-478533FE166C}"/>
          </ac:spMkLst>
        </pc:spChg>
        <pc:spChg chg="add mod">
          <ac:chgData name="김대현" userId="ef1d7d13-1d9e-45c7-8b3c-940d9bdc36d8" providerId="ADAL" clId="{E5022166-714E-4AC6-B461-2A6D6B159A8E}" dt="2020-08-06T00:56:11.204" v="3658" actId="1076"/>
          <ac:spMkLst>
            <pc:docMk/>
            <pc:sldMk cId="1711287577" sldId="280"/>
            <ac:spMk id="39" creationId="{F4B9CEC0-1C78-454A-A740-44641E5F4D79}"/>
          </ac:spMkLst>
        </pc:spChg>
        <pc:grpChg chg="add">
          <ac:chgData name="김대현" userId="ef1d7d13-1d9e-45c7-8b3c-940d9bdc36d8" providerId="ADAL" clId="{E5022166-714E-4AC6-B461-2A6D6B159A8E}" dt="2020-08-06T00:52:40.602" v="3526" actId="26606"/>
          <ac:grpSpMkLst>
            <pc:docMk/>
            <pc:sldMk cId="1711287577" sldId="280"/>
            <ac:grpSpMk id="16" creationId="{DE281959-4C2A-43BA-8C83-11E748D31C16}"/>
          </ac:grpSpMkLst>
        </pc:grpChg>
        <pc:grpChg chg="add">
          <ac:chgData name="김대현" userId="ef1d7d13-1d9e-45c7-8b3c-940d9bdc36d8" providerId="ADAL" clId="{E5022166-714E-4AC6-B461-2A6D6B159A8E}" dt="2020-08-06T00:52:40.602" v="3526" actId="26606"/>
          <ac:grpSpMkLst>
            <pc:docMk/>
            <pc:sldMk cId="1711287577" sldId="280"/>
            <ac:grpSpMk id="26" creationId="{D6F309B0-04E5-4883-9605-1364452C68CF}"/>
          </ac:grpSpMkLst>
        </pc:grpChg>
        <pc:grpChg chg="add">
          <ac:chgData name="김대현" userId="ef1d7d13-1d9e-45c7-8b3c-940d9bdc36d8" providerId="ADAL" clId="{E5022166-714E-4AC6-B461-2A6D6B159A8E}" dt="2020-08-06T00:52:40.602" v="3526" actId="26606"/>
          <ac:grpSpMkLst>
            <pc:docMk/>
            <pc:sldMk cId="1711287577" sldId="280"/>
            <ac:grpSpMk id="34" creationId="{34039184-A11C-46AE-854D-8B229443609D}"/>
          </ac:grpSpMkLst>
        </pc:grpChg>
        <pc:grpChg chg="add">
          <ac:chgData name="김대현" userId="ef1d7d13-1d9e-45c7-8b3c-940d9bdc36d8" providerId="ADAL" clId="{E5022166-714E-4AC6-B461-2A6D6B159A8E}" dt="2020-08-06T00:52:40.602" v="3526" actId="26606"/>
          <ac:grpSpMkLst>
            <pc:docMk/>
            <pc:sldMk cId="1711287577" sldId="280"/>
            <ac:grpSpMk id="40" creationId="{2219C598-7B69-490E-97B6-4E4DC4964FCA}"/>
          </ac:grpSpMkLst>
        </pc:grpChg>
        <pc:picChg chg="add del mod">
          <ac:chgData name="김대현" userId="ef1d7d13-1d9e-45c7-8b3c-940d9bdc36d8" providerId="ADAL" clId="{E5022166-714E-4AC6-B461-2A6D6B159A8E}" dt="2020-08-06T00:22:06.744" v="2517" actId="478"/>
          <ac:picMkLst>
            <pc:docMk/>
            <pc:sldMk cId="1711287577" sldId="280"/>
            <ac:picMk id="4" creationId="{B8EA2AFF-E3A9-4C36-A16B-6F3B1F05F491}"/>
          </ac:picMkLst>
        </pc:picChg>
        <pc:picChg chg="add mod ord">
          <ac:chgData name="김대현" userId="ef1d7d13-1d9e-45c7-8b3c-940d9bdc36d8" providerId="ADAL" clId="{E5022166-714E-4AC6-B461-2A6D6B159A8E}" dt="2020-08-06T01:24:09.762" v="4598" actId="1076"/>
          <ac:picMkLst>
            <pc:docMk/>
            <pc:sldMk cId="1711287577" sldId="280"/>
            <ac:picMk id="7" creationId="{D2DF3A10-1907-493C-B826-4BBD717269A1}"/>
          </ac:picMkLst>
        </pc:picChg>
        <pc:picChg chg="add del">
          <ac:chgData name="김대현" userId="ef1d7d13-1d9e-45c7-8b3c-940d9bdc36d8" providerId="ADAL" clId="{E5022166-714E-4AC6-B461-2A6D6B159A8E}" dt="2020-08-04T02:21:37.358" v="1231" actId="478"/>
          <ac:picMkLst>
            <pc:docMk/>
            <pc:sldMk cId="1711287577" sldId="280"/>
            <ac:picMk id="1027" creationId="{8DBD806F-10C4-4C53-826F-6CE0B301A668}"/>
          </ac:picMkLst>
        </pc:picChg>
      </pc:sldChg>
      <pc:sldChg chg="addSp delSp modSp add mod setBg setClrOvrMap">
        <pc:chgData name="김대현" userId="ef1d7d13-1d9e-45c7-8b3c-940d9bdc36d8" providerId="ADAL" clId="{E5022166-714E-4AC6-B461-2A6D6B159A8E}" dt="2020-08-06T01:28:59.853" v="4699" actId="2711"/>
        <pc:sldMkLst>
          <pc:docMk/>
          <pc:sldMk cId="1763217940" sldId="281"/>
        </pc:sldMkLst>
        <pc:spChg chg="mod">
          <ac:chgData name="김대현" userId="ef1d7d13-1d9e-45c7-8b3c-940d9bdc36d8" providerId="ADAL" clId="{E5022166-714E-4AC6-B461-2A6D6B159A8E}" dt="2020-08-06T01:24:55.483" v="4610" actId="1076"/>
          <ac:spMkLst>
            <pc:docMk/>
            <pc:sldMk cId="1763217940" sldId="281"/>
            <ac:spMk id="2" creationId="{A0AE4C52-CA28-4CBA-8682-C074A12A16D8}"/>
          </ac:spMkLst>
        </pc:spChg>
        <pc:spChg chg="mod">
          <ac:chgData name="김대현" userId="ef1d7d13-1d9e-45c7-8b3c-940d9bdc36d8" providerId="ADAL" clId="{E5022166-714E-4AC6-B461-2A6D6B159A8E}" dt="2020-08-06T01:24:33.535" v="4605" actId="26606"/>
          <ac:spMkLst>
            <pc:docMk/>
            <pc:sldMk cId="1763217940" sldId="281"/>
            <ac:spMk id="3" creationId="{3C1A6CD2-6CCF-4D56-AAAA-95AF9C12A4EC}"/>
          </ac:spMkLst>
        </pc:spChg>
        <pc:spChg chg="add mod">
          <ac:chgData name="김대현" userId="ef1d7d13-1d9e-45c7-8b3c-940d9bdc36d8" providerId="ADAL" clId="{E5022166-714E-4AC6-B461-2A6D6B159A8E}" dt="2020-08-06T01:28:59.853" v="4699" actId="2711"/>
          <ac:spMkLst>
            <pc:docMk/>
            <pc:sldMk cId="1763217940" sldId="281"/>
            <ac:spMk id="4" creationId="{1AE34233-FE6E-4D3A-BE98-5CEE677C3BAB}"/>
          </ac:spMkLst>
        </pc:spChg>
        <pc:spChg chg="add mod">
          <ac:chgData name="김대현" userId="ef1d7d13-1d9e-45c7-8b3c-940d9bdc36d8" providerId="ADAL" clId="{E5022166-714E-4AC6-B461-2A6D6B159A8E}" dt="2020-08-06T01:28:36.497" v="4698" actId="20577"/>
          <ac:spMkLst>
            <pc:docMk/>
            <pc:sldMk cId="1763217940" sldId="281"/>
            <ac:spMk id="6" creationId="{3D141A86-8F9F-42B9-81D2-5B152C1DBAD0}"/>
          </ac:spMkLst>
        </pc:spChg>
        <pc:spChg chg="add mod">
          <ac:chgData name="김대현" userId="ef1d7d13-1d9e-45c7-8b3c-940d9bdc36d8" providerId="ADAL" clId="{E5022166-714E-4AC6-B461-2A6D6B159A8E}" dt="2020-08-06T01:26:02.354" v="4627" actId="14100"/>
          <ac:spMkLst>
            <pc:docMk/>
            <pc:sldMk cId="1763217940" sldId="281"/>
            <ac:spMk id="7" creationId="{70C50479-6B59-474A-9349-00B69D85A3D0}"/>
          </ac:spMkLst>
        </pc:spChg>
        <pc:spChg chg="add del">
          <ac:chgData name="김대현" userId="ef1d7d13-1d9e-45c7-8b3c-940d9bdc36d8" providerId="ADAL" clId="{E5022166-714E-4AC6-B461-2A6D6B159A8E}" dt="2020-08-04T02:53:58.321" v="1533"/>
          <ac:spMkLst>
            <pc:docMk/>
            <pc:sldMk cId="1763217940" sldId="281"/>
            <ac:spMk id="7" creationId="{9994E606-3007-45D6-9DAD-D5A64CE37CB3}"/>
          </ac:spMkLst>
        </pc:spChg>
        <pc:spChg chg="add mod">
          <ac:chgData name="김대현" userId="ef1d7d13-1d9e-45c7-8b3c-940d9bdc36d8" providerId="ADAL" clId="{E5022166-714E-4AC6-B461-2A6D6B159A8E}" dt="2020-08-04T02:54:10.989" v="1539" actId="1076"/>
          <ac:spMkLst>
            <pc:docMk/>
            <pc:sldMk cId="1763217940" sldId="281"/>
            <ac:spMk id="8" creationId="{9BEA5179-A403-4CF4-A05F-9511B0B07317}"/>
          </ac:spMkLst>
        </pc:spChg>
        <pc:spChg chg="add del">
          <ac:chgData name="김대현" userId="ef1d7d13-1d9e-45c7-8b3c-940d9bdc36d8" providerId="ADAL" clId="{E5022166-714E-4AC6-B461-2A6D6B159A8E}" dt="2020-08-06T01:26:17.309" v="4630" actId="22"/>
          <ac:spMkLst>
            <pc:docMk/>
            <pc:sldMk cId="1763217940" sldId="281"/>
            <ac:spMk id="9" creationId="{01E7E508-D5BE-432A-8AA2-94629839AEDD}"/>
          </ac:spMkLst>
        </pc:spChg>
        <pc:spChg chg="add del mod">
          <ac:chgData name="김대현" userId="ef1d7d13-1d9e-45c7-8b3c-940d9bdc36d8" providerId="ADAL" clId="{E5022166-714E-4AC6-B461-2A6D6B159A8E}" dt="2020-08-04T02:56:44.025" v="1619"/>
          <ac:spMkLst>
            <pc:docMk/>
            <pc:sldMk cId="1763217940" sldId="281"/>
            <ac:spMk id="9" creationId="{FBB7FF61-7692-4721-9A0E-ECE9FC4DF01C}"/>
          </ac:spMkLst>
        </pc:spChg>
        <pc:spChg chg="add del mod">
          <ac:chgData name="김대현" userId="ef1d7d13-1d9e-45c7-8b3c-940d9bdc36d8" providerId="ADAL" clId="{E5022166-714E-4AC6-B461-2A6D6B159A8E}" dt="2020-08-04T02:56:43.050" v="1618"/>
          <ac:spMkLst>
            <pc:docMk/>
            <pc:sldMk cId="1763217940" sldId="281"/>
            <ac:spMk id="10" creationId="{568BA15D-DCD9-4C7A-A63B-D75D10BA43D3}"/>
          </ac:spMkLst>
        </pc:spChg>
        <pc:spChg chg="add del">
          <ac:chgData name="김대현" userId="ef1d7d13-1d9e-45c7-8b3c-940d9bdc36d8" providerId="ADAL" clId="{E5022166-714E-4AC6-B461-2A6D6B159A8E}" dt="2020-08-06T01:23:12.139" v="4572" actId="26606"/>
          <ac:spMkLst>
            <pc:docMk/>
            <pc:sldMk cId="1763217940" sldId="281"/>
            <ac:spMk id="72" creationId="{B05E4F47-B148-49E0-B472-BBF149315524}"/>
          </ac:spMkLst>
        </pc:spChg>
        <pc:spChg chg="add del">
          <ac:chgData name="김대현" userId="ef1d7d13-1d9e-45c7-8b3c-940d9bdc36d8" providerId="ADAL" clId="{E5022166-714E-4AC6-B461-2A6D6B159A8E}" dt="2020-08-06T01:23:12.139" v="4572" actId="26606"/>
          <ac:spMkLst>
            <pc:docMk/>
            <pc:sldMk cId="1763217940" sldId="281"/>
            <ac:spMk id="76" creationId="{684BF3E1-C321-4F38-85CF-FEBBEEC15E2D}"/>
          </ac:spMkLst>
        </pc:spChg>
        <pc:spChg chg="add del">
          <ac:chgData name="김대현" userId="ef1d7d13-1d9e-45c7-8b3c-940d9bdc36d8" providerId="ADAL" clId="{E5022166-714E-4AC6-B461-2A6D6B159A8E}" dt="2020-08-06T01:23:16.666" v="4574" actId="26606"/>
          <ac:spMkLst>
            <pc:docMk/>
            <pc:sldMk cId="1763217940" sldId="281"/>
            <ac:spMk id="78" creationId="{0570A85B-3810-4F95-97B0-CBF4CCDB381C}"/>
          </ac:spMkLst>
        </pc:spChg>
        <pc:spChg chg="add del">
          <ac:chgData name="김대현" userId="ef1d7d13-1d9e-45c7-8b3c-940d9bdc36d8" providerId="ADAL" clId="{E5022166-714E-4AC6-B461-2A6D6B159A8E}" dt="2020-08-06T01:23:31.146" v="4582" actId="26606"/>
          <ac:spMkLst>
            <pc:docMk/>
            <pc:sldMk cId="1763217940" sldId="281"/>
            <ac:spMk id="84" creationId="{B8114C98-A349-4111-A123-E8EAB86ABE30}"/>
          </ac:spMkLst>
        </pc:spChg>
        <pc:spChg chg="add del">
          <ac:chgData name="김대현" userId="ef1d7d13-1d9e-45c7-8b3c-940d9bdc36d8" providerId="ADAL" clId="{E5022166-714E-4AC6-B461-2A6D6B159A8E}" dt="2020-08-06T01:23:31.146" v="4582" actId="26606"/>
          <ac:spMkLst>
            <pc:docMk/>
            <pc:sldMk cId="1763217940" sldId="281"/>
            <ac:spMk id="98" creationId="{E2D3D3F2-ABBB-4453-B1C5-1BEBF7E4DD56}"/>
          </ac:spMkLst>
        </pc:spChg>
        <pc:spChg chg="add del">
          <ac:chgData name="김대현" userId="ef1d7d13-1d9e-45c7-8b3c-940d9bdc36d8" providerId="ADAL" clId="{E5022166-714E-4AC6-B461-2A6D6B159A8E}" dt="2020-08-06T01:23:47.082" v="4592" actId="26606"/>
          <ac:spMkLst>
            <pc:docMk/>
            <pc:sldMk cId="1763217940" sldId="281"/>
            <ac:spMk id="102" creationId="{DE4A42E0-EF5F-4494-B39B-3DB7D0475989}"/>
          </ac:spMkLst>
        </pc:spChg>
        <pc:spChg chg="add">
          <ac:chgData name="김대현" userId="ef1d7d13-1d9e-45c7-8b3c-940d9bdc36d8" providerId="ADAL" clId="{E5022166-714E-4AC6-B461-2A6D6B159A8E}" dt="2020-08-06T01:24:33.535" v="4605" actId="26606"/>
          <ac:spMkLst>
            <pc:docMk/>
            <pc:sldMk cId="1763217940" sldId="281"/>
            <ac:spMk id="132" creationId="{7A976E23-29EC-4E20-9EF6-B7CC4A8210C3}"/>
          </ac:spMkLst>
        </pc:spChg>
        <pc:spChg chg="add">
          <ac:chgData name="김대현" userId="ef1d7d13-1d9e-45c7-8b3c-940d9bdc36d8" providerId="ADAL" clId="{E5022166-714E-4AC6-B461-2A6D6B159A8E}" dt="2020-08-06T01:24:33.535" v="4605" actId="26606"/>
          <ac:spMkLst>
            <pc:docMk/>
            <pc:sldMk cId="1763217940" sldId="281"/>
            <ac:spMk id="134" creationId="{DF5FCEC6-E657-46F1-925F-13ED192124CE}"/>
          </ac:spMkLst>
        </pc:spChg>
        <pc:spChg chg="add">
          <ac:chgData name="김대현" userId="ef1d7d13-1d9e-45c7-8b3c-940d9bdc36d8" providerId="ADAL" clId="{E5022166-714E-4AC6-B461-2A6D6B159A8E}" dt="2020-08-06T01:24:33.535" v="4605" actId="26606"/>
          <ac:spMkLst>
            <pc:docMk/>
            <pc:sldMk cId="1763217940" sldId="281"/>
            <ac:spMk id="150" creationId="{FF0BDB76-BCEC-498E-BA26-C763CD9FA3E7}"/>
          </ac:spMkLst>
        </pc:spChg>
        <pc:spChg chg="add">
          <ac:chgData name="김대현" userId="ef1d7d13-1d9e-45c7-8b3c-940d9bdc36d8" providerId="ADAL" clId="{E5022166-714E-4AC6-B461-2A6D6B159A8E}" dt="2020-08-06T01:24:33.535" v="4605" actId="26606"/>
          <ac:spMkLst>
            <pc:docMk/>
            <pc:sldMk cId="1763217940" sldId="281"/>
            <ac:spMk id="158" creationId="{1452CEF2-C9EC-4C15-99E4-C781AB08AB91}"/>
          </ac:spMkLst>
        </pc:spChg>
        <pc:spChg chg="add del">
          <ac:chgData name="김대현" userId="ef1d7d13-1d9e-45c7-8b3c-940d9bdc36d8" providerId="ADAL" clId="{E5022166-714E-4AC6-B461-2A6D6B159A8E}" dt="2020-08-06T01:23:16.666" v="4574" actId="26606"/>
          <ac:spMkLst>
            <pc:docMk/>
            <pc:sldMk cId="1763217940" sldId="281"/>
            <ac:spMk id="2053" creationId="{B082622D-AAF3-4897-8629-FC918530DD86}"/>
          </ac:spMkLst>
        </pc:spChg>
        <pc:spChg chg="add del">
          <ac:chgData name="김대현" userId="ef1d7d13-1d9e-45c7-8b3c-940d9bdc36d8" providerId="ADAL" clId="{E5022166-714E-4AC6-B461-2A6D6B159A8E}" dt="2020-08-06T01:23:16.666" v="4574" actId="26606"/>
          <ac:spMkLst>
            <pc:docMk/>
            <pc:sldMk cId="1763217940" sldId="281"/>
            <ac:spMk id="2054" creationId="{A7457DD9-5A45-400A-AB4B-4B4EDECA25F1}"/>
          </ac:spMkLst>
        </pc:spChg>
        <pc:spChg chg="add del">
          <ac:chgData name="김대현" userId="ef1d7d13-1d9e-45c7-8b3c-940d9bdc36d8" providerId="ADAL" clId="{E5022166-714E-4AC6-B461-2A6D6B159A8E}" dt="2020-08-06T01:23:16.666" v="4574" actId="26606"/>
          <ac:spMkLst>
            <pc:docMk/>
            <pc:sldMk cId="1763217940" sldId="281"/>
            <ac:spMk id="2055" creationId="{441CF7D6-A660-431A-B0BB-140A0D5556B6}"/>
          </ac:spMkLst>
        </pc:spChg>
        <pc:spChg chg="add del">
          <ac:chgData name="김대현" userId="ef1d7d13-1d9e-45c7-8b3c-940d9bdc36d8" providerId="ADAL" clId="{E5022166-714E-4AC6-B461-2A6D6B159A8E}" dt="2020-08-06T01:23:17.299" v="4576" actId="26606"/>
          <ac:spMkLst>
            <pc:docMk/>
            <pc:sldMk cId="1763217940" sldId="281"/>
            <ac:spMk id="2057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6T01:23:17.299" v="4576" actId="26606"/>
          <ac:spMkLst>
            <pc:docMk/>
            <pc:sldMk cId="1763217940" sldId="281"/>
            <ac:spMk id="2059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6T01:23:23.931" v="4578" actId="26606"/>
          <ac:spMkLst>
            <pc:docMk/>
            <pc:sldMk cId="1763217940" sldId="281"/>
            <ac:spMk id="2061" creationId="{C3896A03-3945-419A-B66B-4EE266EDD152}"/>
          </ac:spMkLst>
        </pc:spChg>
        <pc:spChg chg="add del">
          <ac:chgData name="김대현" userId="ef1d7d13-1d9e-45c7-8b3c-940d9bdc36d8" providerId="ADAL" clId="{E5022166-714E-4AC6-B461-2A6D6B159A8E}" dt="2020-08-06T01:23:23.931" v="4578" actId="26606"/>
          <ac:spMkLst>
            <pc:docMk/>
            <pc:sldMk cId="1763217940" sldId="281"/>
            <ac:spMk id="2062" creationId="{B34F5AD2-EDBD-4BBD-A55C-EAFFD0C7097A}"/>
          </ac:spMkLst>
        </pc:spChg>
        <pc:spChg chg="add del">
          <ac:chgData name="김대현" userId="ef1d7d13-1d9e-45c7-8b3c-940d9bdc36d8" providerId="ADAL" clId="{E5022166-714E-4AC6-B461-2A6D6B159A8E}" dt="2020-08-06T01:23:23.931" v="4578" actId="26606"/>
          <ac:spMkLst>
            <pc:docMk/>
            <pc:sldMk cId="1763217940" sldId="281"/>
            <ac:spMk id="2063" creationId="{450D3AD2-FA80-415F-A9CE-54D884561CD7}"/>
          </ac:spMkLst>
        </pc:spChg>
        <pc:spChg chg="add del">
          <ac:chgData name="김대현" userId="ef1d7d13-1d9e-45c7-8b3c-940d9bdc36d8" providerId="ADAL" clId="{E5022166-714E-4AC6-B461-2A6D6B159A8E}" dt="2020-08-06T01:23:27.059" v="4580" actId="26606"/>
          <ac:spMkLst>
            <pc:docMk/>
            <pc:sldMk cId="1763217940" sldId="281"/>
            <ac:spMk id="2065" creationId="{EE1FC7B4-E4A7-4452-B413-1A623E3A7230}"/>
          </ac:spMkLst>
        </pc:spChg>
        <pc:spChg chg="add del">
          <ac:chgData name="김대현" userId="ef1d7d13-1d9e-45c7-8b3c-940d9bdc36d8" providerId="ADAL" clId="{E5022166-714E-4AC6-B461-2A6D6B159A8E}" dt="2020-08-06T01:23:27.059" v="4580" actId="26606"/>
          <ac:spMkLst>
            <pc:docMk/>
            <pc:sldMk cId="1763217940" sldId="281"/>
            <ac:spMk id="2066" creationId="{E0709AF0-24F0-4486-B189-BE6386BDB198}"/>
          </ac:spMkLst>
        </pc:spChg>
        <pc:spChg chg="add del">
          <ac:chgData name="김대현" userId="ef1d7d13-1d9e-45c7-8b3c-940d9bdc36d8" providerId="ADAL" clId="{E5022166-714E-4AC6-B461-2A6D6B159A8E}" dt="2020-08-06T01:23:27.059" v="4580" actId="26606"/>
          <ac:spMkLst>
            <pc:docMk/>
            <pc:sldMk cId="1763217940" sldId="281"/>
            <ac:spMk id="2067" creationId="{FBE3B62F-5853-4A3C-B050-6186351A7176}"/>
          </ac:spMkLst>
        </pc:spChg>
        <pc:spChg chg="add del">
          <ac:chgData name="김대현" userId="ef1d7d13-1d9e-45c7-8b3c-940d9bdc36d8" providerId="ADAL" clId="{E5022166-714E-4AC6-B461-2A6D6B159A8E}" dt="2020-08-06T01:23:31.146" v="4582" actId="26606"/>
          <ac:spMkLst>
            <pc:docMk/>
            <pc:sldMk cId="1763217940" sldId="281"/>
            <ac:spMk id="2069" creationId="{D7A453D2-15D8-4403-815F-291FA16340D9}"/>
          </ac:spMkLst>
        </pc:spChg>
        <pc:spChg chg="add del">
          <ac:chgData name="김대현" userId="ef1d7d13-1d9e-45c7-8b3c-940d9bdc36d8" providerId="ADAL" clId="{E5022166-714E-4AC6-B461-2A6D6B159A8E}" dt="2020-08-06T01:23:31.146" v="4582" actId="26606"/>
          <ac:spMkLst>
            <pc:docMk/>
            <pc:sldMk cId="1763217940" sldId="281"/>
            <ac:spMk id="2070" creationId="{8161EA6B-09CA-445B-AB0D-8DF76FA92DEF}"/>
          </ac:spMkLst>
        </pc:spChg>
        <pc:spChg chg="add del">
          <ac:chgData name="김대현" userId="ef1d7d13-1d9e-45c7-8b3c-940d9bdc36d8" providerId="ADAL" clId="{E5022166-714E-4AC6-B461-2A6D6B159A8E}" dt="2020-08-06T01:23:38.922" v="4584" actId="26606"/>
          <ac:spMkLst>
            <pc:docMk/>
            <pc:sldMk cId="1763217940" sldId="281"/>
            <ac:spMk id="2074" creationId="{C3896A03-3945-419A-B66B-4EE266EDD152}"/>
          </ac:spMkLst>
        </pc:spChg>
        <pc:spChg chg="add del">
          <ac:chgData name="김대현" userId="ef1d7d13-1d9e-45c7-8b3c-940d9bdc36d8" providerId="ADAL" clId="{E5022166-714E-4AC6-B461-2A6D6B159A8E}" dt="2020-08-06T01:23:38.922" v="4584" actId="26606"/>
          <ac:spMkLst>
            <pc:docMk/>
            <pc:sldMk cId="1763217940" sldId="281"/>
            <ac:spMk id="2075" creationId="{B34F5AD2-EDBD-4BBD-A55C-EAFFD0C7097A}"/>
          </ac:spMkLst>
        </pc:spChg>
        <pc:spChg chg="add del">
          <ac:chgData name="김대현" userId="ef1d7d13-1d9e-45c7-8b3c-940d9bdc36d8" providerId="ADAL" clId="{E5022166-714E-4AC6-B461-2A6D6B159A8E}" dt="2020-08-06T01:23:38.922" v="4584" actId="26606"/>
          <ac:spMkLst>
            <pc:docMk/>
            <pc:sldMk cId="1763217940" sldId="281"/>
            <ac:spMk id="2076" creationId="{C7E45F96-1292-4827-BBD9-CC1AE3B23BFD}"/>
          </ac:spMkLst>
        </pc:spChg>
        <pc:spChg chg="add del">
          <ac:chgData name="김대현" userId="ef1d7d13-1d9e-45c7-8b3c-940d9bdc36d8" providerId="ADAL" clId="{E5022166-714E-4AC6-B461-2A6D6B159A8E}" dt="2020-08-06T01:23:41.970" v="4586" actId="26606"/>
          <ac:spMkLst>
            <pc:docMk/>
            <pc:sldMk cId="1763217940" sldId="281"/>
            <ac:spMk id="2078" creationId="{B34F5AD2-EDBD-4BBD-A55C-EAFFD0C7097A}"/>
          </ac:spMkLst>
        </pc:spChg>
        <pc:spChg chg="add del">
          <ac:chgData name="김대현" userId="ef1d7d13-1d9e-45c7-8b3c-940d9bdc36d8" providerId="ADAL" clId="{E5022166-714E-4AC6-B461-2A6D6B159A8E}" dt="2020-08-06T01:23:41.970" v="4586" actId="26606"/>
          <ac:spMkLst>
            <pc:docMk/>
            <pc:sldMk cId="1763217940" sldId="281"/>
            <ac:spMk id="2079" creationId="{C3896A03-3945-419A-B66B-4EE266EDD152}"/>
          </ac:spMkLst>
        </pc:spChg>
        <pc:spChg chg="add del">
          <ac:chgData name="김대현" userId="ef1d7d13-1d9e-45c7-8b3c-940d9bdc36d8" providerId="ADAL" clId="{E5022166-714E-4AC6-B461-2A6D6B159A8E}" dt="2020-08-06T01:23:41.970" v="4586" actId="26606"/>
          <ac:spMkLst>
            <pc:docMk/>
            <pc:sldMk cId="1763217940" sldId="281"/>
            <ac:spMk id="2080" creationId="{450D3AD2-FA80-415F-A9CE-54D884561CD7}"/>
          </ac:spMkLst>
        </pc:spChg>
        <pc:spChg chg="add del">
          <ac:chgData name="김대현" userId="ef1d7d13-1d9e-45c7-8b3c-940d9bdc36d8" providerId="ADAL" clId="{E5022166-714E-4AC6-B461-2A6D6B159A8E}" dt="2020-08-06T01:23:44.034" v="4588" actId="26606"/>
          <ac:spMkLst>
            <pc:docMk/>
            <pc:sldMk cId="1763217940" sldId="281"/>
            <ac:spMk id="2082" creationId="{9B76D444-2756-434F-AE61-96D69830C13E}"/>
          </ac:spMkLst>
        </pc:spChg>
        <pc:spChg chg="add del">
          <ac:chgData name="김대현" userId="ef1d7d13-1d9e-45c7-8b3c-940d9bdc36d8" providerId="ADAL" clId="{E5022166-714E-4AC6-B461-2A6D6B159A8E}" dt="2020-08-06T01:23:44.034" v="4588" actId="26606"/>
          <ac:spMkLst>
            <pc:docMk/>
            <pc:sldMk cId="1763217940" sldId="281"/>
            <ac:spMk id="2083" creationId="{A27B6159-7734-4564-9E0F-C4BC43C36E52}"/>
          </ac:spMkLst>
        </pc:spChg>
        <pc:spChg chg="add del">
          <ac:chgData name="김대현" userId="ef1d7d13-1d9e-45c7-8b3c-940d9bdc36d8" providerId="ADAL" clId="{E5022166-714E-4AC6-B461-2A6D6B159A8E}" dt="2020-08-06T01:23:46.452" v="4590" actId="26606"/>
          <ac:spMkLst>
            <pc:docMk/>
            <pc:sldMk cId="1763217940" sldId="281"/>
            <ac:spMk id="2086" creationId="{05C7EBC3-4672-4DAB-81C2-58661FAFAED6}"/>
          </ac:spMkLst>
        </pc:spChg>
        <pc:spChg chg="add del">
          <ac:chgData name="김대현" userId="ef1d7d13-1d9e-45c7-8b3c-940d9bdc36d8" providerId="ADAL" clId="{E5022166-714E-4AC6-B461-2A6D6B159A8E}" dt="2020-08-06T01:23:46.452" v="4590" actId="26606"/>
          <ac:spMkLst>
            <pc:docMk/>
            <pc:sldMk cId="1763217940" sldId="281"/>
            <ac:spMk id="2087" creationId="{40BF962F-4C6F-461E-86F2-C43F56CC939B}"/>
          </ac:spMkLst>
        </pc:spChg>
        <pc:spChg chg="add del">
          <ac:chgData name="김대현" userId="ef1d7d13-1d9e-45c7-8b3c-940d9bdc36d8" providerId="ADAL" clId="{E5022166-714E-4AC6-B461-2A6D6B159A8E}" dt="2020-08-06T01:23:46.452" v="4590" actId="26606"/>
          <ac:spMkLst>
            <pc:docMk/>
            <pc:sldMk cId="1763217940" sldId="281"/>
            <ac:spMk id="2088" creationId="{2E94A4F7-38E4-45EA-8E2E-CE1B5766B4F1}"/>
          </ac:spMkLst>
        </pc:spChg>
        <pc:spChg chg="add del">
          <ac:chgData name="김대현" userId="ef1d7d13-1d9e-45c7-8b3c-940d9bdc36d8" providerId="ADAL" clId="{E5022166-714E-4AC6-B461-2A6D6B159A8E}" dt="2020-08-06T01:23:47.082" v="4592" actId="26606"/>
          <ac:spMkLst>
            <pc:docMk/>
            <pc:sldMk cId="1763217940" sldId="281"/>
            <ac:spMk id="2090" creationId="{6CBB7C51-829B-4243-9A2F-5EA8A29D7E76}"/>
          </ac:spMkLst>
        </pc:spChg>
        <pc:spChg chg="add del">
          <ac:chgData name="김대현" userId="ef1d7d13-1d9e-45c7-8b3c-940d9bdc36d8" providerId="ADAL" clId="{E5022166-714E-4AC6-B461-2A6D6B159A8E}" dt="2020-08-06T01:23:48.490" v="4594" actId="26606"/>
          <ac:spMkLst>
            <pc:docMk/>
            <pc:sldMk cId="1763217940" sldId="281"/>
            <ac:spMk id="2100" creationId="{7FEAE179-C525-48F3-AD47-0E9E2B6F2E2E}"/>
          </ac:spMkLst>
        </pc:spChg>
        <pc:spChg chg="add del">
          <ac:chgData name="김대현" userId="ef1d7d13-1d9e-45c7-8b3c-940d9bdc36d8" providerId="ADAL" clId="{E5022166-714E-4AC6-B461-2A6D6B159A8E}" dt="2020-08-06T01:23:48.490" v="4594" actId="26606"/>
          <ac:spMkLst>
            <pc:docMk/>
            <pc:sldMk cId="1763217940" sldId="281"/>
            <ac:spMk id="2101" creationId="{95C8260E-968F-44E8-A823-ABB431311926}"/>
          </ac:spMkLst>
        </pc:spChg>
        <pc:spChg chg="add del">
          <ac:chgData name="김대현" userId="ef1d7d13-1d9e-45c7-8b3c-940d9bdc36d8" providerId="ADAL" clId="{E5022166-714E-4AC6-B461-2A6D6B159A8E}" dt="2020-08-06T01:23:48.490" v="4594" actId="26606"/>
          <ac:spMkLst>
            <pc:docMk/>
            <pc:sldMk cId="1763217940" sldId="281"/>
            <ac:spMk id="2102" creationId="{2C1BBA94-3F40-40AA-8BB9-E69E25E537C1}"/>
          </ac:spMkLst>
        </pc:spChg>
        <pc:spChg chg="add del">
          <ac:chgData name="김대현" userId="ef1d7d13-1d9e-45c7-8b3c-940d9bdc36d8" providerId="ADAL" clId="{E5022166-714E-4AC6-B461-2A6D6B159A8E}" dt="2020-08-06T01:23:48.490" v="4594" actId="26606"/>
          <ac:spMkLst>
            <pc:docMk/>
            <pc:sldMk cId="1763217940" sldId="281"/>
            <ac:spMk id="2103" creationId="{FE43805F-24A6-46A4-B19B-54F28347355C}"/>
          </ac:spMkLst>
        </pc:spChg>
        <pc:spChg chg="add del">
          <ac:chgData name="김대현" userId="ef1d7d13-1d9e-45c7-8b3c-940d9bdc36d8" providerId="ADAL" clId="{E5022166-714E-4AC6-B461-2A6D6B159A8E}" dt="2020-08-06T01:23:48.859" v="4596" actId="26606"/>
          <ac:spMkLst>
            <pc:docMk/>
            <pc:sldMk cId="1763217940" sldId="281"/>
            <ac:spMk id="2105" creationId="{C3896A03-3945-419A-B66B-4EE266EDD152}"/>
          </ac:spMkLst>
        </pc:spChg>
        <pc:spChg chg="add del">
          <ac:chgData name="김대현" userId="ef1d7d13-1d9e-45c7-8b3c-940d9bdc36d8" providerId="ADAL" clId="{E5022166-714E-4AC6-B461-2A6D6B159A8E}" dt="2020-08-06T01:23:48.859" v="4596" actId="26606"/>
          <ac:spMkLst>
            <pc:docMk/>
            <pc:sldMk cId="1763217940" sldId="281"/>
            <ac:spMk id="2106" creationId="{B34F5AD2-EDBD-4BBD-A55C-EAFFD0C7097A}"/>
          </ac:spMkLst>
        </pc:spChg>
        <pc:spChg chg="add del">
          <ac:chgData name="김대현" userId="ef1d7d13-1d9e-45c7-8b3c-940d9bdc36d8" providerId="ADAL" clId="{E5022166-714E-4AC6-B461-2A6D6B159A8E}" dt="2020-08-06T01:23:48.859" v="4596" actId="26606"/>
          <ac:spMkLst>
            <pc:docMk/>
            <pc:sldMk cId="1763217940" sldId="281"/>
            <ac:spMk id="2107" creationId="{450D3AD2-FA80-415F-A9CE-54D884561CD7}"/>
          </ac:spMkLst>
        </pc:spChg>
        <pc:spChg chg="add del">
          <ac:chgData name="김대현" userId="ef1d7d13-1d9e-45c7-8b3c-940d9bdc36d8" providerId="ADAL" clId="{E5022166-714E-4AC6-B461-2A6D6B159A8E}" dt="2020-08-06T01:24:33.535" v="4605" actId="26606"/>
          <ac:spMkLst>
            <pc:docMk/>
            <pc:sldMk cId="1763217940" sldId="281"/>
            <ac:spMk id="2109" creationId="{C3896A03-3945-419A-B66B-4EE266EDD152}"/>
          </ac:spMkLst>
        </pc:spChg>
        <pc:spChg chg="add del">
          <ac:chgData name="김대현" userId="ef1d7d13-1d9e-45c7-8b3c-940d9bdc36d8" providerId="ADAL" clId="{E5022166-714E-4AC6-B461-2A6D6B159A8E}" dt="2020-08-06T01:24:33.535" v="4605" actId="26606"/>
          <ac:spMkLst>
            <pc:docMk/>
            <pc:sldMk cId="1763217940" sldId="281"/>
            <ac:spMk id="2110" creationId="{B34F5AD2-EDBD-4BBD-A55C-EAFFD0C7097A}"/>
          </ac:spMkLst>
        </pc:spChg>
        <pc:spChg chg="add del">
          <ac:chgData name="김대현" userId="ef1d7d13-1d9e-45c7-8b3c-940d9bdc36d8" providerId="ADAL" clId="{E5022166-714E-4AC6-B461-2A6D6B159A8E}" dt="2020-08-06T01:24:33.535" v="4605" actId="26606"/>
          <ac:spMkLst>
            <pc:docMk/>
            <pc:sldMk cId="1763217940" sldId="281"/>
            <ac:spMk id="2111" creationId="{8E608DFC-269C-48CD-B176-15DEB1DA26E4}"/>
          </ac:spMkLst>
        </pc:spChg>
        <pc:grpChg chg="add del">
          <ac:chgData name="김대현" userId="ef1d7d13-1d9e-45c7-8b3c-940d9bdc36d8" providerId="ADAL" clId="{E5022166-714E-4AC6-B461-2A6D6B159A8E}" dt="2020-08-06T01:23:31.146" v="4582" actId="26606"/>
          <ac:grpSpMkLst>
            <pc:docMk/>
            <pc:sldMk cId="1763217940" sldId="281"/>
            <ac:grpSpMk id="86" creationId="{670FB431-AE18-414D-92F4-1D12D1991152}"/>
          </ac:grpSpMkLst>
        </pc:grpChg>
        <pc:grpChg chg="add del">
          <ac:chgData name="김대현" userId="ef1d7d13-1d9e-45c7-8b3c-940d9bdc36d8" providerId="ADAL" clId="{E5022166-714E-4AC6-B461-2A6D6B159A8E}" dt="2020-08-06T01:23:31.146" v="4582" actId="26606"/>
          <ac:grpSpMkLst>
            <pc:docMk/>
            <pc:sldMk cId="1763217940" sldId="281"/>
            <ac:grpSpMk id="92" creationId="{AF19A774-30A5-488B-9BAF-629C6440294E}"/>
          </ac:grpSpMkLst>
        </pc:grpChg>
        <pc:grpChg chg="add del">
          <ac:chgData name="김대현" userId="ef1d7d13-1d9e-45c7-8b3c-940d9bdc36d8" providerId="ADAL" clId="{E5022166-714E-4AC6-B461-2A6D6B159A8E}" dt="2020-08-06T01:23:47.082" v="4592" actId="26606"/>
          <ac:grpSpMkLst>
            <pc:docMk/>
            <pc:sldMk cId="1763217940" sldId="281"/>
            <ac:grpSpMk id="97" creationId="{908DA454-A7F1-451C-B515-495788249509}"/>
          </ac:grpSpMkLst>
        </pc:grpChg>
        <pc:grpChg chg="add del">
          <ac:chgData name="김대현" userId="ef1d7d13-1d9e-45c7-8b3c-940d9bdc36d8" providerId="ADAL" clId="{E5022166-714E-4AC6-B461-2A6D6B159A8E}" dt="2020-08-06T01:23:31.146" v="4582" actId="26606"/>
          <ac:grpSpMkLst>
            <pc:docMk/>
            <pc:sldMk cId="1763217940" sldId="281"/>
            <ac:grpSpMk id="100" creationId="{8214E4A5-A0D2-42C4-8D14-D2A7E495F041}"/>
          </ac:grpSpMkLst>
        </pc:grpChg>
        <pc:grpChg chg="add">
          <ac:chgData name="김대현" userId="ef1d7d13-1d9e-45c7-8b3c-940d9bdc36d8" providerId="ADAL" clId="{E5022166-714E-4AC6-B461-2A6D6B159A8E}" dt="2020-08-06T01:24:33.535" v="4605" actId="26606"/>
          <ac:grpSpMkLst>
            <pc:docMk/>
            <pc:sldMk cId="1763217940" sldId="281"/>
            <ac:grpSpMk id="136" creationId="{7FED0D69-E6B9-492B-BD5A-1240229A7BAE}"/>
          </ac:grpSpMkLst>
        </pc:grpChg>
        <pc:grpChg chg="add">
          <ac:chgData name="김대현" userId="ef1d7d13-1d9e-45c7-8b3c-940d9bdc36d8" providerId="ADAL" clId="{E5022166-714E-4AC6-B461-2A6D6B159A8E}" dt="2020-08-06T01:24:33.535" v="4605" actId="26606"/>
          <ac:grpSpMkLst>
            <pc:docMk/>
            <pc:sldMk cId="1763217940" sldId="281"/>
            <ac:grpSpMk id="142" creationId="{870F3451-3745-4623-BFBF-15E642F42958}"/>
          </ac:grpSpMkLst>
        </pc:grpChg>
        <pc:grpChg chg="add">
          <ac:chgData name="김대현" userId="ef1d7d13-1d9e-45c7-8b3c-940d9bdc36d8" providerId="ADAL" clId="{E5022166-714E-4AC6-B461-2A6D6B159A8E}" dt="2020-08-06T01:24:33.535" v="4605" actId="26606"/>
          <ac:grpSpMkLst>
            <pc:docMk/>
            <pc:sldMk cId="1763217940" sldId="281"/>
            <ac:grpSpMk id="152" creationId="{DD8DF5DF-A251-4BC2-8965-4EDDD01FC56E}"/>
          </ac:grpSpMkLst>
        </pc:grpChg>
        <pc:grpChg chg="add">
          <ac:chgData name="김대현" userId="ef1d7d13-1d9e-45c7-8b3c-940d9bdc36d8" providerId="ADAL" clId="{E5022166-714E-4AC6-B461-2A6D6B159A8E}" dt="2020-08-06T01:24:33.535" v="4605" actId="26606"/>
          <ac:grpSpMkLst>
            <pc:docMk/>
            <pc:sldMk cId="1763217940" sldId="281"/>
            <ac:grpSpMk id="160" creationId="{600459E6-26A3-4EAC-A34C-D0792D88CC26}"/>
          </ac:grpSpMkLst>
        </pc:grpChg>
        <pc:grpChg chg="add del">
          <ac:chgData name="김대현" userId="ef1d7d13-1d9e-45c7-8b3c-940d9bdc36d8" providerId="ADAL" clId="{E5022166-714E-4AC6-B461-2A6D6B159A8E}" dt="2020-08-06T01:23:31.146" v="4582" actId="26606"/>
          <ac:grpSpMkLst>
            <pc:docMk/>
            <pc:sldMk cId="1763217940" sldId="281"/>
            <ac:grpSpMk id="2071" creationId="{1EA1DAFF-CECA-492F-BFA1-22C64956B8D9}"/>
          </ac:grpSpMkLst>
        </pc:grpChg>
        <pc:grpChg chg="add del">
          <ac:chgData name="김대현" userId="ef1d7d13-1d9e-45c7-8b3c-940d9bdc36d8" providerId="ADAL" clId="{E5022166-714E-4AC6-B461-2A6D6B159A8E}" dt="2020-08-06T01:23:47.082" v="4592" actId="26606"/>
          <ac:grpSpMkLst>
            <pc:docMk/>
            <pc:sldMk cId="1763217940" sldId="281"/>
            <ac:grpSpMk id="2091" creationId="{5ECE0A17-721D-47DA-B462-427AB9C65601}"/>
          </ac:grpSpMkLst>
        </pc:grpChg>
        <pc:picChg chg="del">
          <ac:chgData name="김대현" userId="ef1d7d13-1d9e-45c7-8b3c-940d9bdc36d8" providerId="ADAL" clId="{E5022166-714E-4AC6-B461-2A6D6B159A8E}" dt="2020-08-04T02:53:38.938" v="1528" actId="478"/>
          <ac:picMkLst>
            <pc:docMk/>
            <pc:sldMk cId="1763217940" sldId="281"/>
            <ac:picMk id="4" creationId="{B8EA2AFF-E3A9-4C36-A16B-6F3B1F05F491}"/>
          </ac:picMkLst>
        </pc:picChg>
        <pc:picChg chg="add del">
          <ac:chgData name="김대현" userId="ef1d7d13-1d9e-45c7-8b3c-940d9bdc36d8" providerId="ADAL" clId="{E5022166-714E-4AC6-B461-2A6D6B159A8E}" dt="2020-08-06T01:23:12.139" v="4572" actId="26606"/>
          <ac:picMkLst>
            <pc:docMk/>
            <pc:sldMk cId="1763217940" sldId="281"/>
            <ac:picMk id="74" creationId="{7A2CE8EB-F719-4F84-9E91-F538438CAC76}"/>
          </ac:picMkLst>
        </pc:picChg>
        <pc:picChg chg="add del">
          <ac:chgData name="김대현" userId="ef1d7d13-1d9e-45c7-8b3c-940d9bdc36d8" providerId="ADAL" clId="{E5022166-714E-4AC6-B461-2A6D6B159A8E}" dt="2020-08-04T02:53:58.321" v="1533"/>
          <ac:picMkLst>
            <pc:docMk/>
            <pc:sldMk cId="1763217940" sldId="281"/>
            <ac:picMk id="2049" creationId="{2391695B-4DB1-4A84-8F80-E82311271B3E}"/>
          </ac:picMkLst>
        </pc:picChg>
        <pc:picChg chg="add mod">
          <ac:chgData name="김대현" userId="ef1d7d13-1d9e-45c7-8b3c-940d9bdc36d8" providerId="ADAL" clId="{E5022166-714E-4AC6-B461-2A6D6B159A8E}" dt="2020-08-06T01:26:10.554" v="4628" actId="1076"/>
          <ac:picMkLst>
            <pc:docMk/>
            <pc:sldMk cId="1763217940" sldId="281"/>
            <ac:picMk id="2049" creationId="{B229DC2A-41DF-465E-9D59-1132F310B2BC}"/>
          </ac:picMkLst>
        </pc:picChg>
        <pc:picChg chg="add del mod ord">
          <ac:chgData name="김대현" userId="ef1d7d13-1d9e-45c7-8b3c-940d9bdc36d8" providerId="ADAL" clId="{E5022166-714E-4AC6-B461-2A6D6B159A8E}" dt="2020-08-06T01:24:40.261" v="4608" actId="478"/>
          <ac:picMkLst>
            <pc:docMk/>
            <pc:sldMk cId="1763217940" sldId="281"/>
            <ac:picMk id="2051" creationId="{F7A0F21F-D85C-4E14-A4B8-0777C4684C32}"/>
          </ac:picMkLst>
        </pc:picChg>
        <pc:picChg chg="add del">
          <ac:chgData name="김대현" userId="ef1d7d13-1d9e-45c7-8b3c-940d9bdc36d8" providerId="ADAL" clId="{E5022166-714E-4AC6-B461-2A6D6B159A8E}" dt="2020-08-06T01:23:17.299" v="4576" actId="26606"/>
          <ac:picMkLst>
            <pc:docMk/>
            <pc:sldMk cId="1763217940" sldId="281"/>
            <ac:picMk id="2058" creationId="{07CF545F-9C2E-4446-97CD-AD92990C2B68}"/>
          </ac:picMkLst>
        </pc:picChg>
        <pc:cxnChg chg="add mod">
          <ac:chgData name="김대현" userId="ef1d7d13-1d9e-45c7-8b3c-940d9bdc36d8" providerId="ADAL" clId="{E5022166-714E-4AC6-B461-2A6D6B159A8E}" dt="2020-08-06T01:27:28.861" v="4636" actId="208"/>
          <ac:cxnSpMkLst>
            <pc:docMk/>
            <pc:sldMk cId="1763217940" sldId="281"/>
            <ac:cxnSpMk id="11" creationId="{BE1E7A35-F9CB-4900-BD36-1F3515565136}"/>
          </ac:cxnSpMkLst>
        </pc:cxnChg>
        <pc:cxnChg chg="add del">
          <ac:chgData name="김대현" userId="ef1d7d13-1d9e-45c7-8b3c-940d9bdc36d8" providerId="ADAL" clId="{E5022166-714E-4AC6-B461-2A6D6B159A8E}" dt="2020-08-06T01:23:44.034" v="4588" actId="26606"/>
          <ac:cxnSpMkLst>
            <pc:docMk/>
            <pc:sldMk cId="1763217940" sldId="281"/>
            <ac:cxnSpMk id="2084" creationId="{E2FFB46B-05BC-4950-B18A-9593FDAE6ED7}"/>
          </ac:cxnSpMkLst>
        </pc:cxnChg>
      </pc:sldChg>
      <pc:sldChg chg="addSp delSp modSp add mod ord setBg setClrOvrMap">
        <pc:chgData name="김대현" userId="ef1d7d13-1d9e-45c7-8b3c-940d9bdc36d8" providerId="ADAL" clId="{E5022166-714E-4AC6-B461-2A6D6B159A8E}" dt="2020-08-06T01:47:04.880" v="5063" actId="1076"/>
        <pc:sldMkLst>
          <pc:docMk/>
          <pc:sldMk cId="117518500" sldId="282"/>
        </pc:sldMkLst>
        <pc:spChg chg="mod">
          <ac:chgData name="김대현" userId="ef1d7d13-1d9e-45c7-8b3c-940d9bdc36d8" providerId="ADAL" clId="{E5022166-714E-4AC6-B461-2A6D6B159A8E}" dt="2020-08-06T01:47:04.880" v="5063" actId="1076"/>
          <ac:spMkLst>
            <pc:docMk/>
            <pc:sldMk cId="117518500" sldId="282"/>
            <ac:spMk id="2" creationId="{A0AE4C52-CA28-4CBA-8682-C074A12A16D8}"/>
          </ac:spMkLst>
        </pc:spChg>
        <pc:spChg chg="mod">
          <ac:chgData name="김대현" userId="ef1d7d13-1d9e-45c7-8b3c-940d9bdc36d8" providerId="ADAL" clId="{E5022166-714E-4AC6-B461-2A6D6B159A8E}" dt="2020-08-06T01:40:44.068" v="4904" actId="27636"/>
          <ac:spMkLst>
            <pc:docMk/>
            <pc:sldMk cId="117518500" sldId="282"/>
            <ac:spMk id="3" creationId="{3C1A6CD2-6CCF-4D56-AAAA-95AF9C12A4EC}"/>
          </ac:spMkLst>
        </pc:spChg>
        <pc:spChg chg="add mod">
          <ac:chgData name="김대현" userId="ef1d7d13-1d9e-45c7-8b3c-940d9bdc36d8" providerId="ADAL" clId="{E5022166-714E-4AC6-B461-2A6D6B159A8E}" dt="2020-08-06T01:37:06.145" v="4870" actId="14100"/>
          <ac:spMkLst>
            <pc:docMk/>
            <pc:sldMk cId="117518500" sldId="282"/>
            <ac:spMk id="4" creationId="{8B940B16-2490-49F4-87A6-BF9E24185B77}"/>
          </ac:spMkLst>
        </pc:spChg>
        <pc:spChg chg="add mod">
          <ac:chgData name="김대현" userId="ef1d7d13-1d9e-45c7-8b3c-940d9bdc36d8" providerId="ADAL" clId="{E5022166-714E-4AC6-B461-2A6D6B159A8E}" dt="2020-08-04T02:59:36.589" v="1654" actId="1076"/>
          <ac:spMkLst>
            <pc:docMk/>
            <pc:sldMk cId="117518500" sldId="282"/>
            <ac:spMk id="6" creationId="{BCEB2BFD-A756-4E1F-B9F0-D1A7587D7FA1}"/>
          </ac:spMkLst>
        </pc:spChg>
        <pc:spChg chg="add del">
          <ac:chgData name="김대현" userId="ef1d7d13-1d9e-45c7-8b3c-940d9bdc36d8" providerId="ADAL" clId="{E5022166-714E-4AC6-B461-2A6D6B159A8E}" dt="2020-08-06T01:35:05.486" v="4856" actId="26606"/>
          <ac:spMkLst>
            <pc:docMk/>
            <pc:sldMk cId="117518500" sldId="282"/>
            <ac:spMk id="70" creationId="{56C20283-73E0-40EC-8AD8-057F581F64C2}"/>
          </ac:spMkLst>
        </pc:spChg>
        <pc:spChg chg="add del">
          <ac:chgData name="김대현" userId="ef1d7d13-1d9e-45c7-8b3c-940d9bdc36d8" providerId="ADAL" clId="{E5022166-714E-4AC6-B461-2A6D6B159A8E}" dt="2020-08-06T01:35:05.486" v="4856" actId="26606"/>
          <ac:spMkLst>
            <pc:docMk/>
            <pc:sldMk cId="117518500" sldId="282"/>
            <ac:spMk id="72" creationId="{3FCC729B-E528-40C3-82D3-BA4375575E87}"/>
          </ac:spMkLst>
        </pc:spChg>
        <pc:spChg chg="add del">
          <ac:chgData name="김대현" userId="ef1d7d13-1d9e-45c7-8b3c-940d9bdc36d8" providerId="ADAL" clId="{E5022166-714E-4AC6-B461-2A6D6B159A8E}" dt="2020-08-06T01:35:05.486" v="4856" actId="26606"/>
          <ac:spMkLst>
            <pc:docMk/>
            <pc:sldMk cId="117518500" sldId="282"/>
            <ac:spMk id="74" creationId="{58F1FB8D-1842-4A04-998D-6CF047AB2790}"/>
          </ac:spMkLst>
        </pc:spChg>
        <pc:spChg chg="add">
          <ac:chgData name="김대현" userId="ef1d7d13-1d9e-45c7-8b3c-940d9bdc36d8" providerId="ADAL" clId="{E5022166-714E-4AC6-B461-2A6D6B159A8E}" dt="2020-08-06T01:35:07.674" v="4861" actId="26606"/>
          <ac:spMkLst>
            <pc:docMk/>
            <pc:sldMk cId="117518500" sldId="282"/>
            <ac:spMk id="82" creationId="{FF0BDB76-BCEC-498E-BA26-C763CD9FA3E7}"/>
          </ac:spMkLst>
        </pc:spChg>
        <pc:spChg chg="add">
          <ac:chgData name="김대현" userId="ef1d7d13-1d9e-45c7-8b3c-940d9bdc36d8" providerId="ADAL" clId="{E5022166-714E-4AC6-B461-2A6D6B159A8E}" dt="2020-08-06T01:35:07.674" v="4861" actId="26606"/>
          <ac:spMkLst>
            <pc:docMk/>
            <pc:sldMk cId="117518500" sldId="282"/>
            <ac:spMk id="90" creationId="{1452CEF2-C9EC-4C15-99E4-C781AB08AB91}"/>
          </ac:spMkLst>
        </pc:spChg>
        <pc:spChg chg="add del">
          <ac:chgData name="김대현" userId="ef1d7d13-1d9e-45c7-8b3c-940d9bdc36d8" providerId="ADAL" clId="{E5022166-714E-4AC6-B461-2A6D6B159A8E}" dt="2020-08-06T01:35:07.142" v="4858" actId="26606"/>
          <ac:spMkLst>
            <pc:docMk/>
            <pc:sldMk cId="117518500" sldId="282"/>
            <ac:spMk id="4099" creationId="{EE1FC7B4-E4A7-4452-B413-1A623E3A7230}"/>
          </ac:spMkLst>
        </pc:spChg>
        <pc:spChg chg="add del">
          <ac:chgData name="김대현" userId="ef1d7d13-1d9e-45c7-8b3c-940d9bdc36d8" providerId="ADAL" clId="{E5022166-714E-4AC6-B461-2A6D6B159A8E}" dt="2020-08-06T01:35:07.142" v="4858" actId="26606"/>
          <ac:spMkLst>
            <pc:docMk/>
            <pc:sldMk cId="117518500" sldId="282"/>
            <ac:spMk id="4100" creationId="{E0709AF0-24F0-4486-B189-BE6386BDB198}"/>
          </ac:spMkLst>
        </pc:spChg>
        <pc:spChg chg="add del">
          <ac:chgData name="김대현" userId="ef1d7d13-1d9e-45c7-8b3c-940d9bdc36d8" providerId="ADAL" clId="{E5022166-714E-4AC6-B461-2A6D6B159A8E}" dt="2020-08-06T01:35:07.142" v="4858" actId="26606"/>
          <ac:spMkLst>
            <pc:docMk/>
            <pc:sldMk cId="117518500" sldId="282"/>
            <ac:spMk id="4101" creationId="{FBE3B62F-5853-4A3C-B050-6186351A7176}"/>
          </ac:spMkLst>
        </pc:spChg>
        <pc:spChg chg="add del">
          <ac:chgData name="김대현" userId="ef1d7d13-1d9e-45c7-8b3c-940d9bdc36d8" providerId="ADAL" clId="{E5022166-714E-4AC6-B461-2A6D6B159A8E}" dt="2020-08-06T01:35:07.659" v="4860" actId="26606"/>
          <ac:spMkLst>
            <pc:docMk/>
            <pc:sldMk cId="117518500" sldId="282"/>
            <ac:spMk id="4103" creationId="{B34F5AD2-EDBD-4BBD-A55C-EAFFD0C7097A}"/>
          </ac:spMkLst>
        </pc:spChg>
        <pc:spChg chg="add del">
          <ac:chgData name="김대현" userId="ef1d7d13-1d9e-45c7-8b3c-940d9bdc36d8" providerId="ADAL" clId="{E5022166-714E-4AC6-B461-2A6D6B159A8E}" dt="2020-08-06T01:35:07.659" v="4860" actId="26606"/>
          <ac:spMkLst>
            <pc:docMk/>
            <pc:sldMk cId="117518500" sldId="282"/>
            <ac:spMk id="4104" creationId="{C3896A03-3945-419A-B66B-4EE266EDD152}"/>
          </ac:spMkLst>
        </pc:spChg>
        <pc:spChg chg="add del">
          <ac:chgData name="김대현" userId="ef1d7d13-1d9e-45c7-8b3c-940d9bdc36d8" providerId="ADAL" clId="{E5022166-714E-4AC6-B461-2A6D6B159A8E}" dt="2020-08-06T01:35:07.659" v="4860" actId="26606"/>
          <ac:spMkLst>
            <pc:docMk/>
            <pc:sldMk cId="117518500" sldId="282"/>
            <ac:spMk id="4105" creationId="{450D3AD2-FA80-415F-A9CE-54D884561CD7}"/>
          </ac:spMkLst>
        </pc:spChg>
        <pc:spChg chg="add">
          <ac:chgData name="김대현" userId="ef1d7d13-1d9e-45c7-8b3c-940d9bdc36d8" providerId="ADAL" clId="{E5022166-714E-4AC6-B461-2A6D6B159A8E}" dt="2020-08-06T01:35:07.674" v="4861" actId="26606"/>
          <ac:spMkLst>
            <pc:docMk/>
            <pc:sldMk cId="117518500" sldId="282"/>
            <ac:spMk id="4107" creationId="{7A976E23-29EC-4E20-9EF6-B7CC4A8210C3}"/>
          </ac:spMkLst>
        </pc:spChg>
        <pc:spChg chg="add">
          <ac:chgData name="김대현" userId="ef1d7d13-1d9e-45c7-8b3c-940d9bdc36d8" providerId="ADAL" clId="{E5022166-714E-4AC6-B461-2A6D6B159A8E}" dt="2020-08-06T01:35:07.674" v="4861" actId="26606"/>
          <ac:spMkLst>
            <pc:docMk/>
            <pc:sldMk cId="117518500" sldId="282"/>
            <ac:spMk id="4108" creationId="{DF5FCEC6-E657-46F1-925F-13ED192124CE}"/>
          </ac:spMkLst>
        </pc:spChg>
        <pc:grpChg chg="add">
          <ac:chgData name="김대현" userId="ef1d7d13-1d9e-45c7-8b3c-940d9bdc36d8" providerId="ADAL" clId="{E5022166-714E-4AC6-B461-2A6D6B159A8E}" dt="2020-08-06T01:35:07.674" v="4861" actId="26606"/>
          <ac:grpSpMkLst>
            <pc:docMk/>
            <pc:sldMk cId="117518500" sldId="282"/>
            <ac:grpSpMk id="84" creationId="{DD8DF5DF-A251-4BC2-8965-4EDDD01FC56E}"/>
          </ac:grpSpMkLst>
        </pc:grpChg>
        <pc:grpChg chg="add">
          <ac:chgData name="김대현" userId="ef1d7d13-1d9e-45c7-8b3c-940d9bdc36d8" providerId="ADAL" clId="{E5022166-714E-4AC6-B461-2A6D6B159A8E}" dt="2020-08-06T01:35:07.674" v="4861" actId="26606"/>
          <ac:grpSpMkLst>
            <pc:docMk/>
            <pc:sldMk cId="117518500" sldId="282"/>
            <ac:grpSpMk id="92" creationId="{600459E6-26A3-4EAC-A34C-D0792D88CC26}"/>
          </ac:grpSpMkLst>
        </pc:grpChg>
        <pc:grpChg chg="add">
          <ac:chgData name="김대현" userId="ef1d7d13-1d9e-45c7-8b3c-940d9bdc36d8" providerId="ADAL" clId="{E5022166-714E-4AC6-B461-2A6D6B159A8E}" dt="2020-08-06T01:35:07.674" v="4861" actId="26606"/>
          <ac:grpSpMkLst>
            <pc:docMk/>
            <pc:sldMk cId="117518500" sldId="282"/>
            <ac:grpSpMk id="98" creationId="{298B576C-FDA2-46DE-8408-3A76DCF50655}"/>
          </ac:grpSpMkLst>
        </pc:grpChg>
        <pc:grpChg chg="add">
          <ac:chgData name="김대현" userId="ef1d7d13-1d9e-45c7-8b3c-940d9bdc36d8" providerId="ADAL" clId="{E5022166-714E-4AC6-B461-2A6D6B159A8E}" dt="2020-08-06T01:35:07.674" v="4861" actId="26606"/>
          <ac:grpSpMkLst>
            <pc:docMk/>
            <pc:sldMk cId="117518500" sldId="282"/>
            <ac:grpSpMk id="4109" creationId="{2EEEBBCF-2738-42F5-ABD6-9881760263A7}"/>
          </ac:grpSpMkLst>
        </pc:grpChg>
        <pc:picChg chg="del">
          <ac:chgData name="김대현" userId="ef1d7d13-1d9e-45c7-8b3c-940d9bdc36d8" providerId="ADAL" clId="{E5022166-714E-4AC6-B461-2A6D6B159A8E}" dt="2020-08-04T02:58:48.659" v="1640" actId="478"/>
          <ac:picMkLst>
            <pc:docMk/>
            <pc:sldMk cId="117518500" sldId="282"/>
            <ac:picMk id="4" creationId="{B8EA2AFF-E3A9-4C36-A16B-6F3B1F05F491}"/>
          </ac:picMkLst>
        </pc:picChg>
        <pc:picChg chg="add mod">
          <ac:chgData name="김대현" userId="ef1d7d13-1d9e-45c7-8b3c-940d9bdc36d8" providerId="ADAL" clId="{E5022166-714E-4AC6-B461-2A6D6B159A8E}" dt="2020-08-06T01:37:30.937" v="4877" actId="14100"/>
          <ac:picMkLst>
            <pc:docMk/>
            <pc:sldMk cId="117518500" sldId="282"/>
            <ac:picMk id="3073" creationId="{345EC031-A92F-4EBA-8A5B-4FBE47603819}"/>
          </ac:picMkLst>
        </pc:picChg>
        <pc:picChg chg="add del mod ord">
          <ac:chgData name="김대현" userId="ef1d7d13-1d9e-45c7-8b3c-940d9bdc36d8" providerId="ADAL" clId="{E5022166-714E-4AC6-B461-2A6D6B159A8E}" dt="2020-08-06T01:36:52.121" v="4864" actId="478"/>
          <ac:picMkLst>
            <pc:docMk/>
            <pc:sldMk cId="117518500" sldId="282"/>
            <ac:picMk id="4097" creationId="{151C1E5A-48CF-4842-A63F-14C6B2FF8E3B}"/>
          </ac:picMkLst>
        </pc:picChg>
      </pc:sldChg>
      <pc:sldChg chg="addSp modSp new del mod ord">
        <pc:chgData name="김대현" userId="ef1d7d13-1d9e-45c7-8b3c-940d9bdc36d8" providerId="ADAL" clId="{E5022166-714E-4AC6-B461-2A6D6B159A8E}" dt="2020-08-06T07:20:30.692" v="6576" actId="2696"/>
        <pc:sldMkLst>
          <pc:docMk/>
          <pc:sldMk cId="3363245309" sldId="283"/>
        </pc:sldMkLst>
        <pc:spChg chg="mod">
          <ac:chgData name="김대현" userId="ef1d7d13-1d9e-45c7-8b3c-940d9bdc36d8" providerId="ADAL" clId="{E5022166-714E-4AC6-B461-2A6D6B159A8E}" dt="2020-08-05T08:42:00.807" v="1876" actId="20577"/>
          <ac:spMkLst>
            <pc:docMk/>
            <pc:sldMk cId="3363245309" sldId="283"/>
            <ac:spMk id="2" creationId="{42F9A724-8E47-4431-8F30-3A0AA81914EC}"/>
          </ac:spMkLst>
        </pc:spChg>
        <pc:spChg chg="mod">
          <ac:chgData name="김대현" userId="ef1d7d13-1d9e-45c7-8b3c-940d9bdc36d8" providerId="ADAL" clId="{E5022166-714E-4AC6-B461-2A6D6B159A8E}" dt="2020-08-06T00:29:43.946" v="2544" actId="20577"/>
          <ac:spMkLst>
            <pc:docMk/>
            <pc:sldMk cId="3363245309" sldId="283"/>
            <ac:spMk id="3" creationId="{49270138-126B-4D95-89EC-A3B735B75075}"/>
          </ac:spMkLst>
        </pc:spChg>
        <pc:picChg chg="add mod">
          <ac:chgData name="김대현" userId="ef1d7d13-1d9e-45c7-8b3c-940d9bdc36d8" providerId="ADAL" clId="{E5022166-714E-4AC6-B461-2A6D6B159A8E}" dt="2020-08-06T00:22:21.881" v="2522" actId="1076"/>
          <ac:picMkLst>
            <pc:docMk/>
            <pc:sldMk cId="3363245309" sldId="283"/>
            <ac:picMk id="5" creationId="{F26DE874-0841-4441-A98A-3A4A546C92F7}"/>
          </ac:picMkLst>
        </pc:picChg>
      </pc:sldChg>
      <pc:sldChg chg="addSp delSp modSp add mod setBg setClrOvrMap modNotesTx">
        <pc:chgData name="김대현" userId="ef1d7d13-1d9e-45c7-8b3c-940d9bdc36d8" providerId="ADAL" clId="{E5022166-714E-4AC6-B461-2A6D6B159A8E}" dt="2020-08-06T00:34:18.528" v="2634" actId="2711"/>
        <pc:sldMkLst>
          <pc:docMk/>
          <pc:sldMk cId="660907908" sldId="284"/>
        </pc:sldMkLst>
        <pc:spChg chg="mod">
          <ac:chgData name="김대현" userId="ef1d7d13-1d9e-45c7-8b3c-940d9bdc36d8" providerId="ADAL" clId="{E5022166-714E-4AC6-B461-2A6D6B159A8E}" dt="2020-08-06T00:11:34.014" v="2311" actId="26606"/>
          <ac:spMkLst>
            <pc:docMk/>
            <pc:sldMk cId="660907908" sldId="284"/>
            <ac:spMk id="2" creationId="{42F9A724-8E47-4431-8F30-3A0AA81914EC}"/>
          </ac:spMkLst>
        </pc:spChg>
        <pc:spChg chg="add del mod">
          <ac:chgData name="김대현" userId="ef1d7d13-1d9e-45c7-8b3c-940d9bdc36d8" providerId="ADAL" clId="{E5022166-714E-4AC6-B461-2A6D6B159A8E}" dt="2020-08-06T00:11:04.833" v="2286" actId="26606"/>
          <ac:spMkLst>
            <pc:docMk/>
            <pc:sldMk cId="660907908" sldId="284"/>
            <ac:spMk id="3" creationId="{49270138-126B-4D95-89EC-A3B735B75075}"/>
          </ac:spMkLst>
        </pc:spChg>
        <pc:spChg chg="add mod">
          <ac:chgData name="김대현" userId="ef1d7d13-1d9e-45c7-8b3c-940d9bdc36d8" providerId="ADAL" clId="{E5022166-714E-4AC6-B461-2A6D6B159A8E}" dt="2020-08-06T00:34:13.743" v="2633" actId="2711"/>
          <ac:spMkLst>
            <pc:docMk/>
            <pc:sldMk cId="660907908" sldId="284"/>
            <ac:spMk id="4" creationId="{81BF15CA-D67B-4F84-AFD0-52DC014FDBA0}"/>
          </ac:spMkLst>
        </pc:spChg>
        <pc:spChg chg="add del mod">
          <ac:chgData name="김대현" userId="ef1d7d13-1d9e-45c7-8b3c-940d9bdc36d8" providerId="ADAL" clId="{E5022166-714E-4AC6-B461-2A6D6B159A8E}" dt="2020-08-06T00:10:26.579" v="2259" actId="478"/>
          <ac:spMkLst>
            <pc:docMk/>
            <pc:sldMk cId="660907908" sldId="284"/>
            <ac:spMk id="5" creationId="{C073D8C2-734B-448D-8442-FFD8D11370E3}"/>
          </ac:spMkLst>
        </pc:spChg>
        <pc:spChg chg="add del">
          <ac:chgData name="김대현" userId="ef1d7d13-1d9e-45c7-8b3c-940d9bdc36d8" providerId="ADAL" clId="{E5022166-714E-4AC6-B461-2A6D6B159A8E}" dt="2020-08-06T00:10:58.543" v="2277" actId="26606"/>
          <ac:spMkLst>
            <pc:docMk/>
            <pc:sldMk cId="660907908" sldId="284"/>
            <ac:spMk id="8" creationId="{85016AEC-0320-4ED0-8ECB-FE11DDDFE17A}"/>
          </ac:spMkLst>
        </pc:spChg>
        <pc:spChg chg="add del">
          <ac:chgData name="김대현" userId="ef1d7d13-1d9e-45c7-8b3c-940d9bdc36d8" providerId="ADAL" clId="{E5022166-714E-4AC6-B461-2A6D6B159A8E}" dt="2020-08-06T00:10:34.677" v="2263" actId="26606"/>
          <ac:spMkLst>
            <pc:docMk/>
            <pc:sldMk cId="660907908" sldId="284"/>
            <ac:spMk id="10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6T00:10:34.677" v="2263" actId="26606"/>
          <ac:spMkLst>
            <pc:docMk/>
            <pc:sldMk cId="660907908" sldId="284"/>
            <ac:spMk id="14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6T00:10:35.711" v="2265" actId="26606"/>
          <ac:spMkLst>
            <pc:docMk/>
            <pc:sldMk cId="660907908" sldId="284"/>
            <ac:spMk id="16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6T00:10:35.711" v="2265" actId="26606"/>
          <ac:spMkLst>
            <pc:docMk/>
            <pc:sldMk cId="660907908" sldId="284"/>
            <ac:spMk id="18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6T00:10:36.728" v="2267" actId="26606"/>
          <ac:spMkLst>
            <pc:docMk/>
            <pc:sldMk cId="660907908" sldId="284"/>
            <ac:spMk id="21" creationId="{72B886CF-D3D5-4CDE-A0D0-35994223D8D7}"/>
          </ac:spMkLst>
        </pc:spChg>
        <pc:spChg chg="add del">
          <ac:chgData name="김대현" userId="ef1d7d13-1d9e-45c7-8b3c-940d9bdc36d8" providerId="ADAL" clId="{E5022166-714E-4AC6-B461-2A6D6B159A8E}" dt="2020-08-06T00:10:36.728" v="2267" actId="26606"/>
          <ac:spMkLst>
            <pc:docMk/>
            <pc:sldMk cId="660907908" sldId="284"/>
            <ac:spMk id="22" creationId="{93F5DA8E-91E9-4694-9CBA-A6F68146BE06}"/>
          </ac:spMkLst>
        </pc:spChg>
        <pc:spChg chg="add del">
          <ac:chgData name="김대현" userId="ef1d7d13-1d9e-45c7-8b3c-940d9bdc36d8" providerId="ADAL" clId="{E5022166-714E-4AC6-B461-2A6D6B159A8E}" dt="2020-08-06T00:10:36.728" v="2267" actId="26606"/>
          <ac:spMkLst>
            <pc:docMk/>
            <pc:sldMk cId="660907908" sldId="284"/>
            <ac:spMk id="24" creationId="{429E2DD5-2822-4A1B-B4DA-2CD596FDE961}"/>
          </ac:spMkLst>
        </pc:spChg>
        <pc:spChg chg="add del">
          <ac:chgData name="김대현" userId="ef1d7d13-1d9e-45c7-8b3c-940d9bdc36d8" providerId="ADAL" clId="{E5022166-714E-4AC6-B461-2A6D6B159A8E}" dt="2020-08-06T00:10:38.314" v="2269" actId="26606"/>
          <ac:spMkLst>
            <pc:docMk/>
            <pc:sldMk cId="660907908" sldId="284"/>
            <ac:spMk id="26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6T00:10:38.314" v="2269" actId="26606"/>
          <ac:spMkLst>
            <pc:docMk/>
            <pc:sldMk cId="660907908" sldId="284"/>
            <ac:spMk id="28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6T00:10:43.774" v="2271" actId="26606"/>
          <ac:spMkLst>
            <pc:docMk/>
            <pc:sldMk cId="660907908" sldId="284"/>
            <ac:spMk id="31" creationId="{AFA67CD3-AB4E-4A7A-BEB8-53C445D8C44E}"/>
          </ac:spMkLst>
        </pc:spChg>
        <pc:spChg chg="add del">
          <ac:chgData name="김대현" userId="ef1d7d13-1d9e-45c7-8b3c-940d9bdc36d8" providerId="ADAL" clId="{E5022166-714E-4AC6-B461-2A6D6B159A8E}" dt="2020-08-06T00:10:43.774" v="2271" actId="26606"/>
          <ac:spMkLst>
            <pc:docMk/>
            <pc:sldMk cId="660907908" sldId="284"/>
            <ac:spMk id="33" creationId="{339C8D78-A644-462F-B674-F440635E5353}"/>
          </ac:spMkLst>
        </pc:spChg>
        <pc:spChg chg="add del">
          <ac:chgData name="김대현" userId="ef1d7d13-1d9e-45c7-8b3c-940d9bdc36d8" providerId="ADAL" clId="{E5022166-714E-4AC6-B461-2A6D6B159A8E}" dt="2020-08-06T00:10:45.469" v="2273" actId="26606"/>
          <ac:spMkLst>
            <pc:docMk/>
            <pc:sldMk cId="660907908" sldId="284"/>
            <ac:spMk id="36" creationId="{68575C10-8187-4AC4-AD72-C754EAFD2867}"/>
          </ac:spMkLst>
        </pc:spChg>
        <pc:spChg chg="add del">
          <ac:chgData name="김대현" userId="ef1d7d13-1d9e-45c7-8b3c-940d9bdc36d8" providerId="ADAL" clId="{E5022166-714E-4AC6-B461-2A6D6B159A8E}" dt="2020-08-06T00:10:51.132" v="2275" actId="26606"/>
          <ac:spMkLst>
            <pc:docMk/>
            <pc:sldMk cId="660907908" sldId="284"/>
            <ac:spMk id="39" creationId="{3A5B4632-C963-4296-86F0-79AA9EA5AE98}"/>
          </ac:spMkLst>
        </pc:spChg>
        <pc:spChg chg="add del">
          <ac:chgData name="김대현" userId="ef1d7d13-1d9e-45c7-8b3c-940d9bdc36d8" providerId="ADAL" clId="{E5022166-714E-4AC6-B461-2A6D6B159A8E}" dt="2020-08-06T00:10:58.543" v="2277" actId="26606"/>
          <ac:spMkLst>
            <pc:docMk/>
            <pc:sldMk cId="660907908" sldId="284"/>
            <ac:spMk id="42" creationId="{D3CDB30C-1F82-41E6-A067-831D6E89184F}"/>
          </ac:spMkLst>
        </pc:spChg>
        <pc:spChg chg="add del">
          <ac:chgData name="김대현" userId="ef1d7d13-1d9e-45c7-8b3c-940d9bdc36d8" providerId="ADAL" clId="{E5022166-714E-4AC6-B461-2A6D6B159A8E}" dt="2020-08-06T00:10:58.543" v="2277" actId="26606"/>
          <ac:spMkLst>
            <pc:docMk/>
            <pc:sldMk cId="660907908" sldId="284"/>
            <ac:spMk id="43" creationId="{2DDA86DD-F997-4F66-A87C-5B58AB6D19EC}"/>
          </ac:spMkLst>
        </pc:spChg>
        <pc:spChg chg="add del">
          <ac:chgData name="김대현" userId="ef1d7d13-1d9e-45c7-8b3c-940d9bdc36d8" providerId="ADAL" clId="{E5022166-714E-4AC6-B461-2A6D6B159A8E}" dt="2020-08-06T00:10:58.543" v="2277" actId="26606"/>
          <ac:spMkLst>
            <pc:docMk/>
            <pc:sldMk cId="660907908" sldId="284"/>
            <ac:spMk id="44" creationId="{D241B827-437E-40A3-A732-669230D6A5BC}"/>
          </ac:spMkLst>
        </pc:spChg>
        <pc:spChg chg="add del">
          <ac:chgData name="김대현" userId="ef1d7d13-1d9e-45c7-8b3c-940d9bdc36d8" providerId="ADAL" clId="{E5022166-714E-4AC6-B461-2A6D6B159A8E}" dt="2020-08-06T00:10:58.543" v="2277" actId="26606"/>
          <ac:spMkLst>
            <pc:docMk/>
            <pc:sldMk cId="660907908" sldId="284"/>
            <ac:spMk id="45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00.241" v="2279" actId="26606"/>
          <ac:spMkLst>
            <pc:docMk/>
            <pc:sldMk cId="660907908" sldId="284"/>
            <ac:spMk id="47" creationId="{6C4028FD-8BAA-4A19-BFDE-594D991B7552}"/>
          </ac:spMkLst>
        </pc:spChg>
        <pc:spChg chg="add del">
          <ac:chgData name="김대현" userId="ef1d7d13-1d9e-45c7-8b3c-940d9bdc36d8" providerId="ADAL" clId="{E5022166-714E-4AC6-B461-2A6D6B159A8E}" dt="2020-08-06T00:11:00.757" v="2281" actId="26606"/>
          <ac:spMkLst>
            <pc:docMk/>
            <pc:sldMk cId="660907908" sldId="284"/>
            <ac:spMk id="50" creationId="{2CB6C291-6CAF-46DF-ACFF-AADF0FD03F58}"/>
          </ac:spMkLst>
        </pc:spChg>
        <pc:spChg chg="add del">
          <ac:chgData name="김대현" userId="ef1d7d13-1d9e-45c7-8b3c-940d9bdc36d8" providerId="ADAL" clId="{E5022166-714E-4AC6-B461-2A6D6B159A8E}" dt="2020-08-06T00:11:00.757" v="2281" actId="26606"/>
          <ac:spMkLst>
            <pc:docMk/>
            <pc:sldMk cId="660907908" sldId="284"/>
            <ac:spMk id="52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02.117" v="2283" actId="26606"/>
          <ac:spMkLst>
            <pc:docMk/>
            <pc:sldMk cId="660907908" sldId="284"/>
            <ac:spMk id="54" creationId="{7CB4857B-ED7C-444D-9F04-2F885114A1C2}"/>
          </ac:spMkLst>
        </pc:spChg>
        <pc:spChg chg="add del">
          <ac:chgData name="김대현" userId="ef1d7d13-1d9e-45c7-8b3c-940d9bdc36d8" providerId="ADAL" clId="{E5022166-714E-4AC6-B461-2A6D6B159A8E}" dt="2020-08-06T00:11:02.117" v="2283" actId="26606"/>
          <ac:spMkLst>
            <pc:docMk/>
            <pc:sldMk cId="660907908" sldId="284"/>
            <ac:spMk id="55" creationId="{D18046FB-44EA-4FD8-A585-EA09A319B2D0}"/>
          </ac:spMkLst>
        </pc:spChg>
        <pc:spChg chg="add del">
          <ac:chgData name="김대현" userId="ef1d7d13-1d9e-45c7-8b3c-940d9bdc36d8" providerId="ADAL" clId="{E5022166-714E-4AC6-B461-2A6D6B159A8E}" dt="2020-08-06T00:11:02.117" v="2283" actId="26606"/>
          <ac:spMkLst>
            <pc:docMk/>
            <pc:sldMk cId="660907908" sldId="284"/>
            <ac:spMk id="56" creationId="{479F5F2B-8B58-4140-AE6A-51F6C67B18D9}"/>
          </ac:spMkLst>
        </pc:spChg>
        <pc:spChg chg="add del">
          <ac:chgData name="김대현" userId="ef1d7d13-1d9e-45c7-8b3c-940d9bdc36d8" providerId="ADAL" clId="{E5022166-714E-4AC6-B461-2A6D6B159A8E}" dt="2020-08-06T00:11:02.117" v="2283" actId="26606"/>
          <ac:spMkLst>
            <pc:docMk/>
            <pc:sldMk cId="660907908" sldId="284"/>
            <ac:spMk id="57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04.833" v="2285" actId="26606"/>
          <ac:spMkLst>
            <pc:docMk/>
            <pc:sldMk cId="660907908" sldId="284"/>
            <ac:spMk id="59" creationId="{2CB6C291-6CAF-46DF-ACFF-AADF0FD03F58}"/>
          </ac:spMkLst>
        </pc:spChg>
        <pc:spChg chg="add del">
          <ac:chgData name="김대현" userId="ef1d7d13-1d9e-45c7-8b3c-940d9bdc36d8" providerId="ADAL" clId="{E5022166-714E-4AC6-B461-2A6D6B159A8E}" dt="2020-08-06T00:11:04.833" v="2285" actId="26606"/>
          <ac:spMkLst>
            <pc:docMk/>
            <pc:sldMk cId="660907908" sldId="284"/>
            <ac:spMk id="61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34.014" v="2311" actId="26606"/>
          <ac:spMkLst>
            <pc:docMk/>
            <pc:sldMk cId="660907908" sldId="284"/>
            <ac:spMk id="63" creationId="{7CB4857B-ED7C-444D-9F04-2F885114A1C2}"/>
          </ac:spMkLst>
        </pc:spChg>
        <pc:spChg chg="add del">
          <ac:chgData name="김대현" userId="ef1d7d13-1d9e-45c7-8b3c-940d9bdc36d8" providerId="ADAL" clId="{E5022166-714E-4AC6-B461-2A6D6B159A8E}" dt="2020-08-06T00:11:34.014" v="2311" actId="26606"/>
          <ac:spMkLst>
            <pc:docMk/>
            <pc:sldMk cId="660907908" sldId="284"/>
            <ac:spMk id="64" creationId="{D18046FB-44EA-4FD8-A585-EA09A319B2D0}"/>
          </ac:spMkLst>
        </pc:spChg>
        <pc:spChg chg="add del">
          <ac:chgData name="김대현" userId="ef1d7d13-1d9e-45c7-8b3c-940d9bdc36d8" providerId="ADAL" clId="{E5022166-714E-4AC6-B461-2A6D6B159A8E}" dt="2020-08-06T00:11:34.014" v="2311" actId="26606"/>
          <ac:spMkLst>
            <pc:docMk/>
            <pc:sldMk cId="660907908" sldId="284"/>
            <ac:spMk id="65" creationId="{479F5F2B-8B58-4140-AE6A-51F6C67B18D9}"/>
          </ac:spMkLst>
        </pc:spChg>
        <pc:spChg chg="add del mod">
          <ac:chgData name="김대현" userId="ef1d7d13-1d9e-45c7-8b3c-940d9bdc36d8" providerId="ADAL" clId="{E5022166-714E-4AC6-B461-2A6D6B159A8E}" dt="2020-08-06T00:11:34.014" v="2311" actId="26606"/>
          <ac:spMkLst>
            <pc:docMk/>
            <pc:sldMk cId="660907908" sldId="284"/>
            <ac:spMk id="66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17.927" v="2288" actId="26606"/>
          <ac:spMkLst>
            <pc:docMk/>
            <pc:sldMk cId="660907908" sldId="284"/>
            <ac:spMk id="71" creationId="{85016AEC-0320-4ED0-8ECB-FE11DDDFE17A}"/>
          </ac:spMkLst>
        </pc:spChg>
        <pc:spChg chg="add del">
          <ac:chgData name="김대현" userId="ef1d7d13-1d9e-45c7-8b3c-940d9bdc36d8" providerId="ADAL" clId="{E5022166-714E-4AC6-B461-2A6D6B159A8E}" dt="2020-08-06T00:11:21.084" v="2294" actId="26606"/>
          <ac:spMkLst>
            <pc:docMk/>
            <pc:sldMk cId="660907908" sldId="284"/>
            <ac:spMk id="72" creationId="{53B021B3-DE93-4AB7-8A18-CF5F1CED88B8}"/>
          </ac:spMkLst>
        </pc:spChg>
        <pc:spChg chg="add del">
          <ac:chgData name="김대현" userId="ef1d7d13-1d9e-45c7-8b3c-940d9bdc36d8" providerId="ADAL" clId="{E5022166-714E-4AC6-B461-2A6D6B159A8E}" dt="2020-08-06T00:11:17.927" v="2288" actId="26606"/>
          <ac:spMkLst>
            <pc:docMk/>
            <pc:sldMk cId="660907908" sldId="284"/>
            <ac:spMk id="73" creationId="{D3CDB30C-1F82-41E6-A067-831D6E89184F}"/>
          </ac:spMkLst>
        </pc:spChg>
        <pc:spChg chg="add del">
          <ac:chgData name="김대현" userId="ef1d7d13-1d9e-45c7-8b3c-940d9bdc36d8" providerId="ADAL" clId="{E5022166-714E-4AC6-B461-2A6D6B159A8E}" dt="2020-08-06T00:11:21.084" v="2294" actId="26606"/>
          <ac:spMkLst>
            <pc:docMk/>
            <pc:sldMk cId="660907908" sldId="284"/>
            <ac:spMk id="74" creationId="{52D502E5-F6B4-4D58-B4AE-FC466FF15EE8}"/>
          </ac:spMkLst>
        </pc:spChg>
        <pc:spChg chg="add del">
          <ac:chgData name="김대현" userId="ef1d7d13-1d9e-45c7-8b3c-940d9bdc36d8" providerId="ADAL" clId="{E5022166-714E-4AC6-B461-2A6D6B159A8E}" dt="2020-08-06T00:11:17.927" v="2288" actId="26606"/>
          <ac:spMkLst>
            <pc:docMk/>
            <pc:sldMk cId="660907908" sldId="284"/>
            <ac:spMk id="75" creationId="{2DDA86DD-F997-4F66-A87C-5B58AB6D19EC}"/>
          </ac:spMkLst>
        </pc:spChg>
        <pc:spChg chg="add del">
          <ac:chgData name="김대현" userId="ef1d7d13-1d9e-45c7-8b3c-940d9bdc36d8" providerId="ADAL" clId="{E5022166-714E-4AC6-B461-2A6D6B159A8E}" dt="2020-08-06T00:11:30.637" v="2308" actId="26606"/>
          <ac:spMkLst>
            <pc:docMk/>
            <pc:sldMk cId="660907908" sldId="284"/>
            <ac:spMk id="76" creationId="{9DECDBF4-02B6-4BB4-B65B-B8107AD6A9E8}"/>
          </ac:spMkLst>
        </pc:spChg>
        <pc:spChg chg="add del">
          <ac:chgData name="김대현" userId="ef1d7d13-1d9e-45c7-8b3c-940d9bdc36d8" providerId="ADAL" clId="{E5022166-714E-4AC6-B461-2A6D6B159A8E}" dt="2020-08-06T00:11:17.927" v="2288" actId="26606"/>
          <ac:spMkLst>
            <pc:docMk/>
            <pc:sldMk cId="660907908" sldId="284"/>
            <ac:spMk id="77" creationId="{D241B827-437E-40A3-A732-669230D6A5BC}"/>
          </ac:spMkLst>
        </pc:spChg>
        <pc:spChg chg="add del">
          <ac:chgData name="김대현" userId="ef1d7d13-1d9e-45c7-8b3c-940d9bdc36d8" providerId="ADAL" clId="{E5022166-714E-4AC6-B461-2A6D6B159A8E}" dt="2020-08-06T00:11:18.332" v="2290" actId="26606"/>
          <ac:spMkLst>
            <pc:docMk/>
            <pc:sldMk cId="660907908" sldId="284"/>
            <ac:spMk id="79" creationId="{98DDA986-B6EE-4642-AC60-0490373E69D0}"/>
          </ac:spMkLst>
        </pc:spChg>
        <pc:spChg chg="add del">
          <ac:chgData name="김대현" userId="ef1d7d13-1d9e-45c7-8b3c-940d9bdc36d8" providerId="ADAL" clId="{E5022166-714E-4AC6-B461-2A6D6B159A8E}" dt="2020-08-06T00:11:18.332" v="2290" actId="26606"/>
          <ac:spMkLst>
            <pc:docMk/>
            <pc:sldMk cId="660907908" sldId="284"/>
            <ac:spMk id="80" creationId="{80B62878-12EF-4E97-A284-47BAFC30DA2E}"/>
          </ac:spMkLst>
        </pc:spChg>
        <pc:spChg chg="add del">
          <ac:chgData name="김대현" userId="ef1d7d13-1d9e-45c7-8b3c-940d9bdc36d8" providerId="ADAL" clId="{E5022166-714E-4AC6-B461-2A6D6B159A8E}" dt="2020-08-06T00:11:18.332" v="2290" actId="26606"/>
          <ac:spMkLst>
            <pc:docMk/>
            <pc:sldMk cId="660907908" sldId="284"/>
            <ac:spMk id="81" creationId="{6D79188D-1ED5-4705-B8C7-5D6FB7670AB3}"/>
          </ac:spMkLst>
        </pc:spChg>
        <pc:spChg chg="add del">
          <ac:chgData name="김대현" userId="ef1d7d13-1d9e-45c7-8b3c-940d9bdc36d8" providerId="ADAL" clId="{E5022166-714E-4AC6-B461-2A6D6B159A8E}" dt="2020-08-06T00:11:22.924" v="2298" actId="26606"/>
          <ac:spMkLst>
            <pc:docMk/>
            <pc:sldMk cId="660907908" sldId="284"/>
            <ac:spMk id="85" creationId="{B621D332-7329-4994-8836-C429A51B7549}"/>
          </ac:spMkLst>
        </pc:spChg>
        <pc:spChg chg="add del">
          <ac:chgData name="김대현" userId="ef1d7d13-1d9e-45c7-8b3c-940d9bdc36d8" providerId="ADAL" clId="{E5022166-714E-4AC6-B461-2A6D6B159A8E}" dt="2020-08-06T00:11:18.980" v="2292" actId="26606"/>
          <ac:spMkLst>
            <pc:docMk/>
            <pc:sldMk cId="660907908" sldId="284"/>
            <ac:spMk id="86" creationId="{43C823D3-D619-407C-89E0-C6F6B1E7A42A}"/>
          </ac:spMkLst>
        </pc:spChg>
        <pc:spChg chg="add del">
          <ac:chgData name="김대현" userId="ef1d7d13-1d9e-45c7-8b3c-940d9bdc36d8" providerId="ADAL" clId="{E5022166-714E-4AC6-B461-2A6D6B159A8E}" dt="2020-08-06T00:11:18.980" v="2292" actId="26606"/>
          <ac:spMkLst>
            <pc:docMk/>
            <pc:sldMk cId="660907908" sldId="284"/>
            <ac:spMk id="87" creationId="{047F8E3E-2FFA-4A0F-B3C7-E57ADDCFB415}"/>
          </ac:spMkLst>
        </pc:spChg>
        <pc:spChg chg="add del">
          <ac:chgData name="김대현" userId="ef1d7d13-1d9e-45c7-8b3c-940d9bdc36d8" providerId="ADAL" clId="{E5022166-714E-4AC6-B461-2A6D6B159A8E}" dt="2020-08-06T00:11:21.084" v="2294" actId="26606"/>
          <ac:spMkLst>
            <pc:docMk/>
            <pc:sldMk cId="660907908" sldId="284"/>
            <ac:spMk id="93" creationId="{9DECDBF4-02B6-4BB4-B65B-B8107AD6A9E8}"/>
          </ac:spMkLst>
        </pc:spChg>
        <pc:spChg chg="add del">
          <ac:chgData name="김대현" userId="ef1d7d13-1d9e-45c7-8b3c-940d9bdc36d8" providerId="ADAL" clId="{E5022166-714E-4AC6-B461-2A6D6B159A8E}" dt="2020-08-06T00:11:22.639" v="2296" actId="26606"/>
          <ac:spMkLst>
            <pc:docMk/>
            <pc:sldMk cId="660907908" sldId="284"/>
            <ac:spMk id="95" creationId="{488333BA-AE6E-427A-9B16-A39C8073F4EB}"/>
          </ac:spMkLst>
        </pc:spChg>
        <pc:spChg chg="add del">
          <ac:chgData name="김대현" userId="ef1d7d13-1d9e-45c7-8b3c-940d9bdc36d8" providerId="ADAL" clId="{E5022166-714E-4AC6-B461-2A6D6B159A8E}" dt="2020-08-06T00:11:22.639" v="2296" actId="26606"/>
          <ac:spMkLst>
            <pc:docMk/>
            <pc:sldMk cId="660907908" sldId="284"/>
            <ac:spMk id="96" creationId="{F98ED85F-DCEE-4B50-802E-71A6E3E12B04}"/>
          </ac:spMkLst>
        </pc:spChg>
        <pc:spChg chg="add del">
          <ac:chgData name="김대현" userId="ef1d7d13-1d9e-45c7-8b3c-940d9bdc36d8" providerId="ADAL" clId="{E5022166-714E-4AC6-B461-2A6D6B159A8E}" dt="2020-08-06T00:11:22.639" v="2296" actId="26606"/>
          <ac:spMkLst>
            <pc:docMk/>
            <pc:sldMk cId="660907908" sldId="284"/>
            <ac:spMk id="97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22.924" v="2298" actId="26606"/>
          <ac:spMkLst>
            <pc:docMk/>
            <pc:sldMk cId="660907908" sldId="284"/>
            <ac:spMk id="99" creationId="{6A84B152-3496-4C52-AF08-97AFFC09DD2C}"/>
          </ac:spMkLst>
        </pc:spChg>
        <pc:spChg chg="add del">
          <ac:chgData name="김대현" userId="ef1d7d13-1d9e-45c7-8b3c-940d9bdc36d8" providerId="ADAL" clId="{E5022166-714E-4AC6-B461-2A6D6B159A8E}" dt="2020-08-06T00:11:22.924" v="2298" actId="26606"/>
          <ac:spMkLst>
            <pc:docMk/>
            <pc:sldMk cId="660907908" sldId="284"/>
            <ac:spMk id="100" creationId="{6B2ADB95-0FA3-4BD7-A8AC-89D014A83E5B}"/>
          </ac:spMkLst>
        </pc:spChg>
        <pc:spChg chg="add del">
          <ac:chgData name="김대현" userId="ef1d7d13-1d9e-45c7-8b3c-940d9bdc36d8" providerId="ADAL" clId="{E5022166-714E-4AC6-B461-2A6D6B159A8E}" dt="2020-08-06T00:11:22.924" v="2298" actId="26606"/>
          <ac:spMkLst>
            <pc:docMk/>
            <pc:sldMk cId="660907908" sldId="284"/>
            <ac:spMk id="101" creationId="{C924DBCE-E731-4B22-8181-A39C1D86276C}"/>
          </ac:spMkLst>
        </pc:spChg>
        <pc:spChg chg="add del">
          <ac:chgData name="김대현" userId="ef1d7d13-1d9e-45c7-8b3c-940d9bdc36d8" providerId="ADAL" clId="{E5022166-714E-4AC6-B461-2A6D6B159A8E}" dt="2020-08-06T00:11:22.924" v="2298" actId="26606"/>
          <ac:spMkLst>
            <pc:docMk/>
            <pc:sldMk cId="660907908" sldId="284"/>
            <ac:spMk id="102" creationId="{4CBF9756-6AC8-4C65-84DF-56FBFFA1D873}"/>
          </ac:spMkLst>
        </pc:spChg>
        <pc:spChg chg="add del">
          <ac:chgData name="김대현" userId="ef1d7d13-1d9e-45c7-8b3c-940d9bdc36d8" providerId="ADAL" clId="{E5022166-714E-4AC6-B461-2A6D6B159A8E}" dt="2020-08-06T00:11:22.924" v="2298" actId="26606"/>
          <ac:spMkLst>
            <pc:docMk/>
            <pc:sldMk cId="660907908" sldId="284"/>
            <ac:spMk id="103" creationId="{2D385988-EAAF-4C27-AF8A-2BFBECAF3D4F}"/>
          </ac:spMkLst>
        </pc:spChg>
        <pc:spChg chg="add del">
          <ac:chgData name="김대현" userId="ef1d7d13-1d9e-45c7-8b3c-940d9bdc36d8" providerId="ADAL" clId="{E5022166-714E-4AC6-B461-2A6D6B159A8E}" dt="2020-08-06T00:11:22.924" v="2298" actId="26606"/>
          <ac:spMkLst>
            <pc:docMk/>
            <pc:sldMk cId="660907908" sldId="284"/>
            <ac:spMk id="104" creationId="{2D20F754-35A9-4508-BE3C-C59996D1437B}"/>
          </ac:spMkLst>
        </pc:spChg>
        <pc:spChg chg="add del">
          <ac:chgData name="김대현" userId="ef1d7d13-1d9e-45c7-8b3c-940d9bdc36d8" providerId="ADAL" clId="{E5022166-714E-4AC6-B461-2A6D6B159A8E}" dt="2020-08-06T00:11:26.694" v="2300" actId="26606"/>
          <ac:spMkLst>
            <pc:docMk/>
            <pc:sldMk cId="660907908" sldId="284"/>
            <ac:spMk id="107" creationId="{72B886CF-D3D5-4CDE-A0D0-35994223D8D7}"/>
          </ac:spMkLst>
        </pc:spChg>
        <pc:spChg chg="add del">
          <ac:chgData name="김대현" userId="ef1d7d13-1d9e-45c7-8b3c-940d9bdc36d8" providerId="ADAL" clId="{E5022166-714E-4AC6-B461-2A6D6B159A8E}" dt="2020-08-06T00:11:26.694" v="2300" actId="26606"/>
          <ac:spMkLst>
            <pc:docMk/>
            <pc:sldMk cId="660907908" sldId="284"/>
            <ac:spMk id="108" creationId="{985CD202-E866-43A8-B901-12711AF9FA8B}"/>
          </ac:spMkLst>
        </pc:spChg>
        <pc:spChg chg="add del">
          <ac:chgData name="김대현" userId="ef1d7d13-1d9e-45c7-8b3c-940d9bdc36d8" providerId="ADAL" clId="{E5022166-714E-4AC6-B461-2A6D6B159A8E}" dt="2020-08-06T00:11:26.694" v="2300" actId="26606"/>
          <ac:spMkLst>
            <pc:docMk/>
            <pc:sldMk cId="660907908" sldId="284"/>
            <ac:spMk id="109" creationId="{CC582B7C-8DDB-4319-B3A9-523724E2C1B3}"/>
          </ac:spMkLst>
        </pc:spChg>
        <pc:spChg chg="add del">
          <ac:chgData name="김대현" userId="ef1d7d13-1d9e-45c7-8b3c-940d9bdc36d8" providerId="ADAL" clId="{E5022166-714E-4AC6-B461-2A6D6B159A8E}" dt="2020-08-06T00:11:26.694" v="2300" actId="26606"/>
          <ac:spMkLst>
            <pc:docMk/>
            <pc:sldMk cId="660907908" sldId="284"/>
            <ac:spMk id="110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27.247" v="2302" actId="26606"/>
          <ac:spMkLst>
            <pc:docMk/>
            <pc:sldMk cId="660907908" sldId="284"/>
            <ac:spMk id="112" creationId="{D462EE7E-14DF-497D-AE08-F6623DB88E99}"/>
          </ac:spMkLst>
        </pc:spChg>
        <pc:spChg chg="add del">
          <ac:chgData name="김대현" userId="ef1d7d13-1d9e-45c7-8b3c-940d9bdc36d8" providerId="ADAL" clId="{E5022166-714E-4AC6-B461-2A6D6B159A8E}" dt="2020-08-06T00:11:27.247" v="2302" actId="26606"/>
          <ac:spMkLst>
            <pc:docMk/>
            <pc:sldMk cId="660907908" sldId="284"/>
            <ac:spMk id="113" creationId="{D63AB83C-6A68-4245-A2CF-EE2653536933}"/>
          </ac:spMkLst>
        </pc:spChg>
        <pc:spChg chg="add del">
          <ac:chgData name="김대현" userId="ef1d7d13-1d9e-45c7-8b3c-940d9bdc36d8" providerId="ADAL" clId="{E5022166-714E-4AC6-B461-2A6D6B159A8E}" dt="2020-08-06T00:11:27.247" v="2302" actId="26606"/>
          <ac:spMkLst>
            <pc:docMk/>
            <pc:sldMk cId="660907908" sldId="284"/>
            <ac:spMk id="114" creationId="{12F7C2DC-DE57-46C0-AECC-BA88F7F3E628}"/>
          </ac:spMkLst>
        </pc:spChg>
        <pc:spChg chg="add del">
          <ac:chgData name="김대현" userId="ef1d7d13-1d9e-45c7-8b3c-940d9bdc36d8" providerId="ADAL" clId="{E5022166-714E-4AC6-B461-2A6D6B159A8E}" dt="2020-08-06T00:11:27.247" v="2302" actId="26606"/>
          <ac:spMkLst>
            <pc:docMk/>
            <pc:sldMk cId="660907908" sldId="284"/>
            <ac:spMk id="115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27.765" v="2304" actId="26606"/>
          <ac:spMkLst>
            <pc:docMk/>
            <pc:sldMk cId="660907908" sldId="284"/>
            <ac:spMk id="117" creationId="{6A84B152-3496-4C52-AF08-97AFFC09DD2C}"/>
          </ac:spMkLst>
        </pc:spChg>
        <pc:spChg chg="add del">
          <ac:chgData name="김대현" userId="ef1d7d13-1d9e-45c7-8b3c-940d9bdc36d8" providerId="ADAL" clId="{E5022166-714E-4AC6-B461-2A6D6B159A8E}" dt="2020-08-06T00:11:27.765" v="2304" actId="26606"/>
          <ac:spMkLst>
            <pc:docMk/>
            <pc:sldMk cId="660907908" sldId="284"/>
            <ac:spMk id="118" creationId="{6B2ADB95-0FA3-4BD7-A8AC-89D014A83E5B}"/>
          </ac:spMkLst>
        </pc:spChg>
        <pc:spChg chg="add del">
          <ac:chgData name="김대현" userId="ef1d7d13-1d9e-45c7-8b3c-940d9bdc36d8" providerId="ADAL" clId="{E5022166-714E-4AC6-B461-2A6D6B159A8E}" dt="2020-08-06T00:11:27.765" v="2304" actId="26606"/>
          <ac:spMkLst>
            <pc:docMk/>
            <pc:sldMk cId="660907908" sldId="284"/>
            <ac:spMk id="119" creationId="{C924DBCE-E731-4B22-8181-A39C1D86276C}"/>
          </ac:spMkLst>
        </pc:spChg>
        <pc:spChg chg="add del">
          <ac:chgData name="김대현" userId="ef1d7d13-1d9e-45c7-8b3c-940d9bdc36d8" providerId="ADAL" clId="{E5022166-714E-4AC6-B461-2A6D6B159A8E}" dt="2020-08-06T00:11:27.765" v="2304" actId="26606"/>
          <ac:spMkLst>
            <pc:docMk/>
            <pc:sldMk cId="660907908" sldId="284"/>
            <ac:spMk id="120" creationId="{4CBF9756-6AC8-4C65-84DF-56FBFFA1D873}"/>
          </ac:spMkLst>
        </pc:spChg>
        <pc:spChg chg="add del">
          <ac:chgData name="김대현" userId="ef1d7d13-1d9e-45c7-8b3c-940d9bdc36d8" providerId="ADAL" clId="{E5022166-714E-4AC6-B461-2A6D6B159A8E}" dt="2020-08-06T00:11:27.765" v="2304" actId="26606"/>
          <ac:spMkLst>
            <pc:docMk/>
            <pc:sldMk cId="660907908" sldId="284"/>
            <ac:spMk id="122" creationId="{2D385988-EAAF-4C27-AF8A-2BFBECAF3D4F}"/>
          </ac:spMkLst>
        </pc:spChg>
        <pc:spChg chg="add del">
          <ac:chgData name="김대현" userId="ef1d7d13-1d9e-45c7-8b3c-940d9bdc36d8" providerId="ADAL" clId="{E5022166-714E-4AC6-B461-2A6D6B159A8E}" dt="2020-08-06T00:11:27.765" v="2304" actId="26606"/>
          <ac:spMkLst>
            <pc:docMk/>
            <pc:sldMk cId="660907908" sldId="284"/>
            <ac:spMk id="124" creationId="{B621D332-7329-4994-8836-C429A51B7549}"/>
          </ac:spMkLst>
        </pc:spChg>
        <pc:spChg chg="add del">
          <ac:chgData name="김대현" userId="ef1d7d13-1d9e-45c7-8b3c-940d9bdc36d8" providerId="ADAL" clId="{E5022166-714E-4AC6-B461-2A6D6B159A8E}" dt="2020-08-06T00:11:27.765" v="2304" actId="26606"/>
          <ac:spMkLst>
            <pc:docMk/>
            <pc:sldMk cId="660907908" sldId="284"/>
            <ac:spMk id="125" creationId="{2D20F754-35A9-4508-BE3C-C59996D1437B}"/>
          </ac:spMkLst>
        </pc:spChg>
        <pc:spChg chg="add del">
          <ac:chgData name="김대현" userId="ef1d7d13-1d9e-45c7-8b3c-940d9bdc36d8" providerId="ADAL" clId="{E5022166-714E-4AC6-B461-2A6D6B159A8E}" dt="2020-08-06T00:11:30.136" v="2306" actId="26606"/>
          <ac:spMkLst>
            <pc:docMk/>
            <pc:sldMk cId="660907908" sldId="284"/>
            <ac:spMk id="128" creationId="{488333BA-AE6E-427A-9B16-A39C8073F4EB}"/>
          </ac:spMkLst>
        </pc:spChg>
        <pc:spChg chg="add del">
          <ac:chgData name="김대현" userId="ef1d7d13-1d9e-45c7-8b3c-940d9bdc36d8" providerId="ADAL" clId="{E5022166-714E-4AC6-B461-2A6D6B159A8E}" dt="2020-08-06T00:11:30.136" v="2306" actId="26606"/>
          <ac:spMkLst>
            <pc:docMk/>
            <pc:sldMk cId="660907908" sldId="284"/>
            <ac:spMk id="129" creationId="{F98ED85F-DCEE-4B50-802E-71A6E3E12B04}"/>
          </ac:spMkLst>
        </pc:spChg>
        <pc:spChg chg="add del">
          <ac:chgData name="김대현" userId="ef1d7d13-1d9e-45c7-8b3c-940d9bdc36d8" providerId="ADAL" clId="{E5022166-714E-4AC6-B461-2A6D6B159A8E}" dt="2020-08-06T00:11:30.136" v="2306" actId="26606"/>
          <ac:spMkLst>
            <pc:docMk/>
            <pc:sldMk cId="660907908" sldId="284"/>
            <ac:spMk id="130" creationId="{49270138-126B-4D95-89EC-A3B735B75075}"/>
          </ac:spMkLst>
        </pc:spChg>
        <pc:spChg chg="add del">
          <ac:chgData name="김대현" userId="ef1d7d13-1d9e-45c7-8b3c-940d9bdc36d8" providerId="ADAL" clId="{E5022166-714E-4AC6-B461-2A6D6B159A8E}" dt="2020-08-06T00:11:30.637" v="2308" actId="26606"/>
          <ac:spMkLst>
            <pc:docMk/>
            <pc:sldMk cId="660907908" sldId="284"/>
            <ac:spMk id="132" creationId="{53B021B3-DE93-4AB7-8A18-CF5F1CED88B8}"/>
          </ac:spMkLst>
        </pc:spChg>
        <pc:spChg chg="add del">
          <ac:chgData name="김대현" userId="ef1d7d13-1d9e-45c7-8b3c-940d9bdc36d8" providerId="ADAL" clId="{E5022166-714E-4AC6-B461-2A6D6B159A8E}" dt="2020-08-06T00:11:30.637" v="2308" actId="26606"/>
          <ac:spMkLst>
            <pc:docMk/>
            <pc:sldMk cId="660907908" sldId="284"/>
            <ac:spMk id="133" creationId="{52D502E5-F6B4-4D58-B4AE-FC466FF15EE8}"/>
          </ac:spMkLst>
        </pc:spChg>
        <pc:spChg chg="add del">
          <ac:chgData name="김대현" userId="ef1d7d13-1d9e-45c7-8b3c-940d9bdc36d8" providerId="ADAL" clId="{E5022166-714E-4AC6-B461-2A6D6B159A8E}" dt="2020-08-06T00:11:34.014" v="2310" actId="26606"/>
          <ac:spMkLst>
            <pc:docMk/>
            <pc:sldMk cId="660907908" sldId="284"/>
            <ac:spMk id="136" creationId="{43C823D3-D619-407C-89E0-C6F6B1E7A42A}"/>
          </ac:spMkLst>
        </pc:spChg>
        <pc:spChg chg="add del">
          <ac:chgData name="김대현" userId="ef1d7d13-1d9e-45c7-8b3c-940d9bdc36d8" providerId="ADAL" clId="{E5022166-714E-4AC6-B461-2A6D6B159A8E}" dt="2020-08-06T00:11:34.014" v="2310" actId="26606"/>
          <ac:spMkLst>
            <pc:docMk/>
            <pc:sldMk cId="660907908" sldId="284"/>
            <ac:spMk id="137" creationId="{047F8E3E-2FFA-4A0F-B3C7-E57ADDCFB415}"/>
          </ac:spMkLst>
        </pc:spChg>
        <pc:spChg chg="add del">
          <ac:chgData name="김대현" userId="ef1d7d13-1d9e-45c7-8b3c-940d9bdc36d8" providerId="ADAL" clId="{E5022166-714E-4AC6-B461-2A6D6B159A8E}" dt="2020-08-06T00:11:34.014" v="2310" actId="26606"/>
          <ac:spMkLst>
            <pc:docMk/>
            <pc:sldMk cId="660907908" sldId="284"/>
            <ac:spMk id="142" creationId="{49270138-126B-4D95-89EC-A3B735B75075}"/>
          </ac:spMkLst>
        </pc:spChg>
        <pc:spChg chg="add">
          <ac:chgData name="김대현" userId="ef1d7d13-1d9e-45c7-8b3c-940d9bdc36d8" providerId="ADAL" clId="{E5022166-714E-4AC6-B461-2A6D6B159A8E}" dt="2020-08-06T00:11:34.014" v="2311" actId="26606"/>
          <ac:spMkLst>
            <pc:docMk/>
            <pc:sldMk cId="660907908" sldId="284"/>
            <ac:spMk id="147" creationId="{F0BC1D9E-4401-4EC0-88FD-ED103CB570EA}"/>
          </ac:spMkLst>
        </pc:spChg>
        <pc:spChg chg="add">
          <ac:chgData name="김대현" userId="ef1d7d13-1d9e-45c7-8b3c-940d9bdc36d8" providerId="ADAL" clId="{E5022166-714E-4AC6-B461-2A6D6B159A8E}" dt="2020-08-06T00:11:34.014" v="2311" actId="26606"/>
          <ac:spMkLst>
            <pc:docMk/>
            <pc:sldMk cId="660907908" sldId="284"/>
            <ac:spMk id="148" creationId="{6200B311-3585-4069-AAC6-CD443FA5B8AD}"/>
          </ac:spMkLst>
        </pc:spChg>
        <pc:spChg chg="add">
          <ac:chgData name="김대현" userId="ef1d7d13-1d9e-45c7-8b3c-940d9bdc36d8" providerId="ADAL" clId="{E5022166-714E-4AC6-B461-2A6D6B159A8E}" dt="2020-08-06T00:11:34.014" v="2311" actId="26606"/>
          <ac:spMkLst>
            <pc:docMk/>
            <pc:sldMk cId="660907908" sldId="284"/>
            <ac:spMk id="149" creationId="{B0AAF7C9-094E-400C-A428-F6C2262F6527}"/>
          </ac:spMkLst>
        </pc:spChg>
        <pc:spChg chg="add mod">
          <ac:chgData name="김대현" userId="ef1d7d13-1d9e-45c7-8b3c-940d9bdc36d8" providerId="ADAL" clId="{E5022166-714E-4AC6-B461-2A6D6B159A8E}" dt="2020-08-06T00:34:18.528" v="2634" actId="2711"/>
          <ac:spMkLst>
            <pc:docMk/>
            <pc:sldMk cId="660907908" sldId="284"/>
            <ac:spMk id="150" creationId="{49270138-126B-4D95-89EC-A3B735B75075}"/>
          </ac:spMkLst>
        </pc:spChg>
        <pc:grpChg chg="add del">
          <ac:chgData name="김대현" userId="ef1d7d13-1d9e-45c7-8b3c-940d9bdc36d8" providerId="ADAL" clId="{E5022166-714E-4AC6-B461-2A6D6B159A8E}" dt="2020-08-06T00:11:18.980" v="2292" actId="26606"/>
          <ac:grpSpMkLst>
            <pc:docMk/>
            <pc:sldMk cId="660907908" sldId="284"/>
            <ac:grpSpMk id="88" creationId="{33D939F1-7ABE-4D0E-946A-43F37F556AFD}"/>
          </ac:grpSpMkLst>
        </pc:grpChg>
        <pc:grpChg chg="add del">
          <ac:chgData name="김대현" userId="ef1d7d13-1d9e-45c7-8b3c-940d9bdc36d8" providerId="ADAL" clId="{E5022166-714E-4AC6-B461-2A6D6B159A8E}" dt="2020-08-06T00:11:18.980" v="2292" actId="26606"/>
          <ac:grpSpMkLst>
            <pc:docMk/>
            <pc:sldMk cId="660907908" sldId="284"/>
            <ac:grpSpMk id="91" creationId="{9DB3963A-4187-4A72-9DA4-CA6BADE22931}"/>
          </ac:grpSpMkLst>
        </pc:grpChg>
        <pc:grpChg chg="add del">
          <ac:chgData name="김대현" userId="ef1d7d13-1d9e-45c7-8b3c-940d9bdc36d8" providerId="ADAL" clId="{E5022166-714E-4AC6-B461-2A6D6B159A8E}" dt="2020-08-06T00:11:34.014" v="2310" actId="26606"/>
          <ac:grpSpMkLst>
            <pc:docMk/>
            <pc:sldMk cId="660907908" sldId="284"/>
            <ac:grpSpMk id="138" creationId="{33D939F1-7ABE-4D0E-946A-43F37F556AFD}"/>
          </ac:grpSpMkLst>
        </pc:grpChg>
        <pc:grpChg chg="add del">
          <ac:chgData name="김대현" userId="ef1d7d13-1d9e-45c7-8b3c-940d9bdc36d8" providerId="ADAL" clId="{E5022166-714E-4AC6-B461-2A6D6B159A8E}" dt="2020-08-06T00:11:34.014" v="2310" actId="26606"/>
          <ac:grpSpMkLst>
            <pc:docMk/>
            <pc:sldMk cId="660907908" sldId="284"/>
            <ac:grpSpMk id="143" creationId="{9DB3963A-4187-4A72-9DA4-CA6BADE22931}"/>
          </ac:grpSpMkLst>
        </pc:grpChg>
        <pc:graphicFrameChg chg="add del">
          <ac:chgData name="김대현" userId="ef1d7d13-1d9e-45c7-8b3c-940d9bdc36d8" providerId="ADAL" clId="{E5022166-714E-4AC6-B461-2A6D6B159A8E}" dt="2020-08-06T00:10:45.469" v="2273" actId="26606"/>
          <ac:graphicFrameMkLst>
            <pc:docMk/>
            <pc:sldMk cId="660907908" sldId="284"/>
            <ac:graphicFrameMk id="37" creationId="{6503CF72-F4FA-4A6A-AF60-73CC519ED3DE}"/>
          </ac:graphicFrameMkLst>
        </pc:graphicFrameChg>
        <pc:graphicFrameChg chg="add del">
          <ac:chgData name="김대현" userId="ef1d7d13-1d9e-45c7-8b3c-940d9bdc36d8" providerId="ADAL" clId="{E5022166-714E-4AC6-B461-2A6D6B159A8E}" dt="2020-08-06T00:10:51.132" v="2275" actId="26606"/>
          <ac:graphicFrameMkLst>
            <pc:docMk/>
            <pc:sldMk cId="660907908" sldId="284"/>
            <ac:graphicFrameMk id="40" creationId="{5475F713-9228-40BC-B46D-347665257441}"/>
          </ac:graphicFrameMkLst>
        </pc:graphicFrameChg>
        <pc:graphicFrameChg chg="add del">
          <ac:chgData name="김대현" userId="ef1d7d13-1d9e-45c7-8b3c-940d9bdc36d8" providerId="ADAL" clId="{E5022166-714E-4AC6-B461-2A6D6B159A8E}" dt="2020-08-06T00:11:00.241" v="2279" actId="26606"/>
          <ac:graphicFrameMkLst>
            <pc:docMk/>
            <pc:sldMk cId="660907908" sldId="284"/>
            <ac:graphicFrameMk id="48" creationId="{F2FE04DF-3AFF-4CD5-8028-10A1AB0C90A6}"/>
          </ac:graphicFrameMkLst>
        </pc:graphicFrameChg>
        <pc:graphicFrameChg chg="add del">
          <ac:chgData name="김대현" userId="ef1d7d13-1d9e-45c7-8b3c-940d9bdc36d8" providerId="ADAL" clId="{E5022166-714E-4AC6-B461-2A6D6B159A8E}" dt="2020-08-06T00:11:21.084" v="2294" actId="26606"/>
          <ac:graphicFrameMkLst>
            <pc:docMk/>
            <pc:sldMk cId="660907908" sldId="284"/>
            <ac:graphicFrameMk id="68" creationId="{17805421-B39F-4713-81A9-9A623AA15C77}"/>
          </ac:graphicFrameMkLst>
        </pc:graphicFrameChg>
        <pc:graphicFrameChg chg="add del">
          <ac:chgData name="김대현" userId="ef1d7d13-1d9e-45c7-8b3c-940d9bdc36d8" providerId="ADAL" clId="{E5022166-714E-4AC6-B461-2A6D6B159A8E}" dt="2020-08-06T00:11:22.924" v="2298" actId="26606"/>
          <ac:graphicFrameMkLst>
            <pc:docMk/>
            <pc:sldMk cId="660907908" sldId="284"/>
            <ac:graphicFrameMk id="105" creationId="{97F96E03-258F-490A-A663-DCD6D960A76C}"/>
          </ac:graphicFrameMkLst>
        </pc:graphicFrameChg>
        <pc:graphicFrameChg chg="add del">
          <ac:chgData name="김대현" userId="ef1d7d13-1d9e-45c7-8b3c-940d9bdc36d8" providerId="ADAL" clId="{E5022166-714E-4AC6-B461-2A6D6B159A8E}" dt="2020-08-06T00:11:27.765" v="2304" actId="26606"/>
          <ac:graphicFrameMkLst>
            <pc:docMk/>
            <pc:sldMk cId="660907908" sldId="284"/>
            <ac:graphicFrameMk id="126" creationId="{97F96E03-258F-490A-A663-DCD6D960A76C}"/>
          </ac:graphicFrameMkLst>
        </pc:graphicFrameChg>
        <pc:graphicFrameChg chg="add del">
          <ac:chgData name="김대현" userId="ef1d7d13-1d9e-45c7-8b3c-940d9bdc36d8" providerId="ADAL" clId="{E5022166-714E-4AC6-B461-2A6D6B159A8E}" dt="2020-08-06T00:11:30.637" v="2308" actId="26606"/>
          <ac:graphicFrameMkLst>
            <pc:docMk/>
            <pc:sldMk cId="660907908" sldId="284"/>
            <ac:graphicFrameMk id="134" creationId="{17805421-B39F-4713-81A9-9A623AA15C77}"/>
          </ac:graphicFrameMkLst>
        </pc:graphicFrameChg>
        <pc:picChg chg="add del">
          <ac:chgData name="김대현" userId="ef1d7d13-1d9e-45c7-8b3c-940d9bdc36d8" providerId="ADAL" clId="{E5022166-714E-4AC6-B461-2A6D6B159A8E}" dt="2020-08-06T00:10:32.726" v="2261" actId="26606"/>
          <ac:picMkLst>
            <pc:docMk/>
            <pc:sldMk cId="660907908" sldId="284"/>
            <ac:picMk id="6" creationId="{14312053-95C0-4C83-9E3F-0073FAF7B731}"/>
          </ac:picMkLst>
        </pc:picChg>
        <pc:picChg chg="add del">
          <ac:chgData name="김대현" userId="ef1d7d13-1d9e-45c7-8b3c-940d9bdc36d8" providerId="ADAL" clId="{E5022166-714E-4AC6-B461-2A6D6B159A8E}" dt="2020-08-06T00:10:34.677" v="2263" actId="26606"/>
          <ac:picMkLst>
            <pc:docMk/>
            <pc:sldMk cId="660907908" sldId="284"/>
            <ac:picMk id="7" creationId="{D133E313-19D6-4217-B447-0DB2FE852769}"/>
          </ac:picMkLst>
        </pc:picChg>
        <pc:picChg chg="add del">
          <ac:chgData name="김대현" userId="ef1d7d13-1d9e-45c7-8b3c-940d9bdc36d8" providerId="ADAL" clId="{E5022166-714E-4AC6-B461-2A6D6B159A8E}" dt="2020-08-06T00:10:34.677" v="2263" actId="26606"/>
          <ac:picMkLst>
            <pc:docMk/>
            <pc:sldMk cId="660907908" sldId="284"/>
            <ac:picMk id="12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6T00:10:35.711" v="2265" actId="26606"/>
          <ac:picMkLst>
            <pc:docMk/>
            <pc:sldMk cId="660907908" sldId="284"/>
            <ac:picMk id="17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6T00:10:35.711" v="2265" actId="26606"/>
          <ac:picMkLst>
            <pc:docMk/>
            <pc:sldMk cId="660907908" sldId="284"/>
            <ac:picMk id="19" creationId="{7339B95D-761B-4AD3-AEF1-9DFDFD48A2BC}"/>
          </ac:picMkLst>
        </pc:picChg>
        <pc:picChg chg="add del">
          <ac:chgData name="김대현" userId="ef1d7d13-1d9e-45c7-8b3c-940d9bdc36d8" providerId="ADAL" clId="{E5022166-714E-4AC6-B461-2A6D6B159A8E}" dt="2020-08-06T00:10:36.728" v="2267" actId="26606"/>
          <ac:picMkLst>
            <pc:docMk/>
            <pc:sldMk cId="660907908" sldId="284"/>
            <ac:picMk id="23" creationId="{04EAEB7F-C61C-430E-9A3C-218CD931DA9E}"/>
          </ac:picMkLst>
        </pc:picChg>
        <pc:picChg chg="add del">
          <ac:chgData name="김대현" userId="ef1d7d13-1d9e-45c7-8b3c-940d9bdc36d8" providerId="ADAL" clId="{E5022166-714E-4AC6-B461-2A6D6B159A8E}" dt="2020-08-06T00:10:38.314" v="2269" actId="26606"/>
          <ac:picMkLst>
            <pc:docMk/>
            <pc:sldMk cId="660907908" sldId="284"/>
            <ac:picMk id="27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6T00:10:38.314" v="2269" actId="26606"/>
          <ac:picMkLst>
            <pc:docMk/>
            <pc:sldMk cId="660907908" sldId="284"/>
            <ac:picMk id="29" creationId="{7D495D90-2607-41A2-BA84-F1EF719DA1D3}"/>
          </ac:picMkLst>
        </pc:picChg>
        <pc:picChg chg="add del">
          <ac:chgData name="김대현" userId="ef1d7d13-1d9e-45c7-8b3c-940d9bdc36d8" providerId="ADAL" clId="{E5022166-714E-4AC6-B461-2A6D6B159A8E}" dt="2020-08-06T00:10:43.774" v="2271" actId="26606"/>
          <ac:picMkLst>
            <pc:docMk/>
            <pc:sldMk cId="660907908" sldId="284"/>
            <ac:picMk id="32" creationId="{07CF545F-9C2E-4446-97CD-AD92990C2B68}"/>
          </ac:picMkLst>
        </pc:picChg>
        <pc:picChg chg="add del">
          <ac:chgData name="김대현" userId="ef1d7d13-1d9e-45c7-8b3c-940d9bdc36d8" providerId="ADAL" clId="{E5022166-714E-4AC6-B461-2A6D6B159A8E}" dt="2020-08-06T00:10:43.774" v="2271" actId="26606"/>
          <ac:picMkLst>
            <pc:docMk/>
            <pc:sldMk cId="660907908" sldId="284"/>
            <ac:picMk id="34" creationId="{9CD392C4-3A5A-47EE-868E-B0E70D94BEA2}"/>
          </ac:picMkLst>
        </pc:picChg>
        <pc:picChg chg="add del">
          <ac:chgData name="김대현" userId="ef1d7d13-1d9e-45c7-8b3c-940d9bdc36d8" providerId="ADAL" clId="{E5022166-714E-4AC6-B461-2A6D6B159A8E}" dt="2020-08-06T00:11:00.757" v="2281" actId="26606"/>
          <ac:picMkLst>
            <pc:docMk/>
            <pc:sldMk cId="660907908" sldId="284"/>
            <ac:picMk id="51" creationId="{63C11A00-A2A3-417C-B33D-DC753ED7C3BB}"/>
          </ac:picMkLst>
        </pc:picChg>
        <pc:picChg chg="add del">
          <ac:chgData name="김대현" userId="ef1d7d13-1d9e-45c7-8b3c-940d9bdc36d8" providerId="ADAL" clId="{E5022166-714E-4AC6-B461-2A6D6B159A8E}" dt="2020-08-06T00:11:04.833" v="2285" actId="26606"/>
          <ac:picMkLst>
            <pc:docMk/>
            <pc:sldMk cId="660907908" sldId="284"/>
            <ac:picMk id="60" creationId="{63C11A00-A2A3-417C-B33D-DC753ED7C3BB}"/>
          </ac:picMkLst>
        </pc:picChg>
        <pc:picChg chg="add del">
          <ac:chgData name="김대현" userId="ef1d7d13-1d9e-45c7-8b3c-940d9bdc36d8" providerId="ADAL" clId="{E5022166-714E-4AC6-B461-2A6D6B159A8E}" dt="2020-08-06T00:11:22.924" v="2298" actId="26606"/>
          <ac:picMkLst>
            <pc:docMk/>
            <pc:sldMk cId="660907908" sldId="284"/>
            <ac:picMk id="69" creationId="{67FBB79C-7E08-46E9-8FEE-449112FDF655}"/>
          </ac:picMkLst>
        </pc:picChg>
        <pc:picChg chg="add del">
          <ac:chgData name="김대현" userId="ef1d7d13-1d9e-45c7-8b3c-940d9bdc36d8" providerId="ADAL" clId="{E5022166-714E-4AC6-B461-2A6D6B159A8E}" dt="2020-08-06T00:11:27.765" v="2304" actId="26606"/>
          <ac:picMkLst>
            <pc:docMk/>
            <pc:sldMk cId="660907908" sldId="284"/>
            <ac:picMk id="121" creationId="{67FBB79C-7E08-46E9-8FEE-449112FDF655}"/>
          </ac:picMkLst>
        </pc:picChg>
        <pc:cxnChg chg="add del">
          <ac:chgData name="김대현" userId="ef1d7d13-1d9e-45c7-8b3c-940d9bdc36d8" providerId="ADAL" clId="{E5022166-714E-4AC6-B461-2A6D6B159A8E}" dt="2020-08-06T00:10:32.726" v="2261" actId="26606"/>
          <ac:cxnSpMkLst>
            <pc:docMk/>
            <pc:sldMk cId="660907908" sldId="284"/>
            <ac:cxnSpMk id="9" creationId="{A7F400EE-A8A5-48AF-B4D6-291B52C6F0B0}"/>
          </ac:cxnSpMkLst>
        </pc:cxnChg>
        <pc:cxnChg chg="add del">
          <ac:chgData name="김대현" userId="ef1d7d13-1d9e-45c7-8b3c-940d9bdc36d8" providerId="ADAL" clId="{E5022166-714E-4AC6-B461-2A6D6B159A8E}" dt="2020-08-06T00:10:45.469" v="2273" actId="26606"/>
          <ac:cxnSpMkLst>
            <pc:docMk/>
            <pc:sldMk cId="660907908" sldId="284"/>
            <ac:cxnSpMk id="11" creationId="{74E776C9-ED67-41B7-B3A3-4DF76EF3ACEE}"/>
          </ac:cxnSpMkLst>
        </pc:cxnChg>
        <pc:cxnChg chg="add del">
          <ac:chgData name="김대현" userId="ef1d7d13-1d9e-45c7-8b3c-940d9bdc36d8" providerId="ADAL" clId="{E5022166-714E-4AC6-B461-2A6D6B159A8E}" dt="2020-08-06T00:11:22.924" v="2298" actId="26606"/>
          <ac:cxnSpMkLst>
            <pc:docMk/>
            <pc:sldMk cId="660907908" sldId="284"/>
            <ac:cxnSpMk id="83" creationId="{43621FD4-D14D-45D5-9A57-9A2DE5EA59C0}"/>
          </ac:cxnSpMkLst>
        </pc:cxnChg>
        <pc:cxnChg chg="add del">
          <ac:chgData name="김대현" userId="ef1d7d13-1d9e-45c7-8b3c-940d9bdc36d8" providerId="ADAL" clId="{E5022166-714E-4AC6-B461-2A6D6B159A8E}" dt="2020-08-06T00:11:27.765" v="2304" actId="26606"/>
          <ac:cxnSpMkLst>
            <pc:docMk/>
            <pc:sldMk cId="660907908" sldId="284"/>
            <ac:cxnSpMk id="123" creationId="{43621FD4-D14D-45D5-9A57-9A2DE5EA59C0}"/>
          </ac:cxnSpMkLst>
        </pc:cxnChg>
      </pc:sldChg>
      <pc:sldChg chg="addSp delSp modSp add mod ord setBg setClrOvrMap">
        <pc:chgData name="김대현" userId="ef1d7d13-1d9e-45c7-8b3c-940d9bdc36d8" providerId="ADAL" clId="{E5022166-714E-4AC6-B461-2A6D6B159A8E}" dt="2020-08-06T04:49:38.498" v="6108" actId="2711"/>
        <pc:sldMkLst>
          <pc:docMk/>
          <pc:sldMk cId="3998461136" sldId="285"/>
        </pc:sldMkLst>
        <pc:spChg chg="mod">
          <ac:chgData name="김대현" userId="ef1d7d13-1d9e-45c7-8b3c-940d9bdc36d8" providerId="ADAL" clId="{E5022166-714E-4AC6-B461-2A6D6B159A8E}" dt="2020-08-06T04:49:38.498" v="6108" actId="2711"/>
          <ac:spMkLst>
            <pc:docMk/>
            <pc:sldMk cId="3998461136" sldId="285"/>
            <ac:spMk id="2" creationId="{A08B1A43-F0F0-42DD-9146-75801E1EA9B2}"/>
          </ac:spMkLst>
        </pc:spChg>
        <pc:spChg chg="add mod">
          <ac:chgData name="김대현" userId="ef1d7d13-1d9e-45c7-8b3c-940d9bdc36d8" providerId="ADAL" clId="{E5022166-714E-4AC6-B461-2A6D6B159A8E}" dt="2020-08-05T08:47:01.001" v="1899" actId="1076"/>
          <ac:spMkLst>
            <pc:docMk/>
            <pc:sldMk cId="3998461136" sldId="285"/>
            <ac:spMk id="3" creationId="{F78550E3-050D-4416-83EB-C4F0957A3593}"/>
          </ac:spMkLst>
        </pc:spChg>
        <pc:spChg chg="add mod">
          <ac:chgData name="김대현" userId="ef1d7d13-1d9e-45c7-8b3c-940d9bdc36d8" providerId="ADAL" clId="{E5022166-714E-4AC6-B461-2A6D6B159A8E}" dt="2020-08-06T02:03:48.287" v="5365" actId="1076"/>
          <ac:spMkLst>
            <pc:docMk/>
            <pc:sldMk cId="3998461136" sldId="285"/>
            <ac:spMk id="4" creationId="{7FB52140-0C73-4AE1-93E4-A57B3AD1498E}"/>
          </ac:spMkLst>
        </pc:spChg>
        <pc:spChg chg="add mod">
          <ac:chgData name="김대현" userId="ef1d7d13-1d9e-45c7-8b3c-940d9bdc36d8" providerId="ADAL" clId="{E5022166-714E-4AC6-B461-2A6D6B159A8E}" dt="2020-08-06T02:04:39.704" v="5396" actId="14100"/>
          <ac:spMkLst>
            <pc:docMk/>
            <pc:sldMk cId="3998461136" sldId="285"/>
            <ac:spMk id="5" creationId="{72732500-8AF9-45EF-A5E2-4FF04B239A45}"/>
          </ac:spMkLst>
        </pc:spChg>
        <pc:spChg chg="mod">
          <ac:chgData name="김대현" userId="ef1d7d13-1d9e-45c7-8b3c-940d9bdc36d8" providerId="ADAL" clId="{E5022166-714E-4AC6-B461-2A6D6B159A8E}" dt="2020-08-06T04:47:34.885" v="6102" actId="20577"/>
          <ac:spMkLst>
            <pc:docMk/>
            <pc:sldMk cId="3998461136" sldId="285"/>
            <ac:spMk id="9" creationId="{2D3E6578-87C3-4ABB-8A48-CE5F0BC329DE}"/>
          </ac:spMkLst>
        </pc:spChg>
        <pc:spChg chg="add del">
          <ac:chgData name="김대현" userId="ef1d7d13-1d9e-45c7-8b3c-940d9bdc36d8" providerId="ADAL" clId="{E5022166-714E-4AC6-B461-2A6D6B159A8E}" dt="2020-08-06T02:04:10.467" v="5376" actId="26606"/>
          <ac:spMkLst>
            <pc:docMk/>
            <pc:sldMk cId="3998461136" sldId="285"/>
            <ac:spMk id="70" creationId="{7A976E23-29EC-4E20-9EF6-B7CC4A8210C3}"/>
          </ac:spMkLst>
        </pc:spChg>
        <pc:spChg chg="add del">
          <ac:chgData name="김대현" userId="ef1d7d13-1d9e-45c7-8b3c-940d9bdc36d8" providerId="ADAL" clId="{E5022166-714E-4AC6-B461-2A6D6B159A8E}" dt="2020-08-06T02:04:10.467" v="5376" actId="26606"/>
          <ac:spMkLst>
            <pc:docMk/>
            <pc:sldMk cId="3998461136" sldId="285"/>
            <ac:spMk id="72" creationId="{DF5FCEC6-E657-46F1-925F-13ED192124CE}"/>
          </ac:spMkLst>
        </pc:spChg>
        <pc:spChg chg="add del">
          <ac:chgData name="김대현" userId="ef1d7d13-1d9e-45c7-8b3c-940d9bdc36d8" providerId="ADAL" clId="{E5022166-714E-4AC6-B461-2A6D6B159A8E}" dt="2020-08-06T02:04:10.467" v="5376" actId="26606"/>
          <ac:spMkLst>
            <pc:docMk/>
            <pc:sldMk cId="3998461136" sldId="285"/>
            <ac:spMk id="82" creationId="{FF0BDB76-BCEC-498E-BA26-C763CD9FA3E7}"/>
          </ac:spMkLst>
        </pc:spChg>
        <pc:spChg chg="add del">
          <ac:chgData name="김대현" userId="ef1d7d13-1d9e-45c7-8b3c-940d9bdc36d8" providerId="ADAL" clId="{E5022166-714E-4AC6-B461-2A6D6B159A8E}" dt="2020-08-06T02:04:10.467" v="5376" actId="26606"/>
          <ac:spMkLst>
            <pc:docMk/>
            <pc:sldMk cId="3998461136" sldId="285"/>
            <ac:spMk id="90" creationId="{1452CEF2-C9EC-4C15-99E4-C781AB08AB91}"/>
          </ac:spMkLst>
        </pc:spChg>
        <pc:spChg chg="add del">
          <ac:chgData name="김대현" userId="ef1d7d13-1d9e-45c7-8b3c-940d9bdc36d8" providerId="ADAL" clId="{E5022166-714E-4AC6-B461-2A6D6B159A8E}" dt="2020-08-06T02:04:14.922" v="5378" actId="26606"/>
          <ac:spMkLst>
            <pc:docMk/>
            <pc:sldMk cId="3998461136" sldId="285"/>
            <ac:spMk id="5123" creationId="{EE1FC7B4-E4A7-4452-B413-1A623E3A7230}"/>
          </ac:spMkLst>
        </pc:spChg>
        <pc:spChg chg="add del">
          <ac:chgData name="김대현" userId="ef1d7d13-1d9e-45c7-8b3c-940d9bdc36d8" providerId="ADAL" clId="{E5022166-714E-4AC6-B461-2A6D6B159A8E}" dt="2020-08-06T02:04:14.922" v="5378" actId="26606"/>
          <ac:spMkLst>
            <pc:docMk/>
            <pc:sldMk cId="3998461136" sldId="285"/>
            <ac:spMk id="5124" creationId="{E0709AF0-24F0-4486-B189-BE6386BDB198}"/>
          </ac:spMkLst>
        </pc:spChg>
        <pc:spChg chg="add del">
          <ac:chgData name="김대현" userId="ef1d7d13-1d9e-45c7-8b3c-940d9bdc36d8" providerId="ADAL" clId="{E5022166-714E-4AC6-B461-2A6D6B159A8E}" dt="2020-08-06T02:04:14.922" v="5378" actId="26606"/>
          <ac:spMkLst>
            <pc:docMk/>
            <pc:sldMk cId="3998461136" sldId="285"/>
            <ac:spMk id="5125" creationId="{FBE3B62F-5853-4A3C-B050-6186351A7176}"/>
          </ac:spMkLst>
        </pc:spChg>
        <pc:spChg chg="add del">
          <ac:chgData name="김대현" userId="ef1d7d13-1d9e-45c7-8b3c-940d9bdc36d8" providerId="ADAL" clId="{E5022166-714E-4AC6-B461-2A6D6B159A8E}" dt="2020-08-06T02:04:15.590" v="5380" actId="26606"/>
          <ac:spMkLst>
            <pc:docMk/>
            <pc:sldMk cId="3998461136" sldId="285"/>
            <ac:spMk id="5127" creationId="{D7DC14DB-B8F9-4B8E-BB6F-1CC0293C9816}"/>
          </ac:spMkLst>
        </pc:spChg>
        <pc:spChg chg="add del">
          <ac:chgData name="김대현" userId="ef1d7d13-1d9e-45c7-8b3c-940d9bdc36d8" providerId="ADAL" clId="{E5022166-714E-4AC6-B461-2A6D6B159A8E}" dt="2020-08-06T02:04:15.590" v="5380" actId="26606"/>
          <ac:spMkLst>
            <pc:docMk/>
            <pc:sldMk cId="3998461136" sldId="285"/>
            <ac:spMk id="5128" creationId="{48C5EC73-3999-4CE9-A304-0A33B43114BE}"/>
          </ac:spMkLst>
        </pc:spChg>
        <pc:spChg chg="add del">
          <ac:chgData name="김대현" userId="ef1d7d13-1d9e-45c7-8b3c-940d9bdc36d8" providerId="ADAL" clId="{E5022166-714E-4AC6-B461-2A6D6B159A8E}" dt="2020-08-06T02:04:15.590" v="5380" actId="26606"/>
          <ac:spMkLst>
            <pc:docMk/>
            <pc:sldMk cId="3998461136" sldId="285"/>
            <ac:spMk id="5130" creationId="{7B15D645-CAC7-46F1-BA18-D731D08909AB}"/>
          </ac:spMkLst>
        </pc:spChg>
        <pc:spChg chg="add del">
          <ac:chgData name="김대현" userId="ef1d7d13-1d9e-45c7-8b3c-940d9bdc36d8" providerId="ADAL" clId="{E5022166-714E-4AC6-B461-2A6D6B159A8E}" dt="2020-08-06T02:04:15.590" v="5380" actId="26606"/>
          <ac:spMkLst>
            <pc:docMk/>
            <pc:sldMk cId="3998461136" sldId="285"/>
            <ac:spMk id="5132" creationId="{DC953D31-C1A7-4FC4-8CDF-85E2F34ABF30}"/>
          </ac:spMkLst>
        </pc:spChg>
        <pc:spChg chg="add del">
          <ac:chgData name="김대현" userId="ef1d7d13-1d9e-45c7-8b3c-940d9bdc36d8" providerId="ADAL" clId="{E5022166-714E-4AC6-B461-2A6D6B159A8E}" dt="2020-08-06T02:04:16.501" v="5382" actId="26606"/>
          <ac:spMkLst>
            <pc:docMk/>
            <pc:sldMk cId="3998461136" sldId="285"/>
            <ac:spMk id="5136" creationId="{4038CB10-1F5C-4D54-9DF7-12586DE5B007}"/>
          </ac:spMkLst>
        </pc:spChg>
        <pc:spChg chg="add del">
          <ac:chgData name="김대현" userId="ef1d7d13-1d9e-45c7-8b3c-940d9bdc36d8" providerId="ADAL" clId="{E5022166-714E-4AC6-B461-2A6D6B159A8E}" dt="2020-08-06T02:04:16.501" v="5382" actId="26606"/>
          <ac:spMkLst>
            <pc:docMk/>
            <pc:sldMk cId="3998461136" sldId="285"/>
            <ac:spMk id="5137" creationId="{73ED6512-6858-4552-B699-9A97FE9A4EA2}"/>
          </ac:spMkLst>
        </pc:spChg>
        <pc:spChg chg="add del">
          <ac:chgData name="김대현" userId="ef1d7d13-1d9e-45c7-8b3c-940d9bdc36d8" providerId="ADAL" clId="{E5022166-714E-4AC6-B461-2A6D6B159A8E}" dt="2020-08-06T02:04:20.447" v="5384" actId="26606"/>
          <ac:spMkLst>
            <pc:docMk/>
            <pc:sldMk cId="3998461136" sldId="285"/>
            <ac:spMk id="5139" creationId="{D7DC14DB-B8F9-4B8E-BB6F-1CC0293C9816}"/>
          </ac:spMkLst>
        </pc:spChg>
        <pc:spChg chg="add del">
          <ac:chgData name="김대현" userId="ef1d7d13-1d9e-45c7-8b3c-940d9bdc36d8" providerId="ADAL" clId="{E5022166-714E-4AC6-B461-2A6D6B159A8E}" dt="2020-08-06T02:04:20.447" v="5384" actId="26606"/>
          <ac:spMkLst>
            <pc:docMk/>
            <pc:sldMk cId="3998461136" sldId="285"/>
            <ac:spMk id="5140" creationId="{48C5EC73-3999-4CE9-A304-0A33B43114BE}"/>
          </ac:spMkLst>
        </pc:spChg>
        <pc:spChg chg="add del">
          <ac:chgData name="김대현" userId="ef1d7d13-1d9e-45c7-8b3c-940d9bdc36d8" providerId="ADAL" clId="{E5022166-714E-4AC6-B461-2A6D6B159A8E}" dt="2020-08-06T02:04:20.447" v="5384" actId="26606"/>
          <ac:spMkLst>
            <pc:docMk/>
            <pc:sldMk cId="3998461136" sldId="285"/>
            <ac:spMk id="5148" creationId="{7B15D645-CAC7-46F1-BA18-D731D08909AB}"/>
          </ac:spMkLst>
        </pc:spChg>
        <pc:spChg chg="add del">
          <ac:chgData name="김대현" userId="ef1d7d13-1d9e-45c7-8b3c-940d9bdc36d8" providerId="ADAL" clId="{E5022166-714E-4AC6-B461-2A6D6B159A8E}" dt="2020-08-06T02:04:20.447" v="5384" actId="26606"/>
          <ac:spMkLst>
            <pc:docMk/>
            <pc:sldMk cId="3998461136" sldId="285"/>
            <ac:spMk id="5150" creationId="{DC953D31-C1A7-4FC4-8CDF-85E2F34ABF30}"/>
          </ac:spMkLst>
        </pc:spChg>
        <pc:spChg chg="add">
          <ac:chgData name="김대현" userId="ef1d7d13-1d9e-45c7-8b3c-940d9bdc36d8" providerId="ADAL" clId="{E5022166-714E-4AC6-B461-2A6D6B159A8E}" dt="2020-08-06T02:04:20.480" v="5385" actId="26606"/>
          <ac:spMkLst>
            <pc:docMk/>
            <pc:sldMk cId="3998461136" sldId="285"/>
            <ac:spMk id="5154" creationId="{D7A453D2-15D8-4403-815F-291FA16340D9}"/>
          </ac:spMkLst>
        </pc:spChg>
        <pc:spChg chg="add">
          <ac:chgData name="김대현" userId="ef1d7d13-1d9e-45c7-8b3c-940d9bdc36d8" providerId="ADAL" clId="{E5022166-714E-4AC6-B461-2A6D6B159A8E}" dt="2020-08-06T02:04:20.480" v="5385" actId="26606"/>
          <ac:spMkLst>
            <pc:docMk/>
            <pc:sldMk cId="3998461136" sldId="285"/>
            <ac:spMk id="5155" creationId="{8161EA6B-09CA-445B-AB0D-8DF76FA92DEF}"/>
          </ac:spMkLst>
        </pc:spChg>
        <pc:spChg chg="add">
          <ac:chgData name="김대현" userId="ef1d7d13-1d9e-45c7-8b3c-940d9bdc36d8" providerId="ADAL" clId="{E5022166-714E-4AC6-B461-2A6D6B159A8E}" dt="2020-08-06T02:04:20.480" v="5385" actId="26606"/>
          <ac:spMkLst>
            <pc:docMk/>
            <pc:sldMk cId="3998461136" sldId="285"/>
            <ac:spMk id="5157" creationId="{B8114C98-A349-4111-A123-E8EAB86ABE30}"/>
          </ac:spMkLst>
        </pc:spChg>
        <pc:spChg chg="add">
          <ac:chgData name="김대현" userId="ef1d7d13-1d9e-45c7-8b3c-940d9bdc36d8" providerId="ADAL" clId="{E5022166-714E-4AC6-B461-2A6D6B159A8E}" dt="2020-08-06T02:04:20.480" v="5385" actId="26606"/>
          <ac:spMkLst>
            <pc:docMk/>
            <pc:sldMk cId="3998461136" sldId="285"/>
            <ac:spMk id="5159" creationId="{E2D3D3F2-ABBB-4453-B1C5-1BEBF7E4DD56}"/>
          </ac:spMkLst>
        </pc:spChg>
        <pc:grpChg chg="add del">
          <ac:chgData name="김대현" userId="ef1d7d13-1d9e-45c7-8b3c-940d9bdc36d8" providerId="ADAL" clId="{E5022166-714E-4AC6-B461-2A6D6B159A8E}" dt="2020-08-06T02:04:10.467" v="5376" actId="26606"/>
          <ac:grpSpMkLst>
            <pc:docMk/>
            <pc:sldMk cId="3998461136" sldId="285"/>
            <ac:grpSpMk id="74" creationId="{2EEEBBCF-2738-42F5-ABD6-9881760263A7}"/>
          </ac:grpSpMkLst>
        </pc:grpChg>
        <pc:grpChg chg="add del">
          <ac:chgData name="김대현" userId="ef1d7d13-1d9e-45c7-8b3c-940d9bdc36d8" providerId="ADAL" clId="{E5022166-714E-4AC6-B461-2A6D6B159A8E}" dt="2020-08-06T02:04:10.467" v="5376" actId="26606"/>
          <ac:grpSpMkLst>
            <pc:docMk/>
            <pc:sldMk cId="3998461136" sldId="285"/>
            <ac:grpSpMk id="84" creationId="{DD8DF5DF-A251-4BC2-8965-4EDDD01FC56E}"/>
          </ac:grpSpMkLst>
        </pc:grpChg>
        <pc:grpChg chg="add del">
          <ac:chgData name="김대현" userId="ef1d7d13-1d9e-45c7-8b3c-940d9bdc36d8" providerId="ADAL" clId="{E5022166-714E-4AC6-B461-2A6D6B159A8E}" dt="2020-08-06T02:04:10.467" v="5376" actId="26606"/>
          <ac:grpSpMkLst>
            <pc:docMk/>
            <pc:sldMk cId="3998461136" sldId="285"/>
            <ac:grpSpMk id="92" creationId="{600459E6-26A3-4EAC-A34C-D0792D88CC26}"/>
          </ac:grpSpMkLst>
        </pc:grpChg>
        <pc:grpChg chg="add del">
          <ac:chgData name="김대현" userId="ef1d7d13-1d9e-45c7-8b3c-940d9bdc36d8" providerId="ADAL" clId="{E5022166-714E-4AC6-B461-2A6D6B159A8E}" dt="2020-08-06T02:04:10.467" v="5376" actId="26606"/>
          <ac:grpSpMkLst>
            <pc:docMk/>
            <pc:sldMk cId="3998461136" sldId="285"/>
            <ac:grpSpMk id="98" creationId="{298B576C-FDA2-46DE-8408-3A76DCF50655}"/>
          </ac:grpSpMkLst>
        </pc:grpChg>
        <pc:grpChg chg="add del">
          <ac:chgData name="김대현" userId="ef1d7d13-1d9e-45c7-8b3c-940d9bdc36d8" providerId="ADAL" clId="{E5022166-714E-4AC6-B461-2A6D6B159A8E}" dt="2020-08-06T02:04:15.590" v="5380" actId="26606"/>
          <ac:grpSpMkLst>
            <pc:docMk/>
            <pc:sldMk cId="3998461136" sldId="285"/>
            <ac:grpSpMk id="5129" creationId="{0E6A83C3-BA7D-4CBA-A2E7-50C0E2B2E257}"/>
          </ac:grpSpMkLst>
        </pc:grpChg>
        <pc:grpChg chg="add del">
          <ac:chgData name="김대현" userId="ef1d7d13-1d9e-45c7-8b3c-940d9bdc36d8" providerId="ADAL" clId="{E5022166-714E-4AC6-B461-2A6D6B159A8E}" dt="2020-08-06T02:04:15.590" v="5380" actId="26606"/>
          <ac:grpSpMkLst>
            <pc:docMk/>
            <pc:sldMk cId="3998461136" sldId="285"/>
            <ac:grpSpMk id="5131" creationId="{FDF268E0-ACCF-492F-8275-1F0AA256B378}"/>
          </ac:grpSpMkLst>
        </pc:grpChg>
        <pc:grpChg chg="add del">
          <ac:chgData name="김대현" userId="ef1d7d13-1d9e-45c7-8b3c-940d9bdc36d8" providerId="ADAL" clId="{E5022166-714E-4AC6-B461-2A6D6B159A8E}" dt="2020-08-06T02:04:15.590" v="5380" actId="26606"/>
          <ac:grpSpMkLst>
            <pc:docMk/>
            <pc:sldMk cId="3998461136" sldId="285"/>
            <ac:grpSpMk id="5133" creationId="{10F141FE-87E1-4A1E-97A5-B072042E0F5B}"/>
          </ac:grpSpMkLst>
        </pc:grpChg>
        <pc:grpChg chg="add del">
          <ac:chgData name="김대현" userId="ef1d7d13-1d9e-45c7-8b3c-940d9bdc36d8" providerId="ADAL" clId="{E5022166-714E-4AC6-B461-2A6D6B159A8E}" dt="2020-08-06T02:04:15.590" v="5380" actId="26606"/>
          <ac:grpSpMkLst>
            <pc:docMk/>
            <pc:sldMk cId="3998461136" sldId="285"/>
            <ac:grpSpMk id="5134" creationId="{1DEFE96C-DE59-49FD-8B48-A1D4B2CAEB52}"/>
          </ac:grpSpMkLst>
        </pc:grpChg>
        <pc:grpChg chg="add del">
          <ac:chgData name="김대현" userId="ef1d7d13-1d9e-45c7-8b3c-940d9bdc36d8" providerId="ADAL" clId="{E5022166-714E-4AC6-B461-2A6D6B159A8E}" dt="2020-08-06T02:04:20.447" v="5384" actId="26606"/>
          <ac:grpSpMkLst>
            <pc:docMk/>
            <pc:sldMk cId="3998461136" sldId="285"/>
            <ac:grpSpMk id="5141" creationId="{0E6A83C3-BA7D-4CBA-A2E7-50C0E2B2E257}"/>
          </ac:grpSpMkLst>
        </pc:grpChg>
        <pc:grpChg chg="add del">
          <ac:chgData name="김대현" userId="ef1d7d13-1d9e-45c7-8b3c-940d9bdc36d8" providerId="ADAL" clId="{E5022166-714E-4AC6-B461-2A6D6B159A8E}" dt="2020-08-06T02:04:20.447" v="5384" actId="26606"/>
          <ac:grpSpMkLst>
            <pc:docMk/>
            <pc:sldMk cId="3998461136" sldId="285"/>
            <ac:grpSpMk id="5149" creationId="{FDF268E0-ACCF-492F-8275-1F0AA256B378}"/>
          </ac:grpSpMkLst>
        </pc:grpChg>
        <pc:grpChg chg="add del">
          <ac:chgData name="김대현" userId="ef1d7d13-1d9e-45c7-8b3c-940d9bdc36d8" providerId="ADAL" clId="{E5022166-714E-4AC6-B461-2A6D6B159A8E}" dt="2020-08-06T02:04:20.447" v="5384" actId="26606"/>
          <ac:grpSpMkLst>
            <pc:docMk/>
            <pc:sldMk cId="3998461136" sldId="285"/>
            <ac:grpSpMk id="5151" creationId="{10F141FE-87E1-4A1E-97A5-B072042E0F5B}"/>
          </ac:grpSpMkLst>
        </pc:grpChg>
        <pc:grpChg chg="add del">
          <ac:chgData name="김대현" userId="ef1d7d13-1d9e-45c7-8b3c-940d9bdc36d8" providerId="ADAL" clId="{E5022166-714E-4AC6-B461-2A6D6B159A8E}" dt="2020-08-06T02:04:20.447" v="5384" actId="26606"/>
          <ac:grpSpMkLst>
            <pc:docMk/>
            <pc:sldMk cId="3998461136" sldId="285"/>
            <ac:grpSpMk id="5152" creationId="{1DEFE96C-DE59-49FD-8B48-A1D4B2CAEB52}"/>
          </ac:grpSpMkLst>
        </pc:grpChg>
        <pc:grpChg chg="add">
          <ac:chgData name="김대현" userId="ef1d7d13-1d9e-45c7-8b3c-940d9bdc36d8" providerId="ADAL" clId="{E5022166-714E-4AC6-B461-2A6D6B159A8E}" dt="2020-08-06T02:04:20.480" v="5385" actId="26606"/>
          <ac:grpSpMkLst>
            <pc:docMk/>
            <pc:sldMk cId="3998461136" sldId="285"/>
            <ac:grpSpMk id="5156" creationId="{B352BBB9-69A8-405C-9209-A9FE217AEDC4}"/>
          </ac:grpSpMkLst>
        </pc:grpChg>
        <pc:grpChg chg="add">
          <ac:chgData name="김대현" userId="ef1d7d13-1d9e-45c7-8b3c-940d9bdc36d8" providerId="ADAL" clId="{E5022166-714E-4AC6-B461-2A6D6B159A8E}" dt="2020-08-06T02:04:20.480" v="5385" actId="26606"/>
          <ac:grpSpMkLst>
            <pc:docMk/>
            <pc:sldMk cId="3998461136" sldId="285"/>
            <ac:grpSpMk id="5158" creationId="{670FB431-AE18-414D-92F4-1D12D1991152}"/>
          </ac:grpSpMkLst>
        </pc:grpChg>
        <pc:grpChg chg="add">
          <ac:chgData name="김대현" userId="ef1d7d13-1d9e-45c7-8b3c-940d9bdc36d8" providerId="ADAL" clId="{E5022166-714E-4AC6-B461-2A6D6B159A8E}" dt="2020-08-06T02:04:20.480" v="5385" actId="26606"/>
          <ac:grpSpMkLst>
            <pc:docMk/>
            <pc:sldMk cId="3998461136" sldId="285"/>
            <ac:grpSpMk id="5160" creationId="{8214E4A5-A0D2-42C4-8D14-D2A7E495F041}"/>
          </ac:grpSpMkLst>
        </pc:grpChg>
        <pc:grpChg chg="add">
          <ac:chgData name="김대현" userId="ef1d7d13-1d9e-45c7-8b3c-940d9bdc36d8" providerId="ADAL" clId="{E5022166-714E-4AC6-B461-2A6D6B159A8E}" dt="2020-08-06T02:04:20.480" v="5385" actId="26606"/>
          <ac:grpSpMkLst>
            <pc:docMk/>
            <pc:sldMk cId="3998461136" sldId="285"/>
            <ac:grpSpMk id="5161" creationId="{AF19A774-30A5-488B-9BAF-629C6440294E}"/>
          </ac:grpSpMkLst>
        </pc:grpChg>
        <pc:picChg chg="add mod">
          <ac:chgData name="김대현" userId="ef1d7d13-1d9e-45c7-8b3c-940d9bdc36d8" providerId="ADAL" clId="{E5022166-714E-4AC6-B461-2A6D6B159A8E}" dt="2020-08-06T04:32:32.857" v="5984" actId="1076"/>
          <ac:picMkLst>
            <pc:docMk/>
            <pc:sldMk cId="3998461136" sldId="285"/>
            <ac:picMk id="6" creationId="{AF795F96-C9D6-4067-BA3E-C9DFC36F8602}"/>
          </ac:picMkLst>
        </pc:picChg>
        <pc:picChg chg="del">
          <ac:chgData name="김대현" userId="ef1d7d13-1d9e-45c7-8b3c-940d9bdc36d8" providerId="ADAL" clId="{E5022166-714E-4AC6-B461-2A6D6B159A8E}" dt="2020-08-05T08:46:27.868" v="1893" actId="478"/>
          <ac:picMkLst>
            <pc:docMk/>
            <pc:sldMk cId="3998461136" sldId="285"/>
            <ac:picMk id="1028" creationId="{3E9F8435-3FE8-4FF3-9E56-FAD0D0079686}"/>
          </ac:picMkLst>
        </pc:picChg>
        <pc:picChg chg="add del mod">
          <ac:chgData name="김대현" userId="ef1d7d13-1d9e-45c7-8b3c-940d9bdc36d8" providerId="ADAL" clId="{E5022166-714E-4AC6-B461-2A6D6B159A8E}" dt="2020-08-06T01:53:54.070" v="5347" actId="478"/>
          <ac:picMkLst>
            <pc:docMk/>
            <pc:sldMk cId="3998461136" sldId="285"/>
            <ac:picMk id="2049" creationId="{CFF5A088-74DC-49BB-950A-61FAE91E3993}"/>
          </ac:picMkLst>
        </pc:picChg>
        <pc:picChg chg="add del mod ord">
          <ac:chgData name="김대현" userId="ef1d7d13-1d9e-45c7-8b3c-940d9bdc36d8" providerId="ADAL" clId="{E5022166-714E-4AC6-B461-2A6D6B159A8E}" dt="2020-08-06T02:04:26.326" v="5388" actId="478"/>
          <ac:picMkLst>
            <pc:docMk/>
            <pc:sldMk cId="3998461136" sldId="285"/>
            <ac:picMk id="5121" creationId="{D7687CCA-910D-440B-BC94-F371EC05DF24}"/>
          </ac:picMkLst>
        </pc:picChg>
      </pc:sldChg>
      <pc:sldChg chg="addSp delSp add del setBg delDesignElem">
        <pc:chgData name="김대현" userId="ef1d7d13-1d9e-45c7-8b3c-940d9bdc36d8" providerId="ADAL" clId="{E5022166-714E-4AC6-B461-2A6D6B159A8E}" dt="2020-08-06T04:21:49.334" v="5941"/>
        <pc:sldMkLst>
          <pc:docMk/>
          <pc:sldMk cId="386001970" sldId="286"/>
        </pc:sldMkLst>
        <pc:spChg chg="add del">
          <ac:chgData name="김대현" userId="ef1d7d13-1d9e-45c7-8b3c-940d9bdc36d8" providerId="ADAL" clId="{E5022166-714E-4AC6-B461-2A6D6B159A8E}" dt="2020-08-06T04:21:49.334" v="5941"/>
          <ac:spMkLst>
            <pc:docMk/>
            <pc:sldMk cId="386001970" sldId="286"/>
            <ac:spMk id="5154" creationId="{D7A453D2-15D8-4403-815F-291FA16340D9}"/>
          </ac:spMkLst>
        </pc:spChg>
        <pc:spChg chg="add del">
          <ac:chgData name="김대현" userId="ef1d7d13-1d9e-45c7-8b3c-940d9bdc36d8" providerId="ADAL" clId="{E5022166-714E-4AC6-B461-2A6D6B159A8E}" dt="2020-08-06T04:21:49.334" v="5941"/>
          <ac:spMkLst>
            <pc:docMk/>
            <pc:sldMk cId="386001970" sldId="286"/>
            <ac:spMk id="5155" creationId="{8161EA6B-09CA-445B-AB0D-8DF76FA92DEF}"/>
          </ac:spMkLst>
        </pc:spChg>
        <pc:spChg chg="add del">
          <ac:chgData name="김대현" userId="ef1d7d13-1d9e-45c7-8b3c-940d9bdc36d8" providerId="ADAL" clId="{E5022166-714E-4AC6-B461-2A6D6B159A8E}" dt="2020-08-06T04:21:49.334" v="5941"/>
          <ac:spMkLst>
            <pc:docMk/>
            <pc:sldMk cId="386001970" sldId="286"/>
            <ac:spMk id="5157" creationId="{B8114C98-A349-4111-A123-E8EAB86ABE30}"/>
          </ac:spMkLst>
        </pc:spChg>
        <pc:spChg chg="add del">
          <ac:chgData name="김대현" userId="ef1d7d13-1d9e-45c7-8b3c-940d9bdc36d8" providerId="ADAL" clId="{E5022166-714E-4AC6-B461-2A6D6B159A8E}" dt="2020-08-06T04:21:49.334" v="5941"/>
          <ac:spMkLst>
            <pc:docMk/>
            <pc:sldMk cId="386001970" sldId="286"/>
            <ac:spMk id="5159" creationId="{E2D3D3F2-ABBB-4453-B1C5-1BEBF7E4DD56}"/>
          </ac:spMkLst>
        </pc:spChg>
        <pc:grpChg chg="add del">
          <ac:chgData name="김대현" userId="ef1d7d13-1d9e-45c7-8b3c-940d9bdc36d8" providerId="ADAL" clId="{E5022166-714E-4AC6-B461-2A6D6B159A8E}" dt="2020-08-06T04:21:49.334" v="5941"/>
          <ac:grpSpMkLst>
            <pc:docMk/>
            <pc:sldMk cId="386001970" sldId="286"/>
            <ac:grpSpMk id="5156" creationId="{B352BBB9-69A8-405C-9209-A9FE217AEDC4}"/>
          </ac:grpSpMkLst>
        </pc:grpChg>
        <pc:grpChg chg="add del">
          <ac:chgData name="김대현" userId="ef1d7d13-1d9e-45c7-8b3c-940d9bdc36d8" providerId="ADAL" clId="{E5022166-714E-4AC6-B461-2A6D6B159A8E}" dt="2020-08-06T04:21:49.334" v="5941"/>
          <ac:grpSpMkLst>
            <pc:docMk/>
            <pc:sldMk cId="386001970" sldId="286"/>
            <ac:grpSpMk id="5158" creationId="{670FB431-AE18-414D-92F4-1D12D1991152}"/>
          </ac:grpSpMkLst>
        </pc:grpChg>
        <pc:grpChg chg="add del">
          <ac:chgData name="김대현" userId="ef1d7d13-1d9e-45c7-8b3c-940d9bdc36d8" providerId="ADAL" clId="{E5022166-714E-4AC6-B461-2A6D6B159A8E}" dt="2020-08-06T04:21:49.334" v="5941"/>
          <ac:grpSpMkLst>
            <pc:docMk/>
            <pc:sldMk cId="386001970" sldId="286"/>
            <ac:grpSpMk id="5160" creationId="{8214E4A5-A0D2-42C4-8D14-D2A7E495F041}"/>
          </ac:grpSpMkLst>
        </pc:grpChg>
        <pc:grpChg chg="add del">
          <ac:chgData name="김대현" userId="ef1d7d13-1d9e-45c7-8b3c-940d9bdc36d8" providerId="ADAL" clId="{E5022166-714E-4AC6-B461-2A6D6B159A8E}" dt="2020-08-06T04:21:49.334" v="5941"/>
          <ac:grpSpMkLst>
            <pc:docMk/>
            <pc:sldMk cId="386001970" sldId="286"/>
            <ac:grpSpMk id="5161" creationId="{AF19A774-30A5-488B-9BAF-629C6440294E}"/>
          </ac:grpSpMkLst>
        </pc:grpChg>
      </pc:sldChg>
      <pc:sldChg chg="delSp modSp add del mod">
        <pc:chgData name="김대현" userId="ef1d7d13-1d9e-45c7-8b3c-940d9bdc36d8" providerId="ADAL" clId="{E5022166-714E-4AC6-B461-2A6D6B159A8E}" dt="2020-08-06T01:55:32.146" v="5349" actId="2696"/>
        <pc:sldMkLst>
          <pc:docMk/>
          <pc:sldMk cId="609115381" sldId="286"/>
        </pc:sldMkLst>
        <pc:spChg chg="mod">
          <ac:chgData name="김대현" userId="ef1d7d13-1d9e-45c7-8b3c-940d9bdc36d8" providerId="ADAL" clId="{E5022166-714E-4AC6-B461-2A6D6B159A8E}" dt="2020-08-05T08:49:44.387" v="1979" actId="20577"/>
          <ac:spMkLst>
            <pc:docMk/>
            <pc:sldMk cId="609115381" sldId="286"/>
            <ac:spMk id="2" creationId="{A08B1A43-F0F0-42DD-9146-75801E1EA9B2}"/>
          </ac:spMkLst>
        </pc:spChg>
        <pc:picChg chg="del">
          <ac:chgData name="김대현" userId="ef1d7d13-1d9e-45c7-8b3c-940d9bdc36d8" providerId="ADAL" clId="{E5022166-714E-4AC6-B461-2A6D6B159A8E}" dt="2020-08-05T08:50:08.933" v="1980" actId="478"/>
          <ac:picMkLst>
            <pc:docMk/>
            <pc:sldMk cId="609115381" sldId="286"/>
            <ac:picMk id="2049" creationId="{CFF5A088-74DC-49BB-950A-61FAE91E3993}"/>
          </ac:picMkLst>
        </pc:picChg>
      </pc:sldChg>
      <pc:sldChg chg="addSp delSp modSp add del mod setBg setClrOvrMap">
        <pc:chgData name="김대현" userId="ef1d7d13-1d9e-45c7-8b3c-940d9bdc36d8" providerId="ADAL" clId="{E5022166-714E-4AC6-B461-2A6D6B159A8E}" dt="2020-08-06T04:18:37.162" v="5915" actId="2696"/>
        <pc:sldMkLst>
          <pc:docMk/>
          <pc:sldMk cId="1766642927" sldId="287"/>
        </pc:sldMkLst>
        <pc:spChg chg="mod">
          <ac:chgData name="김대현" userId="ef1d7d13-1d9e-45c7-8b3c-940d9bdc36d8" providerId="ADAL" clId="{E5022166-714E-4AC6-B461-2A6D6B159A8E}" dt="2020-08-06T03:00:04.843" v="5874" actId="1076"/>
          <ac:spMkLst>
            <pc:docMk/>
            <pc:sldMk cId="1766642927" sldId="287"/>
            <ac:spMk id="2" creationId="{A08B1A43-F0F0-42DD-9146-75801E1EA9B2}"/>
          </ac:spMkLst>
        </pc:spChg>
        <pc:spChg chg="del">
          <ac:chgData name="김대현" userId="ef1d7d13-1d9e-45c7-8b3c-940d9bdc36d8" providerId="ADAL" clId="{E5022166-714E-4AC6-B461-2A6D6B159A8E}" dt="2020-08-05T23:40:12.197" v="1987" actId="478"/>
          <ac:spMkLst>
            <pc:docMk/>
            <pc:sldMk cId="1766642927" sldId="287"/>
            <ac:spMk id="3" creationId="{F78550E3-050D-4416-83EB-C4F0957A3593}"/>
          </ac:spMkLst>
        </pc:spChg>
        <pc:spChg chg="add del mod">
          <ac:chgData name="김대현" userId="ef1d7d13-1d9e-45c7-8b3c-940d9bdc36d8" providerId="ADAL" clId="{E5022166-714E-4AC6-B461-2A6D6B159A8E}" dt="2020-08-05T23:45:44.054" v="2005" actId="21"/>
          <ac:spMkLst>
            <pc:docMk/>
            <pc:sldMk cId="1766642927" sldId="287"/>
            <ac:spMk id="4" creationId="{DEC11339-1F1C-4ECC-B8A3-965D117A0406}"/>
          </ac:spMkLst>
        </pc:spChg>
        <pc:spChg chg="add del mod ord">
          <ac:chgData name="김대현" userId="ef1d7d13-1d9e-45c7-8b3c-940d9bdc36d8" providerId="ADAL" clId="{E5022166-714E-4AC6-B461-2A6D6B159A8E}" dt="2020-08-06T04:18:00.304" v="5909" actId="20577"/>
          <ac:spMkLst>
            <pc:docMk/>
            <pc:sldMk cId="1766642927" sldId="287"/>
            <ac:spMk id="9" creationId="{2D3E6578-87C3-4ABB-8A48-CE5F0BC329DE}"/>
          </ac:spMkLst>
        </pc:spChg>
        <pc:spChg chg="add del">
          <ac:chgData name="김대현" userId="ef1d7d13-1d9e-45c7-8b3c-940d9bdc36d8" providerId="ADAL" clId="{E5022166-714E-4AC6-B461-2A6D6B159A8E}" dt="2020-08-06T02:38:25.974" v="5817" actId="26606"/>
          <ac:spMkLst>
            <pc:docMk/>
            <pc:sldMk cId="1766642927" sldId="287"/>
            <ac:spMk id="71" creationId="{C7FA33FF-088D-4F16-95A2-2C64D353DEA8}"/>
          </ac:spMkLst>
        </pc:spChg>
        <pc:spChg chg="add del">
          <ac:chgData name="김대현" userId="ef1d7d13-1d9e-45c7-8b3c-940d9bdc36d8" providerId="ADAL" clId="{E5022166-714E-4AC6-B461-2A6D6B159A8E}" dt="2020-08-06T02:38:25.974" v="5817" actId="26606"/>
          <ac:spMkLst>
            <pc:docMk/>
            <pc:sldMk cId="1766642927" sldId="287"/>
            <ac:spMk id="73" creationId="{A376EFB1-01CF-419F-ABF1-2AF02BBFCBD1}"/>
          </ac:spMkLst>
        </pc:spChg>
        <pc:spChg chg="add del">
          <ac:chgData name="김대현" userId="ef1d7d13-1d9e-45c7-8b3c-940d9bdc36d8" providerId="ADAL" clId="{E5022166-714E-4AC6-B461-2A6D6B159A8E}" dt="2020-08-06T02:38:25.974" v="5817" actId="26606"/>
          <ac:spMkLst>
            <pc:docMk/>
            <pc:sldMk cId="1766642927" sldId="287"/>
            <ac:spMk id="75" creationId="{FF9DEA15-78BD-4750-AA18-B9F28A6D5AB8}"/>
          </ac:spMkLst>
        </pc:spChg>
        <pc:spChg chg="add del">
          <ac:chgData name="김대현" userId="ef1d7d13-1d9e-45c7-8b3c-940d9bdc36d8" providerId="ADAL" clId="{E5022166-714E-4AC6-B461-2A6D6B159A8E}" dt="2020-08-06T02:38:47.419" v="5821" actId="26606"/>
          <ac:spMkLst>
            <pc:docMk/>
            <pc:sldMk cId="1766642927" sldId="287"/>
            <ac:spMk id="83" creationId="{FF0BDB76-BCEC-498E-BA26-C763CD9FA3E7}"/>
          </ac:spMkLst>
        </pc:spChg>
        <pc:spChg chg="add del">
          <ac:chgData name="김대현" userId="ef1d7d13-1d9e-45c7-8b3c-940d9bdc36d8" providerId="ADAL" clId="{E5022166-714E-4AC6-B461-2A6D6B159A8E}" dt="2020-08-06T02:38:47.419" v="5821" actId="26606"/>
          <ac:spMkLst>
            <pc:docMk/>
            <pc:sldMk cId="1766642927" sldId="287"/>
            <ac:spMk id="91" creationId="{1452CEF2-C9EC-4C15-99E4-C781AB08AB91}"/>
          </ac:spMkLst>
        </pc:spChg>
        <pc:spChg chg="add">
          <ac:chgData name="김대현" userId="ef1d7d13-1d9e-45c7-8b3c-940d9bdc36d8" providerId="ADAL" clId="{E5022166-714E-4AC6-B461-2A6D6B159A8E}" dt="2020-08-06T02:38:47.419" v="5821" actId="26606"/>
          <ac:spMkLst>
            <pc:docMk/>
            <pc:sldMk cId="1766642927" sldId="287"/>
            <ac:spMk id="139" creationId="{7A976E23-29EC-4E20-9EF6-B7CC4A8210C3}"/>
          </ac:spMkLst>
        </pc:spChg>
        <pc:spChg chg="add">
          <ac:chgData name="김대현" userId="ef1d7d13-1d9e-45c7-8b3c-940d9bdc36d8" providerId="ADAL" clId="{E5022166-714E-4AC6-B461-2A6D6B159A8E}" dt="2020-08-06T02:38:47.419" v="5821" actId="26606"/>
          <ac:spMkLst>
            <pc:docMk/>
            <pc:sldMk cId="1766642927" sldId="287"/>
            <ac:spMk id="141" creationId="{DF5FCEC6-E657-46F1-925F-13ED192124CE}"/>
          </ac:spMkLst>
        </pc:spChg>
        <pc:spChg chg="add">
          <ac:chgData name="김대현" userId="ef1d7d13-1d9e-45c7-8b3c-940d9bdc36d8" providerId="ADAL" clId="{E5022166-714E-4AC6-B461-2A6D6B159A8E}" dt="2020-08-06T02:38:47.419" v="5821" actId="26606"/>
          <ac:spMkLst>
            <pc:docMk/>
            <pc:sldMk cId="1766642927" sldId="287"/>
            <ac:spMk id="157" creationId="{FF0BDB76-BCEC-498E-BA26-C763CD9FA3E7}"/>
          </ac:spMkLst>
        </pc:spChg>
        <pc:spChg chg="add">
          <ac:chgData name="김대현" userId="ef1d7d13-1d9e-45c7-8b3c-940d9bdc36d8" providerId="ADAL" clId="{E5022166-714E-4AC6-B461-2A6D6B159A8E}" dt="2020-08-06T02:38:47.419" v="5821" actId="26606"/>
          <ac:spMkLst>
            <pc:docMk/>
            <pc:sldMk cId="1766642927" sldId="287"/>
            <ac:spMk id="165" creationId="{1452CEF2-C9EC-4C15-99E4-C781AB08AB91}"/>
          </ac:spMkLst>
        </pc:spChg>
        <pc:spChg chg="add del">
          <ac:chgData name="김대현" userId="ef1d7d13-1d9e-45c7-8b3c-940d9bdc36d8" providerId="ADAL" clId="{E5022166-714E-4AC6-B461-2A6D6B159A8E}" dt="2020-08-06T02:38:47.419" v="5821" actId="26606"/>
          <ac:spMkLst>
            <pc:docMk/>
            <pc:sldMk cId="1766642927" sldId="287"/>
            <ac:spMk id="1028" creationId="{7A976E23-29EC-4E20-9EF6-B7CC4A8210C3}"/>
          </ac:spMkLst>
        </pc:spChg>
        <pc:spChg chg="add del">
          <ac:chgData name="김대현" userId="ef1d7d13-1d9e-45c7-8b3c-940d9bdc36d8" providerId="ADAL" clId="{E5022166-714E-4AC6-B461-2A6D6B159A8E}" dt="2020-08-06T02:38:47.419" v="5821" actId="26606"/>
          <ac:spMkLst>
            <pc:docMk/>
            <pc:sldMk cId="1766642927" sldId="287"/>
            <ac:spMk id="1029" creationId="{DF5FCEC6-E657-46F1-925F-13ED192124CE}"/>
          </ac:spMkLst>
        </pc:spChg>
        <pc:grpChg chg="add del">
          <ac:chgData name="김대현" userId="ef1d7d13-1d9e-45c7-8b3c-940d9bdc36d8" providerId="ADAL" clId="{E5022166-714E-4AC6-B461-2A6D6B159A8E}" dt="2020-08-06T02:38:47.419" v="5821" actId="26606"/>
          <ac:grpSpMkLst>
            <pc:docMk/>
            <pc:sldMk cId="1766642927" sldId="287"/>
            <ac:grpSpMk id="85" creationId="{DD8DF5DF-A251-4BC2-8965-4EDDD01FC56E}"/>
          </ac:grpSpMkLst>
        </pc:grpChg>
        <pc:grpChg chg="add del">
          <ac:chgData name="김대현" userId="ef1d7d13-1d9e-45c7-8b3c-940d9bdc36d8" providerId="ADAL" clId="{E5022166-714E-4AC6-B461-2A6D6B159A8E}" dt="2020-08-06T02:38:47.419" v="5821" actId="26606"/>
          <ac:grpSpMkLst>
            <pc:docMk/>
            <pc:sldMk cId="1766642927" sldId="287"/>
            <ac:grpSpMk id="93" creationId="{600459E6-26A3-4EAC-A34C-D0792D88CC26}"/>
          </ac:grpSpMkLst>
        </pc:grpChg>
        <pc:grpChg chg="add del">
          <ac:chgData name="김대현" userId="ef1d7d13-1d9e-45c7-8b3c-940d9bdc36d8" providerId="ADAL" clId="{E5022166-714E-4AC6-B461-2A6D6B159A8E}" dt="2020-08-06T02:38:47.419" v="5821" actId="26606"/>
          <ac:grpSpMkLst>
            <pc:docMk/>
            <pc:sldMk cId="1766642927" sldId="287"/>
            <ac:grpSpMk id="99" creationId="{298B576C-FDA2-46DE-8408-3A76DCF50655}"/>
          </ac:grpSpMkLst>
        </pc:grpChg>
        <pc:grpChg chg="add">
          <ac:chgData name="김대현" userId="ef1d7d13-1d9e-45c7-8b3c-940d9bdc36d8" providerId="ADAL" clId="{E5022166-714E-4AC6-B461-2A6D6B159A8E}" dt="2020-08-06T02:38:47.419" v="5821" actId="26606"/>
          <ac:grpSpMkLst>
            <pc:docMk/>
            <pc:sldMk cId="1766642927" sldId="287"/>
            <ac:grpSpMk id="143" creationId="{7FED0D69-E6B9-492B-BD5A-1240229A7BAE}"/>
          </ac:grpSpMkLst>
        </pc:grpChg>
        <pc:grpChg chg="add">
          <ac:chgData name="김대현" userId="ef1d7d13-1d9e-45c7-8b3c-940d9bdc36d8" providerId="ADAL" clId="{E5022166-714E-4AC6-B461-2A6D6B159A8E}" dt="2020-08-06T02:38:47.419" v="5821" actId="26606"/>
          <ac:grpSpMkLst>
            <pc:docMk/>
            <pc:sldMk cId="1766642927" sldId="287"/>
            <ac:grpSpMk id="149" creationId="{870F3451-3745-4623-BFBF-15E642F42958}"/>
          </ac:grpSpMkLst>
        </pc:grpChg>
        <pc:grpChg chg="add">
          <ac:chgData name="김대현" userId="ef1d7d13-1d9e-45c7-8b3c-940d9bdc36d8" providerId="ADAL" clId="{E5022166-714E-4AC6-B461-2A6D6B159A8E}" dt="2020-08-06T02:38:47.419" v="5821" actId="26606"/>
          <ac:grpSpMkLst>
            <pc:docMk/>
            <pc:sldMk cId="1766642927" sldId="287"/>
            <ac:grpSpMk id="159" creationId="{DD8DF5DF-A251-4BC2-8965-4EDDD01FC56E}"/>
          </ac:grpSpMkLst>
        </pc:grpChg>
        <pc:grpChg chg="add">
          <ac:chgData name="김대현" userId="ef1d7d13-1d9e-45c7-8b3c-940d9bdc36d8" providerId="ADAL" clId="{E5022166-714E-4AC6-B461-2A6D6B159A8E}" dt="2020-08-06T02:38:47.419" v="5821" actId="26606"/>
          <ac:grpSpMkLst>
            <pc:docMk/>
            <pc:sldMk cId="1766642927" sldId="287"/>
            <ac:grpSpMk id="167" creationId="{600459E6-26A3-4EAC-A34C-D0792D88CC26}"/>
          </ac:grpSpMkLst>
        </pc:grpChg>
        <pc:grpChg chg="add del">
          <ac:chgData name="김대현" userId="ef1d7d13-1d9e-45c7-8b3c-940d9bdc36d8" providerId="ADAL" clId="{E5022166-714E-4AC6-B461-2A6D6B159A8E}" dt="2020-08-06T02:38:47.419" v="5821" actId="26606"/>
          <ac:grpSpMkLst>
            <pc:docMk/>
            <pc:sldMk cId="1766642927" sldId="287"/>
            <ac:grpSpMk id="1030" creationId="{2EEEBBCF-2738-42F5-ABD6-9881760263A7}"/>
          </ac:grpSpMkLst>
        </pc:grpChg>
        <pc:picChg chg="add del mod">
          <ac:chgData name="김대현" userId="ef1d7d13-1d9e-45c7-8b3c-940d9bdc36d8" providerId="ADAL" clId="{E5022166-714E-4AC6-B461-2A6D6B159A8E}" dt="2020-08-06T04:14:38.166" v="5890" actId="478"/>
          <ac:picMkLst>
            <pc:docMk/>
            <pc:sldMk cId="1766642927" sldId="287"/>
            <ac:picMk id="5" creationId="{010BF0CC-AF26-488B-898E-8CE1B67B89AE}"/>
          </ac:picMkLst>
        </pc:picChg>
        <pc:picChg chg="add del mod ord">
          <ac:chgData name="김대현" userId="ef1d7d13-1d9e-45c7-8b3c-940d9bdc36d8" providerId="ADAL" clId="{E5022166-714E-4AC6-B461-2A6D6B159A8E}" dt="2020-08-06T02:53:21.429" v="5842" actId="478"/>
          <ac:picMkLst>
            <pc:docMk/>
            <pc:sldMk cId="1766642927" sldId="287"/>
            <ac:picMk id="1026" creationId="{43B00EDB-0BC8-45A5-A0E0-E02FCADCB17B}"/>
          </ac:picMkLst>
        </pc:picChg>
      </pc:sldChg>
      <pc:sldChg chg="delSp add del setBg delDesignElem">
        <pc:chgData name="김대현" userId="ef1d7d13-1d9e-45c7-8b3c-940d9bdc36d8" providerId="ADAL" clId="{E5022166-714E-4AC6-B461-2A6D6B159A8E}" dt="2020-08-06T01:24:22.989" v="4601" actId="2696"/>
        <pc:sldMkLst>
          <pc:docMk/>
          <pc:sldMk cId="238596165" sldId="288"/>
        </pc:sldMkLst>
        <pc:spChg chg="del">
          <ac:chgData name="김대현" userId="ef1d7d13-1d9e-45c7-8b3c-940d9bdc36d8" providerId="ADAL" clId="{E5022166-714E-4AC6-B461-2A6D6B159A8E}" dt="2020-08-06T01:24:16.132" v="4600"/>
          <ac:spMkLst>
            <pc:docMk/>
            <pc:sldMk cId="238596165" sldId="288"/>
            <ac:spMk id="12" creationId="{55006F82-50D2-401C-BE85-FFEA1C1963DC}"/>
          </ac:spMkLst>
        </pc:spChg>
        <pc:spChg chg="del">
          <ac:chgData name="김대현" userId="ef1d7d13-1d9e-45c7-8b3c-940d9bdc36d8" providerId="ADAL" clId="{E5022166-714E-4AC6-B461-2A6D6B159A8E}" dt="2020-08-06T01:24:16.132" v="4600"/>
          <ac:spMkLst>
            <pc:docMk/>
            <pc:sldMk cId="238596165" sldId="288"/>
            <ac:spMk id="14" creationId="{32034F32-09B4-47B4-B550-1F1CE3D538CB}"/>
          </ac:spMkLst>
        </pc:spChg>
        <pc:spChg chg="del">
          <ac:chgData name="김대현" userId="ef1d7d13-1d9e-45c7-8b3c-940d9bdc36d8" providerId="ADAL" clId="{E5022166-714E-4AC6-B461-2A6D6B159A8E}" dt="2020-08-06T01:24:16.132" v="4600"/>
          <ac:spMkLst>
            <pc:docMk/>
            <pc:sldMk cId="238596165" sldId="288"/>
            <ac:spMk id="24" creationId="{4FCECCE4-3046-4A76-B4C0-767A6251C6EA}"/>
          </ac:spMkLst>
        </pc:spChg>
        <pc:spChg chg="del">
          <ac:chgData name="김대현" userId="ef1d7d13-1d9e-45c7-8b3c-940d9bdc36d8" providerId="ADAL" clId="{E5022166-714E-4AC6-B461-2A6D6B159A8E}" dt="2020-08-06T01:24:16.132" v="4600"/>
          <ac:spMkLst>
            <pc:docMk/>
            <pc:sldMk cId="238596165" sldId="288"/>
            <ac:spMk id="32" creationId="{096F20E2-F42F-4B71-8BC5-478533FE166C}"/>
          </ac:spMkLst>
        </pc:spChg>
        <pc:grpChg chg="del">
          <ac:chgData name="김대현" userId="ef1d7d13-1d9e-45c7-8b3c-940d9bdc36d8" providerId="ADAL" clId="{E5022166-714E-4AC6-B461-2A6D6B159A8E}" dt="2020-08-06T01:24:16.132" v="4600"/>
          <ac:grpSpMkLst>
            <pc:docMk/>
            <pc:sldMk cId="238596165" sldId="288"/>
            <ac:grpSpMk id="16" creationId="{DE281959-4C2A-43BA-8C83-11E748D31C16}"/>
          </ac:grpSpMkLst>
        </pc:grpChg>
        <pc:grpChg chg="del">
          <ac:chgData name="김대현" userId="ef1d7d13-1d9e-45c7-8b3c-940d9bdc36d8" providerId="ADAL" clId="{E5022166-714E-4AC6-B461-2A6D6B159A8E}" dt="2020-08-06T01:24:16.132" v="4600"/>
          <ac:grpSpMkLst>
            <pc:docMk/>
            <pc:sldMk cId="238596165" sldId="288"/>
            <ac:grpSpMk id="26" creationId="{D6F309B0-04E5-4883-9605-1364452C68CF}"/>
          </ac:grpSpMkLst>
        </pc:grpChg>
        <pc:grpChg chg="del">
          <ac:chgData name="김대현" userId="ef1d7d13-1d9e-45c7-8b3c-940d9bdc36d8" providerId="ADAL" clId="{E5022166-714E-4AC6-B461-2A6D6B159A8E}" dt="2020-08-06T01:24:16.132" v="4600"/>
          <ac:grpSpMkLst>
            <pc:docMk/>
            <pc:sldMk cId="238596165" sldId="288"/>
            <ac:grpSpMk id="34" creationId="{34039184-A11C-46AE-854D-8B229443609D}"/>
          </ac:grpSpMkLst>
        </pc:grpChg>
        <pc:grpChg chg="del">
          <ac:chgData name="김대현" userId="ef1d7d13-1d9e-45c7-8b3c-940d9bdc36d8" providerId="ADAL" clId="{E5022166-714E-4AC6-B461-2A6D6B159A8E}" dt="2020-08-06T01:24:16.132" v="4600"/>
          <ac:grpSpMkLst>
            <pc:docMk/>
            <pc:sldMk cId="238596165" sldId="288"/>
            <ac:grpSpMk id="40" creationId="{2219C598-7B69-490E-97B6-4E4DC4964FCA}"/>
          </ac:grpSpMkLst>
        </pc:grpChg>
      </pc:sldChg>
      <pc:sldChg chg="delSp add del setBg delDesignElem">
        <pc:chgData name="김대현" userId="ef1d7d13-1d9e-45c7-8b3c-940d9bdc36d8" providerId="ADAL" clId="{E5022166-714E-4AC6-B461-2A6D6B159A8E}" dt="2020-08-06T01:24:26.506" v="4604" actId="2696"/>
        <pc:sldMkLst>
          <pc:docMk/>
          <pc:sldMk cId="2049591627" sldId="288"/>
        </pc:sldMkLst>
        <pc:spChg chg="del">
          <ac:chgData name="김대현" userId="ef1d7d13-1d9e-45c7-8b3c-940d9bdc36d8" providerId="ADAL" clId="{E5022166-714E-4AC6-B461-2A6D6B159A8E}" dt="2020-08-06T01:24:24.944" v="4603"/>
          <ac:spMkLst>
            <pc:docMk/>
            <pc:sldMk cId="2049591627" sldId="288"/>
            <ac:spMk id="12" creationId="{55006F82-50D2-401C-BE85-FFEA1C1963DC}"/>
          </ac:spMkLst>
        </pc:spChg>
        <pc:spChg chg="del">
          <ac:chgData name="김대현" userId="ef1d7d13-1d9e-45c7-8b3c-940d9bdc36d8" providerId="ADAL" clId="{E5022166-714E-4AC6-B461-2A6D6B159A8E}" dt="2020-08-06T01:24:24.944" v="4603"/>
          <ac:spMkLst>
            <pc:docMk/>
            <pc:sldMk cId="2049591627" sldId="288"/>
            <ac:spMk id="14" creationId="{32034F32-09B4-47B4-B550-1F1CE3D538CB}"/>
          </ac:spMkLst>
        </pc:spChg>
        <pc:spChg chg="del">
          <ac:chgData name="김대현" userId="ef1d7d13-1d9e-45c7-8b3c-940d9bdc36d8" providerId="ADAL" clId="{E5022166-714E-4AC6-B461-2A6D6B159A8E}" dt="2020-08-06T01:24:24.944" v="4603"/>
          <ac:spMkLst>
            <pc:docMk/>
            <pc:sldMk cId="2049591627" sldId="288"/>
            <ac:spMk id="24" creationId="{4FCECCE4-3046-4A76-B4C0-767A6251C6EA}"/>
          </ac:spMkLst>
        </pc:spChg>
        <pc:spChg chg="del">
          <ac:chgData name="김대현" userId="ef1d7d13-1d9e-45c7-8b3c-940d9bdc36d8" providerId="ADAL" clId="{E5022166-714E-4AC6-B461-2A6D6B159A8E}" dt="2020-08-06T01:24:24.944" v="4603"/>
          <ac:spMkLst>
            <pc:docMk/>
            <pc:sldMk cId="2049591627" sldId="288"/>
            <ac:spMk id="32" creationId="{096F20E2-F42F-4B71-8BC5-478533FE166C}"/>
          </ac:spMkLst>
        </pc:spChg>
        <pc:grpChg chg="del">
          <ac:chgData name="김대현" userId="ef1d7d13-1d9e-45c7-8b3c-940d9bdc36d8" providerId="ADAL" clId="{E5022166-714E-4AC6-B461-2A6D6B159A8E}" dt="2020-08-06T01:24:24.944" v="4603"/>
          <ac:grpSpMkLst>
            <pc:docMk/>
            <pc:sldMk cId="2049591627" sldId="288"/>
            <ac:grpSpMk id="16" creationId="{DE281959-4C2A-43BA-8C83-11E748D31C16}"/>
          </ac:grpSpMkLst>
        </pc:grpChg>
        <pc:grpChg chg="del">
          <ac:chgData name="김대현" userId="ef1d7d13-1d9e-45c7-8b3c-940d9bdc36d8" providerId="ADAL" clId="{E5022166-714E-4AC6-B461-2A6D6B159A8E}" dt="2020-08-06T01:24:24.944" v="4603"/>
          <ac:grpSpMkLst>
            <pc:docMk/>
            <pc:sldMk cId="2049591627" sldId="288"/>
            <ac:grpSpMk id="26" creationId="{D6F309B0-04E5-4883-9605-1364452C68CF}"/>
          </ac:grpSpMkLst>
        </pc:grpChg>
        <pc:grpChg chg="del">
          <ac:chgData name="김대현" userId="ef1d7d13-1d9e-45c7-8b3c-940d9bdc36d8" providerId="ADAL" clId="{E5022166-714E-4AC6-B461-2A6D6B159A8E}" dt="2020-08-06T01:24:24.944" v="4603"/>
          <ac:grpSpMkLst>
            <pc:docMk/>
            <pc:sldMk cId="2049591627" sldId="288"/>
            <ac:grpSpMk id="34" creationId="{34039184-A11C-46AE-854D-8B229443609D}"/>
          </ac:grpSpMkLst>
        </pc:grpChg>
        <pc:grpChg chg="del">
          <ac:chgData name="김대현" userId="ef1d7d13-1d9e-45c7-8b3c-940d9bdc36d8" providerId="ADAL" clId="{E5022166-714E-4AC6-B461-2A6D6B159A8E}" dt="2020-08-06T01:24:24.944" v="4603"/>
          <ac:grpSpMkLst>
            <pc:docMk/>
            <pc:sldMk cId="2049591627" sldId="288"/>
            <ac:grpSpMk id="40" creationId="{2219C598-7B69-490E-97B6-4E4DC4964FCA}"/>
          </ac:grpSpMkLst>
        </pc:grpChg>
      </pc:sldChg>
      <pc:sldChg chg="delSp add del setBg delDesignElem">
        <pc:chgData name="김대현" userId="ef1d7d13-1d9e-45c7-8b3c-940d9bdc36d8" providerId="ADAL" clId="{E5022166-714E-4AC6-B461-2A6D6B159A8E}" dt="2020-08-06T04:16:35.209" v="5895" actId="2696"/>
        <pc:sldMkLst>
          <pc:docMk/>
          <pc:sldMk cId="2936986710" sldId="288"/>
        </pc:sldMkLst>
        <pc:spChg chg="del">
          <ac:chgData name="김대현" userId="ef1d7d13-1d9e-45c7-8b3c-940d9bdc36d8" providerId="ADAL" clId="{E5022166-714E-4AC6-B461-2A6D6B159A8E}" dt="2020-08-06T04:16:24.241" v="5892"/>
          <ac:spMkLst>
            <pc:docMk/>
            <pc:sldMk cId="2936986710" sldId="288"/>
            <ac:spMk id="1034" creationId="{7A976E23-29EC-4E20-9EF6-B7CC4A8210C3}"/>
          </ac:spMkLst>
        </pc:spChg>
        <pc:spChg chg="del">
          <ac:chgData name="김대현" userId="ef1d7d13-1d9e-45c7-8b3c-940d9bdc36d8" providerId="ADAL" clId="{E5022166-714E-4AC6-B461-2A6D6B159A8E}" dt="2020-08-06T04:16:24.241" v="5892"/>
          <ac:spMkLst>
            <pc:docMk/>
            <pc:sldMk cId="2936986710" sldId="288"/>
            <ac:spMk id="1035" creationId="{DF5FCEC6-E657-46F1-925F-13ED192124CE}"/>
          </ac:spMkLst>
        </pc:spChg>
        <pc:spChg chg="del">
          <ac:chgData name="김대현" userId="ef1d7d13-1d9e-45c7-8b3c-940d9bdc36d8" providerId="ADAL" clId="{E5022166-714E-4AC6-B461-2A6D6B159A8E}" dt="2020-08-06T04:16:24.241" v="5892"/>
          <ac:spMkLst>
            <pc:docMk/>
            <pc:sldMk cId="2936986710" sldId="288"/>
            <ac:spMk id="1037" creationId="{FF0BDB76-BCEC-498E-BA26-C763CD9FA3E7}"/>
          </ac:spMkLst>
        </pc:spChg>
        <pc:spChg chg="del">
          <ac:chgData name="김대현" userId="ef1d7d13-1d9e-45c7-8b3c-940d9bdc36d8" providerId="ADAL" clId="{E5022166-714E-4AC6-B461-2A6D6B159A8E}" dt="2020-08-06T04:16:24.241" v="5892"/>
          <ac:spMkLst>
            <pc:docMk/>
            <pc:sldMk cId="2936986710" sldId="288"/>
            <ac:spMk id="1039" creationId="{1452CEF2-C9EC-4C15-99E4-C781AB08AB91}"/>
          </ac:spMkLst>
        </pc:spChg>
        <pc:grpChg chg="del">
          <ac:chgData name="김대현" userId="ef1d7d13-1d9e-45c7-8b3c-940d9bdc36d8" providerId="ADAL" clId="{E5022166-714E-4AC6-B461-2A6D6B159A8E}" dt="2020-08-06T04:16:24.241" v="5892"/>
          <ac:grpSpMkLst>
            <pc:docMk/>
            <pc:sldMk cId="2936986710" sldId="288"/>
            <ac:grpSpMk id="1036" creationId="{2EEEBBCF-2738-42F5-ABD6-9881760263A7}"/>
          </ac:grpSpMkLst>
        </pc:grpChg>
        <pc:grpChg chg="del">
          <ac:chgData name="김대현" userId="ef1d7d13-1d9e-45c7-8b3c-940d9bdc36d8" providerId="ADAL" clId="{E5022166-714E-4AC6-B461-2A6D6B159A8E}" dt="2020-08-06T04:16:24.241" v="5892"/>
          <ac:grpSpMkLst>
            <pc:docMk/>
            <pc:sldMk cId="2936986710" sldId="288"/>
            <ac:grpSpMk id="1038" creationId="{DD8DF5DF-A251-4BC2-8965-4EDDD01FC56E}"/>
          </ac:grpSpMkLst>
        </pc:grpChg>
        <pc:grpChg chg="del">
          <ac:chgData name="김대현" userId="ef1d7d13-1d9e-45c7-8b3c-940d9bdc36d8" providerId="ADAL" clId="{E5022166-714E-4AC6-B461-2A6D6B159A8E}" dt="2020-08-06T04:16:24.241" v="5892"/>
          <ac:grpSpMkLst>
            <pc:docMk/>
            <pc:sldMk cId="2936986710" sldId="288"/>
            <ac:grpSpMk id="1040" creationId="{600459E6-26A3-4EAC-A34C-D0792D88CC26}"/>
          </ac:grpSpMkLst>
        </pc:grpChg>
        <pc:grpChg chg="del">
          <ac:chgData name="김대현" userId="ef1d7d13-1d9e-45c7-8b3c-940d9bdc36d8" providerId="ADAL" clId="{E5022166-714E-4AC6-B461-2A6D6B159A8E}" dt="2020-08-06T04:16:24.241" v="5892"/>
          <ac:grpSpMkLst>
            <pc:docMk/>
            <pc:sldMk cId="2936986710" sldId="288"/>
            <ac:grpSpMk id="1041" creationId="{298B576C-FDA2-46DE-8408-3A76DCF50655}"/>
          </ac:grpSpMkLst>
        </pc:grpChg>
      </pc:sldChg>
      <pc:sldChg chg="delSp add del setBg delDesignElem">
        <pc:chgData name="김대현" userId="ef1d7d13-1d9e-45c7-8b3c-940d9bdc36d8" providerId="ADAL" clId="{E5022166-714E-4AC6-B461-2A6D6B159A8E}" dt="2020-08-06T04:16:36.011" v="5896" actId="2696"/>
        <pc:sldMkLst>
          <pc:docMk/>
          <pc:sldMk cId="1032807064" sldId="289"/>
        </pc:sldMkLst>
        <pc:spChg chg="del">
          <ac:chgData name="김대현" userId="ef1d7d13-1d9e-45c7-8b3c-940d9bdc36d8" providerId="ADAL" clId="{E5022166-714E-4AC6-B461-2A6D6B159A8E}" dt="2020-08-06T04:16:31.086" v="5894"/>
          <ac:spMkLst>
            <pc:docMk/>
            <pc:sldMk cId="1032807064" sldId="289"/>
            <ac:spMk id="1034" creationId="{7A976E23-29EC-4E20-9EF6-B7CC4A8210C3}"/>
          </ac:spMkLst>
        </pc:spChg>
        <pc:spChg chg="del">
          <ac:chgData name="김대현" userId="ef1d7d13-1d9e-45c7-8b3c-940d9bdc36d8" providerId="ADAL" clId="{E5022166-714E-4AC6-B461-2A6D6B159A8E}" dt="2020-08-06T04:16:31.086" v="5894"/>
          <ac:spMkLst>
            <pc:docMk/>
            <pc:sldMk cId="1032807064" sldId="289"/>
            <ac:spMk id="1035" creationId="{DF5FCEC6-E657-46F1-925F-13ED192124CE}"/>
          </ac:spMkLst>
        </pc:spChg>
        <pc:spChg chg="del">
          <ac:chgData name="김대현" userId="ef1d7d13-1d9e-45c7-8b3c-940d9bdc36d8" providerId="ADAL" clId="{E5022166-714E-4AC6-B461-2A6D6B159A8E}" dt="2020-08-06T04:16:31.086" v="5894"/>
          <ac:spMkLst>
            <pc:docMk/>
            <pc:sldMk cId="1032807064" sldId="289"/>
            <ac:spMk id="1037" creationId="{FF0BDB76-BCEC-498E-BA26-C763CD9FA3E7}"/>
          </ac:spMkLst>
        </pc:spChg>
        <pc:spChg chg="del">
          <ac:chgData name="김대현" userId="ef1d7d13-1d9e-45c7-8b3c-940d9bdc36d8" providerId="ADAL" clId="{E5022166-714E-4AC6-B461-2A6D6B159A8E}" dt="2020-08-06T04:16:31.086" v="5894"/>
          <ac:spMkLst>
            <pc:docMk/>
            <pc:sldMk cId="1032807064" sldId="289"/>
            <ac:spMk id="1039" creationId="{1452CEF2-C9EC-4C15-99E4-C781AB08AB91}"/>
          </ac:spMkLst>
        </pc:spChg>
        <pc:grpChg chg="del">
          <ac:chgData name="김대현" userId="ef1d7d13-1d9e-45c7-8b3c-940d9bdc36d8" providerId="ADAL" clId="{E5022166-714E-4AC6-B461-2A6D6B159A8E}" dt="2020-08-06T04:16:31.086" v="5894"/>
          <ac:grpSpMkLst>
            <pc:docMk/>
            <pc:sldMk cId="1032807064" sldId="289"/>
            <ac:grpSpMk id="1036" creationId="{2EEEBBCF-2738-42F5-ABD6-9881760263A7}"/>
          </ac:grpSpMkLst>
        </pc:grpChg>
        <pc:grpChg chg="del">
          <ac:chgData name="김대현" userId="ef1d7d13-1d9e-45c7-8b3c-940d9bdc36d8" providerId="ADAL" clId="{E5022166-714E-4AC6-B461-2A6D6B159A8E}" dt="2020-08-06T04:16:31.086" v="5894"/>
          <ac:grpSpMkLst>
            <pc:docMk/>
            <pc:sldMk cId="1032807064" sldId="289"/>
            <ac:grpSpMk id="1038" creationId="{DD8DF5DF-A251-4BC2-8965-4EDDD01FC56E}"/>
          </ac:grpSpMkLst>
        </pc:grpChg>
        <pc:grpChg chg="del">
          <ac:chgData name="김대현" userId="ef1d7d13-1d9e-45c7-8b3c-940d9bdc36d8" providerId="ADAL" clId="{E5022166-714E-4AC6-B461-2A6D6B159A8E}" dt="2020-08-06T04:16:31.086" v="5894"/>
          <ac:grpSpMkLst>
            <pc:docMk/>
            <pc:sldMk cId="1032807064" sldId="289"/>
            <ac:grpSpMk id="1040" creationId="{600459E6-26A3-4EAC-A34C-D0792D88CC26}"/>
          </ac:grpSpMkLst>
        </pc:grpChg>
        <pc:grpChg chg="del">
          <ac:chgData name="김대현" userId="ef1d7d13-1d9e-45c7-8b3c-940d9bdc36d8" providerId="ADAL" clId="{E5022166-714E-4AC6-B461-2A6D6B159A8E}" dt="2020-08-06T04:16:31.086" v="5894"/>
          <ac:grpSpMkLst>
            <pc:docMk/>
            <pc:sldMk cId="1032807064" sldId="289"/>
            <ac:grpSpMk id="1041" creationId="{298B576C-FDA2-46DE-8408-3A76DCF50655}"/>
          </ac:grpSpMkLst>
        </pc:grpChg>
      </pc:sldChg>
    </pc:docChg>
  </pc:docChgLst>
  <pc:docChgLst>
    <pc:chgData name="김대현" userId="ef1d7d13-1d9e-45c7-8b3c-940d9bdc36d8" providerId="ADAL" clId="{D779B393-1BEC-4FCE-AC6A-F2C2F0ED025F}"/>
    <pc:docChg chg="modSld">
      <pc:chgData name="김대현" userId="ef1d7d13-1d9e-45c7-8b3c-940d9bdc36d8" providerId="ADAL" clId="{D779B393-1BEC-4FCE-AC6A-F2C2F0ED025F}" dt="2020-08-07T01:29:52.276" v="265" actId="122"/>
      <pc:docMkLst>
        <pc:docMk/>
      </pc:docMkLst>
      <pc:sldChg chg="addSp modSp mod">
        <pc:chgData name="김대현" userId="ef1d7d13-1d9e-45c7-8b3c-940d9bdc36d8" providerId="ADAL" clId="{D779B393-1BEC-4FCE-AC6A-F2C2F0ED025F}" dt="2020-08-07T01:29:52.276" v="265" actId="122"/>
        <pc:sldMkLst>
          <pc:docMk/>
          <pc:sldMk cId="783188475" sldId="272"/>
        </pc:sldMkLst>
        <pc:spChg chg="mod">
          <ac:chgData name="김대현" userId="ef1d7d13-1d9e-45c7-8b3c-940d9bdc36d8" providerId="ADAL" clId="{D779B393-1BEC-4FCE-AC6A-F2C2F0ED025F}" dt="2020-08-07T01:29:21.167" v="257" actId="20577"/>
          <ac:spMkLst>
            <pc:docMk/>
            <pc:sldMk cId="783188475" sldId="272"/>
            <ac:spMk id="3" creationId="{00000000-0000-0000-0000-000000000000}"/>
          </ac:spMkLst>
        </pc:spChg>
        <pc:graphicFrameChg chg="add mod modGraphic">
          <ac:chgData name="김대현" userId="ef1d7d13-1d9e-45c7-8b3c-940d9bdc36d8" providerId="ADAL" clId="{D779B393-1BEC-4FCE-AC6A-F2C2F0ED025F}" dt="2020-08-07T01:29:52.276" v="265" actId="122"/>
          <ac:graphicFrameMkLst>
            <pc:docMk/>
            <pc:sldMk cId="783188475" sldId="272"/>
            <ac:graphicFrameMk id="5" creationId="{5EF3C91B-ED62-4E38-B5A0-2ECBE187D15D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9T15:20:49.074" idx="1">
    <p:pos x="8414" y="1417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9FA2-20B4-469A-A409-D91E1F5972F1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B4F9-3BB9-4F40-B050-A312E4BF8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43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연구는 </a:t>
            </a:r>
            <a:r>
              <a:rPr lang="en-US" altLang="ko-KR" dirty="0"/>
              <a:t>speech rate</a:t>
            </a:r>
            <a:r>
              <a:rPr lang="ko-KR" altLang="en-US" dirty="0"/>
              <a:t>에 따른 면밀한 </a:t>
            </a:r>
            <a:r>
              <a:rPr lang="ko-KR" altLang="en-US" dirty="0" err="1"/>
              <a:t>유저스터디를</a:t>
            </a:r>
            <a:r>
              <a:rPr lang="ko-KR" altLang="en-US" dirty="0"/>
              <a:t> 통해</a:t>
            </a:r>
            <a:r>
              <a:rPr lang="en-US" altLang="ko-KR" dirty="0"/>
              <a:t>, </a:t>
            </a:r>
            <a:r>
              <a:rPr lang="ko-KR" altLang="en-US" dirty="0"/>
              <a:t>그들의 니즈를 파악</a:t>
            </a:r>
            <a:endParaRPr lang="en-US" altLang="ko-KR" dirty="0"/>
          </a:p>
          <a:p>
            <a:r>
              <a:rPr lang="ko-KR" altLang="en-US" dirty="0"/>
              <a:t>이를 토대로 어떠한 접근을 해야 </a:t>
            </a:r>
            <a:r>
              <a:rPr lang="ko-KR" altLang="en-US" dirty="0" err="1"/>
              <a:t>할건지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B4F9-3BB9-4F40-B050-A312E4BF8C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3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 스피커</a:t>
            </a:r>
            <a:r>
              <a:rPr lang="en-US" altLang="ko-KR" dirty="0"/>
              <a:t>(</a:t>
            </a:r>
            <a:r>
              <a:rPr lang="ko-KR" altLang="en-US" dirty="0"/>
              <a:t>양방향 소통</a:t>
            </a:r>
            <a:r>
              <a:rPr lang="en-US" altLang="ko-KR" dirty="0"/>
              <a:t>)</a:t>
            </a:r>
            <a:r>
              <a:rPr lang="ko-KR" altLang="en-US" dirty="0"/>
              <a:t>를 사용했다는 점이 본 </a:t>
            </a:r>
            <a:r>
              <a:rPr lang="en-US" altLang="ko-KR" dirty="0"/>
              <a:t>Revive</a:t>
            </a:r>
            <a:r>
              <a:rPr lang="ko-KR" altLang="en-US" dirty="0"/>
              <a:t>와는 프로젝트와 다른 점</a:t>
            </a:r>
            <a:r>
              <a:rPr lang="en-US" altLang="ko-KR" dirty="0"/>
              <a:t>..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EB4F9-3BB9-4F40-B050-A312E4BF8C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5689C-B87F-4F6E-B0FD-E19BC57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A4EC17-3F5F-4212-B7D5-97832031B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0443E-8CF9-4D85-8557-A2B0F43D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973EF-7AA7-4E36-BF9F-E72D3DEE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30E76-E991-41D1-9F10-FB28ED01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2080C-6477-410F-AA6B-3F2C8014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F3B2AE-6A93-432F-9C16-444B604E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77D2A-B5C5-42B4-82D1-C4CE89E6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C9507-6407-4CB5-A839-6A16DBF9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6881-99D8-4F02-856C-0A33115B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683B75-7335-4C73-BF14-011403E8D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465AF-BFAF-435B-BB99-EE7D1E291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E26F5-A6C3-4815-A6AB-5C3E90FC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10463-8D98-46AD-A02B-60E542E5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7DE78-48DB-46FE-AF23-947D01F6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0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3BC95-52A6-495D-8F4E-E43BA029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F215A-E3C0-4E9B-BA79-33A79B05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74711-8D4D-4D1A-A60B-8BCE584E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3141A-0BDE-49F3-97E2-C9771837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A344B-BA6F-4E41-B4B3-A72EF70F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1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F577D-020E-4E5B-A9F7-25BFD993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1D331-3741-4608-8C80-9D236E1F8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18543-B907-48D4-83D6-969FCEA7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B28F-1E3F-4E5F-9D6E-6A37F39A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6298B-7B30-42EA-AADE-C9B73755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7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5D67-72F1-4D0B-A854-1F5CFDB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5974B-F8A3-4E6A-941F-20C8F767E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A4D17B-87D6-41BA-A4B0-3E7E265E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580B5-57B4-4E35-B259-7500A34A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6C98C-A232-4C7B-BF3F-91E0CC2C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FEA8A-5827-4456-AE27-87D96051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2742E-1C7E-4ECD-B396-0CBF7416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E8D6D-9140-4076-97A5-97E348C7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725B4-EDEB-4FB5-9A25-F87B3EDA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5976C2-E042-43B4-9FE5-D099270AE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7844D7-4478-427C-96D4-1A1374B4F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6DE0B6-69AB-4F82-AD71-55A8E975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DBBD18-7EE3-451D-9352-215F371C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7382A9-63F3-4679-AB19-5DB2AF7D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8210-35E3-4FD8-BBD2-766949F0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C0C139-657E-4164-A9F0-28FA56EB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33593B-1C77-4293-9CB4-190D3167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5955D-DE7E-4506-8CF8-3FAEFA7D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9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0F2FE0-457B-4C93-ACB8-B16F67E4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D80B6-4BC6-4629-B487-039A307B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488FE3-C447-4C6B-87CB-73B89ABE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1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9C7C-48D2-4F96-A247-647639DE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18AB-D464-4306-AE71-986EDF5E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E7AF2-9422-47F0-B3F9-97FA7D854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7927E-3AF1-4984-8F56-E740DC6D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AEBEF-8143-4963-8183-6AAFE912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30527-F4C8-4B88-8984-7D575831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3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E7276-F95D-4093-9F70-E9627EBC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C8C6EF-6F81-40A7-8A10-835C4AACF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B4CB9-55DB-4D5C-8351-3705D721D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03C0F-48C4-4804-A457-435BF856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B47AF-64CF-4BB1-9FA6-DE90E31A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3505F-1F13-4E7A-9FA7-CBA14851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344861-28DD-4DE5-A9EA-C4B8066A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5CBFC5-AC2C-463B-A9CB-CC4682CB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6CCD5-2F2C-496D-83A2-840185044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27CC-B2FD-4EC9-8C7E-BE291852D8D4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3886D-6DB9-4086-820B-0D2605BD0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D9573-3882-4E6B-8681-14D7D42C2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EE6B1-995B-46E5-BC65-B03011B3B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79FC2E71-9E21-462C-8C4E-5A326314D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2673" b="7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2" name="Rectangle 4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03F8B1-94A2-458B-BD6A-372C7342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2600"/>
              <a:t>"Nobody Speaks that Fast!"</a:t>
            </a:r>
            <a:br>
              <a:rPr lang="en-US" altLang="ko-KR" sz="2600"/>
            </a:br>
            <a:r>
              <a:rPr lang="en-US" altLang="ko-KR" sz="2600"/>
              <a:t>An Empirical Study of Speech Rate in Conversational Agents for People with Vision Impairments</a:t>
            </a:r>
            <a:br>
              <a:rPr lang="en-US" altLang="ko-KR" sz="2600"/>
            </a:br>
            <a:br>
              <a:rPr lang="en-US" altLang="ko-KR" sz="2600"/>
            </a:br>
            <a:r>
              <a:rPr lang="ko-KR" altLang="en-US" sz="2600"/>
              <a:t>논문 리뷰 </a:t>
            </a:r>
            <a:br>
              <a:rPr lang="en-US" altLang="ko-KR" sz="2600"/>
            </a:br>
            <a:r>
              <a:rPr lang="en-US" altLang="ko-KR" sz="2600"/>
              <a:t> </a:t>
            </a:r>
            <a:endParaRPr lang="ko-KR" altLang="en-US" sz="2600"/>
          </a:p>
        </p:txBody>
      </p:sp>
      <p:sp>
        <p:nvSpPr>
          <p:cNvPr id="53" name="Rectangle: Rounded Corners 4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CDB340-DD88-4BD1-8F5B-C7892AD60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en-US" altLang="ko-KR"/>
          </a:p>
          <a:p>
            <a:pPr algn="l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98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5081" y="457200"/>
            <a:ext cx="10515600" cy="1259827"/>
          </a:xfrm>
        </p:spPr>
        <p:txBody>
          <a:bodyPr>
            <a:normAutofit/>
          </a:bodyPr>
          <a:lstStyle/>
          <a:p>
            <a:r>
              <a:rPr lang="en-US" altLang="ko-KR" sz="3600" kern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en-US" altLang="ko-KR" sz="3600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. LIMITATIONS AND FUTURE WORK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130136"/>
            <a:ext cx="11353800" cy="404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EF3C91B-ED62-4E38-B5A0-2ECBE187D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72132"/>
              </p:ext>
            </p:extLst>
          </p:nvPr>
        </p:nvGraphicFramePr>
        <p:xfrm>
          <a:off x="1433092" y="2174226"/>
          <a:ext cx="9082507" cy="336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580">
                  <a:extLst>
                    <a:ext uri="{9D8B030D-6E8A-4147-A177-3AD203B41FA5}">
                      <a16:colId xmlns:a16="http://schemas.microsoft.com/office/drawing/2014/main" val="686633172"/>
                    </a:ext>
                  </a:extLst>
                </a:gridCol>
                <a:gridCol w="4121927">
                  <a:extLst>
                    <a:ext uri="{9D8B030D-6E8A-4147-A177-3AD203B41FA5}">
                      <a16:colId xmlns:a16="http://schemas.microsoft.com/office/drawing/2014/main" val="1392722708"/>
                    </a:ext>
                  </a:extLst>
                </a:gridCol>
              </a:tblGrid>
              <a:tr h="844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LIMITATIONS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FUTURE WORK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69224"/>
                  </a:ext>
                </a:extLst>
              </a:tr>
              <a:tr h="8328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시각장애인들만으로 구성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일반인들에게도 확대적용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00915"/>
                  </a:ext>
                </a:extLst>
              </a:tr>
              <a:tr h="84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 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가지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속도</a:t>
                      </a:r>
                      <a:r>
                        <a:rPr lang="en-US" altLang="ko-KR" sz="18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(default, fast)</a:t>
                      </a:r>
                      <a:r>
                        <a:rPr lang="ko-KR" altLang="en-US" sz="18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로만 </a:t>
                      </a:r>
                      <a:r>
                        <a:rPr lang="en-US" altLang="ko-KR" sz="18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측정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6271"/>
                  </a:ext>
                </a:extLst>
              </a:tr>
              <a:tr h="844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 blindness</a:t>
                      </a:r>
                      <a:r>
                        <a:rPr lang="ko-KR" altLang="en-US" sz="180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low vision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대한 구분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 -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33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8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DC14C-F2E8-419A-A680-88D1546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EE7B8-E6F3-4B05-8181-F6F933F1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8800" dirty="0"/>
              <a:t>THE END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15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4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4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E0BA61-ADC1-464F-8E4B-3159175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altLang="ko-KR" sz="4000"/>
              <a:t>Category</a:t>
            </a:r>
            <a:endParaRPr lang="ko-KR" altLang="en-US" sz="40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8B6751B0-956F-4E13-9354-BA9091A9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" y="1753132"/>
            <a:ext cx="11356848" cy="510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latin typeface="+mn-ea"/>
              </a:rPr>
              <a:t>1. Questions</a:t>
            </a:r>
          </a:p>
          <a:p>
            <a:pPr marL="0" indent="0">
              <a:buNone/>
            </a:pPr>
            <a:r>
              <a:rPr lang="en-US" altLang="ko-KR" sz="3600" dirty="0">
                <a:latin typeface="+mn-ea"/>
              </a:rPr>
              <a:t>2. Method</a:t>
            </a:r>
          </a:p>
          <a:p>
            <a:pPr marL="0" indent="0">
              <a:buNone/>
            </a:pPr>
            <a:r>
              <a:rPr lang="en-US" altLang="ko-KR" sz="3600" kern="0" dirty="0">
                <a:latin typeface="+mn-ea"/>
              </a:rPr>
              <a:t>3</a:t>
            </a:r>
            <a:r>
              <a:rPr lang="en-US" altLang="ko-KR" sz="3600" kern="0" spc="0" dirty="0">
                <a:effectLst/>
                <a:latin typeface="+mn-ea"/>
              </a:rPr>
              <a:t>. DISCUSSION AND DESIGN IMPLICATIONS</a:t>
            </a:r>
          </a:p>
          <a:p>
            <a:pPr marL="0" indent="0">
              <a:buNone/>
            </a:pPr>
            <a:r>
              <a:rPr lang="en-US" altLang="ko-KR" sz="3600" dirty="0">
                <a:latin typeface="+mn-ea"/>
              </a:rPr>
              <a:t>4. Limitations &amp; Future work</a:t>
            </a:r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22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9A724-8E47-4431-8F30-3A0AA819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 altLang="ko-KR" dirty="0"/>
              <a:t>1. Questions</a:t>
            </a:r>
            <a:endParaRPr lang="ko-KR" altLang="en-US" dirty="0"/>
          </a:p>
        </p:txBody>
      </p:sp>
      <p:sp>
        <p:nvSpPr>
          <p:cNvPr id="147" name="Freeform: Shape 7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" name="Freeform: Shape 72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Freeform: Shape 74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내용 개체 틀 2">
            <a:extLst>
              <a:ext uri="{FF2B5EF4-FFF2-40B4-BE49-F238E27FC236}">
                <a16:creationId xmlns:a16="http://schemas.microsoft.com/office/drawing/2014/main" id="{49270138-126B-4D95-89EC-A3B735B7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Q1.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시각장애인들이 정말로 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CA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가 빨리 말하기를 </a:t>
            </a:r>
            <a:endParaRPr lang="en-US" altLang="ko-KR" sz="2400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kern="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     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원하는가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?</a:t>
            </a: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 </a:t>
            </a: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endParaRPr lang="ko-KR" altLang="en-US" sz="24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kern="0" spc="0" dirty="0">
              <a:solidFill>
                <a:schemeClr val="bg1"/>
              </a:solidFill>
              <a:effectLst/>
              <a:uFill>
                <a:solidFill>
                  <a:srgbClr val="000000"/>
                </a:solidFill>
              </a:uFill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Q2. CA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의 말하기 속도가 </a:t>
            </a:r>
            <a:r>
              <a:rPr lang="en-US" altLang="ko-KR" sz="2400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User Experience </a:t>
            </a:r>
            <a:r>
              <a:rPr lang="ko-KR" altLang="en-US" sz="2400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혹은 </a:t>
            </a:r>
            <a:r>
              <a:rPr lang="en-US" altLang="ko-KR" sz="2400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Usage </a:t>
            </a: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kern="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      Patterns</a:t>
            </a:r>
            <a:r>
              <a:rPr lang="ko-KR" altLang="en-US" sz="2400" kern="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+mn-ea"/>
              </a:rPr>
              <a:t>에 </a:t>
            </a:r>
            <a:r>
              <a:rPr lang="ko-KR" altLang="en-US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어떠한 영향을 미칠 것인가</a:t>
            </a:r>
            <a:r>
              <a:rPr lang="en-US" altLang="ko-KR" sz="2400" kern="0" spc="0" dirty="0"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</a:rPr>
              <a:t>?</a:t>
            </a:r>
            <a:endParaRPr lang="ko-KR" altLang="en-US" sz="2400" kern="0" spc="0" dirty="0">
              <a:solidFill>
                <a:schemeClr val="bg1"/>
              </a:solidFill>
              <a:effectLst/>
              <a:latin typeface="+mn-ea"/>
            </a:endParaRPr>
          </a:p>
          <a:p>
            <a:endParaRPr lang="en-US" altLang="ko-KR" sz="2400" dirty="0">
              <a:solidFill>
                <a:schemeClr val="bg1"/>
              </a:solidFill>
              <a:latin typeface="+mj-lt"/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F15CA-D67B-4F84-AFD0-52DC014FDBA0}"/>
              </a:ext>
            </a:extLst>
          </p:cNvPr>
          <p:cNvSpPr txBox="1"/>
          <p:nvPr/>
        </p:nvSpPr>
        <p:spPr>
          <a:xfrm>
            <a:off x="9192904" y="5326125"/>
            <a:ext cx="2909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cf</a:t>
            </a:r>
            <a:r>
              <a:rPr lang="en-US" altLang="ko-KR" dirty="0">
                <a:latin typeface="+mn-ea"/>
              </a:rPr>
              <a:t>) CA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(Conversational Agents) : Voice User Interface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를 고려하여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시각장애자들에게 새로운 기회를 제공하는 도구</a:t>
            </a:r>
          </a:p>
          <a:p>
            <a:r>
              <a:rPr lang="ko-KR" altLang="en-US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90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7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7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6" name="Group 75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77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Oval 79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81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AE4C52-CA28-4CBA-8682-C074A12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2" y="138154"/>
            <a:ext cx="4651076" cy="1951075"/>
          </a:xfrm>
          <a:noFill/>
        </p:spPr>
        <p:txBody>
          <a:bodyPr anchor="t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2.1. Method : Participants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A6CD2-6CCF-4D56-AAAA-95AF9C12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947" y="174893"/>
            <a:ext cx="7098927" cy="2461116"/>
          </a:xfrm>
          <a:noFill/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모바일 디바이스의 스크린 리더를 사용한 경험이 있는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시각장애인들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-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나이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: 27~58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세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(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평균나이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43.7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세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표준편차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11.6)</a:t>
            </a: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kern="0" spc="0" dirty="0" err="1">
                <a:solidFill>
                  <a:schemeClr val="bg1"/>
                </a:solidFill>
                <a:effectLst/>
                <a:latin typeface="+mn-ea"/>
              </a:rPr>
              <a:t>cf</a:t>
            </a:r>
            <a:r>
              <a:rPr lang="en-US" altLang="ko-KR" sz="2000" kern="0" spc="0" dirty="0">
                <a:solidFill>
                  <a:schemeClr val="bg1"/>
                </a:solidFill>
                <a:effectLst/>
                <a:latin typeface="+mn-ea"/>
              </a:rPr>
              <a:t>) </a:t>
            </a:r>
            <a:r>
              <a:rPr lang="ko-KR" altLang="en-US" sz="2000" kern="0" spc="0" dirty="0" err="1">
                <a:solidFill>
                  <a:schemeClr val="bg1"/>
                </a:solidFill>
                <a:effectLst/>
                <a:latin typeface="+mn-ea"/>
              </a:rPr>
              <a:t>해뜰폰</a:t>
            </a:r>
            <a:r>
              <a:rPr lang="ko-KR" altLang="en-US" sz="2000" kern="0" spc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en-US" altLang="ko-KR" sz="2000" kern="0" spc="0" dirty="0">
                <a:solidFill>
                  <a:schemeClr val="bg1"/>
                </a:solidFill>
                <a:effectLst/>
                <a:latin typeface="+mn-ea"/>
              </a:rPr>
              <a:t>: </a:t>
            </a:r>
            <a:r>
              <a:rPr lang="ko-KR" altLang="en-US" sz="2000" kern="0" spc="0" dirty="0">
                <a:solidFill>
                  <a:schemeClr val="bg1"/>
                </a:solidFill>
                <a:effectLst/>
                <a:latin typeface="+mn-ea"/>
              </a:rPr>
              <a:t> 시각장애인용 맞춤 스크린리더 폰</a:t>
            </a:r>
          </a:p>
          <a:p>
            <a:pPr marL="0" indent="0">
              <a:buNone/>
            </a:pP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70" name="Straight Connector 9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_x273280944" descr="스크린샷이(가) 표시된 사진&#10;&#10;자동 생성된 설명">
            <a:extLst>
              <a:ext uri="{FF2B5EF4-FFF2-40B4-BE49-F238E27FC236}">
                <a16:creationId xmlns:a16="http://schemas.microsoft.com/office/drawing/2014/main" id="{8DBD806F-10C4-4C53-826F-6CE0B301A6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r="-2" b="-2"/>
          <a:stretch/>
        </p:blipFill>
        <p:spPr bwMode="auto">
          <a:xfrm>
            <a:off x="26718" y="2818992"/>
            <a:ext cx="12162234" cy="40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720C736-5468-4154-8C1E-52D82D2A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6998" y="3429000"/>
            <a:ext cx="20737567" cy="47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1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006F82-50D2-401C-BE85-FFEA1C196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34F32-09B4-47B4-B550-1F1CE3D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81959-4C2A-43BA-8C83-11E748D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5BD03E-6111-486E-A44E-13DE7D69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EAC14A-07C6-4D53-B462-9F09A96B7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EE382AD-4EFB-4F1D-87D8-BBAFF1A14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9C3030-DD76-46ED-8C3D-5E6B155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4AC63-66CE-4E5C-9DAF-71E4E0C0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4276B0-1AE1-4BAA-A117-B59701260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AE4C52-CA28-4CBA-8682-C074A12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0" y="46346"/>
            <a:ext cx="5867716" cy="1661002"/>
          </a:xfrm>
          <a:noFill/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2.2. Method : Apparatus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ECCE4-3046-4A76-B4C0-767A625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F309B0-04E5-4883-9605-1364452C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1AE0B5-579B-4455-9159-4E4F0A8CC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011DD2-D339-42A2-B916-5E9494D4A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43332E-2051-4B76-BC37-83CA62919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80359C-87A2-4B25-838D-8F833616F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96F20E2-F42F-4B71-8BC5-478533FE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039184-A11C-46AE-854D-8B229443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2F1956-BECA-4651-82AD-00D7D7F59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3F1C39C-42B5-430D-84F0-7018DD01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7D71D2-799A-4C6D-AD0E-D7BCF15E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9B72C0-DA11-4A2F-BADC-5BD946CFD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2DF3A10-1907-493C-B826-4BBD71726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0" r="10454" b="3"/>
          <a:stretch/>
        </p:blipFill>
        <p:spPr>
          <a:xfrm>
            <a:off x="6879396" y="276013"/>
            <a:ext cx="4418974" cy="543151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219C598-7B69-490E-97B6-4E4DC496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62055" y="850149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504F69-53C8-4088-9C6A-56FFDA33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5EDE870-C63A-4D06-A144-9652B7D8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B714C2-8F44-4A42-BA66-2516AFA81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44F522-4E10-42B1-840D-5959A963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A6CD2-6CCF-4D56-AAAA-95AF9C12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59" y="2261305"/>
            <a:ext cx="6000693" cy="3948859"/>
          </a:xfrm>
          <a:noFill/>
        </p:spPr>
        <p:txBody>
          <a:bodyPr anchor="t">
            <a:normAutofit fontScale="77500" lnSpcReduction="20000"/>
          </a:bodyPr>
          <a:lstStyle/>
          <a:p>
            <a:pPr marL="0" indent="0" fontAlgn="base" latinLnBrk="0">
              <a:buNone/>
            </a:pPr>
            <a:r>
              <a:rPr lang="ko-KR" altLang="en-US" sz="3200" b="1" u="sng" dirty="0">
                <a:solidFill>
                  <a:schemeClr val="bg1"/>
                </a:solidFill>
                <a:latin typeface="+mn-ea"/>
              </a:rPr>
              <a:t>제품 선택 이유</a:t>
            </a:r>
            <a:endParaRPr lang="en-US" altLang="ko-KR" sz="3200" b="1" u="sng" dirty="0">
              <a:solidFill>
                <a:schemeClr val="bg1"/>
              </a:solidFill>
              <a:latin typeface="+mn-ea"/>
            </a:endParaRPr>
          </a:p>
          <a:p>
            <a:pPr marL="0" indent="0" fontAlgn="base" latinLnBrk="0">
              <a:buNone/>
            </a:pPr>
            <a:endParaRPr lang="en-US" altLang="ko-KR" sz="3200" dirty="0">
              <a:solidFill>
                <a:schemeClr val="bg1"/>
              </a:solidFill>
              <a:latin typeface="+mn-ea"/>
            </a:endParaRPr>
          </a:p>
          <a:p>
            <a:pPr marL="514350" indent="-514350" fontAlgn="base" latinLnBrk="0">
              <a:buAutoNum type="arabicParenR"/>
            </a:pPr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다른 </a:t>
            </a:r>
            <a:r>
              <a:rPr lang="en-US" altLang="ko-KR" sz="3200" dirty="0">
                <a:solidFill>
                  <a:schemeClr val="bg1"/>
                </a:solidFill>
                <a:latin typeface="+mn-ea"/>
              </a:rPr>
              <a:t>CA</a:t>
            </a:r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들과는 달리 이 제품은 </a:t>
            </a:r>
            <a:endParaRPr lang="en-US" altLang="ko-KR" sz="3200" dirty="0">
              <a:solidFill>
                <a:schemeClr val="bg1"/>
              </a:solidFill>
              <a:latin typeface="+mn-ea"/>
            </a:endParaRPr>
          </a:p>
          <a:p>
            <a:pPr marL="0" indent="0" fontAlgn="base" latinLnBrk="0">
              <a:buNone/>
            </a:pPr>
            <a:r>
              <a:rPr lang="en-US" altLang="ko-KR" sz="32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3200" dirty="0">
                <a:solidFill>
                  <a:schemeClr val="bg1"/>
                </a:solidFill>
                <a:latin typeface="+mn-ea"/>
              </a:rPr>
              <a:t>속도조절 기능지원 </a:t>
            </a:r>
            <a:endParaRPr lang="en-US" altLang="ko-KR" sz="32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3200" kern="0" dirty="0">
                <a:solidFill>
                  <a:schemeClr val="bg1"/>
                </a:solidFill>
                <a:latin typeface="+mn-ea"/>
              </a:rPr>
              <a:t>2) </a:t>
            </a:r>
            <a:r>
              <a:rPr lang="ko-KR" altLang="en-US" sz="3200" kern="0" spc="0" dirty="0">
                <a:solidFill>
                  <a:schemeClr val="bg1"/>
                </a:solidFill>
                <a:effectLst/>
                <a:latin typeface="+mn-ea"/>
              </a:rPr>
              <a:t>날씨 예보</a:t>
            </a:r>
            <a:r>
              <a:rPr lang="en-US" altLang="ko-KR" sz="3200" kern="0" spc="0" dirty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3200" kern="0" spc="0" dirty="0">
                <a:solidFill>
                  <a:schemeClr val="bg1"/>
                </a:solidFill>
                <a:effectLst/>
                <a:latin typeface="+mn-ea"/>
              </a:rPr>
              <a:t>음악재생</a:t>
            </a:r>
            <a:r>
              <a:rPr lang="en-US" altLang="ko-KR" sz="3200" kern="0" spc="0" dirty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3200" kern="0" spc="0" dirty="0">
                <a:solidFill>
                  <a:schemeClr val="bg1"/>
                </a:solidFill>
                <a:effectLst/>
                <a:latin typeface="+mn-ea"/>
              </a:rPr>
              <a:t>잡담 등의 </a:t>
            </a:r>
            <a:endParaRPr lang="en-US" altLang="ko-KR" sz="32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ko-KR" altLang="en-US" sz="3200" kern="0" spc="0" dirty="0">
                <a:solidFill>
                  <a:schemeClr val="bg1"/>
                </a:solidFill>
                <a:effectLst/>
                <a:latin typeface="+mn-ea"/>
              </a:rPr>
              <a:t>    기능지원 </a:t>
            </a:r>
            <a:endParaRPr lang="en-US" altLang="ko-KR" sz="32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900" dirty="0">
                <a:solidFill>
                  <a:schemeClr val="bg1"/>
                </a:solidFill>
              </a:rPr>
              <a:t>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0C736-5468-4154-8C1E-52D82D2A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6998" y="3429000"/>
            <a:ext cx="20737567" cy="47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B9CEC0-1C78-454A-A740-44641E5F4D79}"/>
              </a:ext>
            </a:extLst>
          </p:cNvPr>
          <p:cNvSpPr txBox="1"/>
          <p:nvPr/>
        </p:nvSpPr>
        <p:spPr>
          <a:xfrm>
            <a:off x="6696554" y="6049466"/>
            <a:ext cx="5295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 latinLnBrk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네이버가 개발한 인공지능 스피커 클로버 웨이브 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28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FED0D69-E6B9-492B-BD5A-1240229A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56390" y="850149"/>
            <a:ext cx="304800" cy="429768"/>
            <a:chOff x="215328" y="-46937"/>
            <a:chExt cx="304800" cy="2773841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7C24B3-51A8-498B-8982-0674499F2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01891B9-DBE9-4307-95A8-8DC5F7F2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7DA2285-475D-4EAF-9A41-103CC1E26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BA1D1C0-1FF7-42FB-8276-2CC96FA6A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70F3451-3745-4623-BFBF-15E642F42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AC4BDD2-181B-42A5-A5ED-A95160C22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CC06F8D-A43F-4E09-B0E0-E69A5B6A1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EE99244-EA95-4715-A9ED-61E7F4DC0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23A2131-3259-4952-9260-68D0047EB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51D71A-6FC1-4F7F-A9A7-2BDEBD97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155F16A-8D27-4715-A0CE-289DC197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AE4C52-CA28-4CBA-8682-C074A12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" y="-1525015"/>
            <a:ext cx="5867716" cy="3050025"/>
          </a:xfrm>
          <a:noFill/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2.3. Method : Procedure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A6CD2-6CCF-4D56-AAAA-95AF9C12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867720" cy="2181933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ko-KR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1800">
                <a:solidFill>
                  <a:schemeClr val="bg1"/>
                </a:solidFill>
              </a:rPr>
              <a:t> </a:t>
            </a:r>
            <a:endParaRPr lang="en-US" altLang="ko-KR" sz="18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0C736-5468-4154-8C1E-52D82D2A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6998" y="3429000"/>
            <a:ext cx="20737567" cy="47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141A86-8F9F-42B9-81D2-5B152C1DBAD0}"/>
              </a:ext>
            </a:extLst>
          </p:cNvPr>
          <p:cNvSpPr/>
          <p:nvPr/>
        </p:nvSpPr>
        <p:spPr>
          <a:xfrm>
            <a:off x="0" y="1626609"/>
            <a:ext cx="12192000" cy="6195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60000"/>
              </a:lnSpc>
              <a:spcAft>
                <a:spcPts val="600"/>
              </a:spcAft>
              <a:buFontTx/>
              <a:buChar char="-"/>
            </a:pP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총 </a:t>
            </a: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20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일 간의 평가가 끝난 후</a:t>
            </a: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▲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전반적 사용 만족도</a:t>
            </a:r>
            <a:endParaRPr lang="en-US" altLang="ko-KR" kern="0" dirty="0">
              <a:solidFill>
                <a:schemeClr val="bg1"/>
              </a:solidFill>
              <a:latin typeface="+mn-ea"/>
            </a:endParaRP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   ▲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실효성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▲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편리성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▲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친숙성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▲익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숙함 등의 지표를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   7-point Likert scale 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설문조사진행</a:t>
            </a:r>
            <a:endParaRPr lang="en-US" altLang="ko-KR" kern="0" dirty="0">
              <a:solidFill>
                <a:schemeClr val="bg1"/>
              </a:solidFill>
              <a:latin typeface="+mn-ea"/>
            </a:endParaRP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endParaRPr lang="en-US" altLang="ko-KR" kern="0" dirty="0">
              <a:solidFill>
                <a:schemeClr val="bg1"/>
              </a:solidFill>
              <a:latin typeface="+mn-ea"/>
            </a:endParaRP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또한 참여자 모두 </a:t>
            </a: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25~60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분 간의 인터뷰 진행</a:t>
            </a:r>
            <a:endParaRPr lang="en-US" altLang="ko-KR" kern="0" dirty="0">
              <a:solidFill>
                <a:schemeClr val="bg1"/>
              </a:solidFill>
              <a:latin typeface="+mn-ea"/>
            </a:endParaRPr>
          </a:p>
          <a:p>
            <a:pPr marL="285750" indent="-285750" fontAlgn="base" latinLnBrk="0">
              <a:lnSpc>
                <a:spcPct val="160000"/>
              </a:lnSpc>
              <a:spcAft>
                <a:spcPts val="600"/>
              </a:spcAft>
              <a:buFontTx/>
              <a:buChar char="-"/>
            </a:pPr>
            <a:endParaRPr lang="en-US" altLang="ko-KR" kern="0" dirty="0">
              <a:solidFill>
                <a:schemeClr val="bg1"/>
              </a:solidFill>
              <a:latin typeface="+mn-ea"/>
            </a:endParaRPr>
          </a:p>
          <a:p>
            <a:pPr marL="285750" indent="-285750" fontAlgn="base" latinLnBrk="0">
              <a:lnSpc>
                <a:spcPct val="160000"/>
              </a:lnSpc>
              <a:spcAft>
                <a:spcPts val="600"/>
              </a:spcAft>
              <a:buFontTx/>
              <a:buChar char="-"/>
            </a:pP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인터뷰 내용은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▲</a:t>
            </a:r>
            <a:r>
              <a:rPr lang="en-US" altLang="ko-KR" kern="0" spc="0" dirty="0">
                <a:solidFill>
                  <a:schemeClr val="bg1"/>
                </a:solidFill>
                <a:effectLst/>
                <a:latin typeface="+mn-ea"/>
              </a:rPr>
              <a:t>speech rate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▲기존에 본인들이 쓰던 </a:t>
            </a:r>
            <a:endParaRPr lang="en-US" altLang="ko-KR" kern="0" dirty="0">
              <a:solidFill>
                <a:schemeClr val="bg1"/>
              </a:solidFill>
              <a:latin typeface="+mn-ea"/>
            </a:endParaRPr>
          </a:p>
          <a:p>
            <a:pPr lvl="1" fontAlgn="base" latinLnBrk="0">
              <a:lnSpc>
                <a:spcPct val="160000"/>
              </a:lnSpc>
              <a:spcAft>
                <a:spcPts val="600"/>
              </a:spcAft>
            </a:pP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Screen reader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CA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와의 차이점 </a:t>
            </a: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▲본 평가를 하면서 </a:t>
            </a:r>
            <a:endParaRPr lang="en-US" altLang="ko-KR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lvl="1" fontAlgn="base" latinLnBrk="0">
              <a:lnSpc>
                <a:spcPct val="160000"/>
              </a:lnSpc>
              <a:spcAft>
                <a:spcPts val="600"/>
              </a:spcAft>
            </a:pPr>
            <a:r>
              <a:rPr lang="ko-KR" altLang="en-US" kern="0" spc="0" dirty="0">
                <a:solidFill>
                  <a:schemeClr val="bg1"/>
                </a:solidFill>
                <a:effectLst/>
                <a:latin typeface="+mn-ea"/>
              </a:rPr>
              <a:t>본인들이 느꼈던 점 및 개선방안 등으로 이뤄짐</a:t>
            </a:r>
            <a:endParaRPr lang="en-US" altLang="ko-KR" kern="0" dirty="0">
              <a:solidFill>
                <a:schemeClr val="bg1"/>
              </a:solidFill>
              <a:latin typeface="+mn-ea"/>
            </a:endParaRP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BEA5179-A403-4CF4-A05F-9511B0B0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380" y="379555"/>
            <a:ext cx="16414149" cy="47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34233-FE6E-4D3A-BE98-5CEE677C3BAB}"/>
              </a:ext>
            </a:extLst>
          </p:cNvPr>
          <p:cNvSpPr txBox="1"/>
          <p:nvPr/>
        </p:nvSpPr>
        <p:spPr>
          <a:xfrm>
            <a:off x="6361661" y="4562103"/>
            <a:ext cx="5108369" cy="151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Default-rate :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4.72 SPS (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한국인 평균 </a:t>
            </a: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: 4.82SPS) </a:t>
            </a: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Fast – rate :</a:t>
            </a:r>
            <a:r>
              <a:rPr lang="ko-KR" altLang="en-US" kern="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7.22 SPS </a:t>
            </a:r>
          </a:p>
          <a:p>
            <a:pPr fontAlgn="base" latinLnBrk="0">
              <a:lnSpc>
                <a:spcPct val="160000"/>
              </a:lnSpc>
              <a:spcAft>
                <a:spcPts val="600"/>
              </a:spcAft>
            </a:pPr>
            <a:r>
              <a:rPr lang="en-US" altLang="ko-KR" kern="0" dirty="0" err="1">
                <a:solidFill>
                  <a:schemeClr val="bg1"/>
                </a:solidFill>
                <a:latin typeface="+mn-ea"/>
              </a:rPr>
              <a:t>cf</a:t>
            </a:r>
            <a:r>
              <a:rPr lang="en-US" altLang="ko-KR" kern="0" dirty="0">
                <a:solidFill>
                  <a:schemeClr val="bg1"/>
                </a:solidFill>
                <a:latin typeface="+mn-ea"/>
              </a:rPr>
              <a:t>) SPS : Syllable Per Sentence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C50479-6B59-474A-9349-00B69D8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815" y="451242"/>
            <a:ext cx="133644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74253816">
            <a:extLst>
              <a:ext uri="{FF2B5EF4-FFF2-40B4-BE49-F238E27FC236}">
                <a16:creationId xmlns:a16="http://schemas.microsoft.com/office/drawing/2014/main" id="{B229DC2A-41DF-465E-9D59-1132F310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005" y="1696276"/>
            <a:ext cx="5920035" cy="256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1E7A35-F9CB-4900-BD36-1F3515565136}"/>
              </a:ext>
            </a:extLst>
          </p:cNvPr>
          <p:cNvCxnSpPr>
            <a:cxnSpLocks/>
          </p:cNvCxnSpPr>
          <p:nvPr/>
        </p:nvCxnSpPr>
        <p:spPr>
          <a:xfrm flipH="1">
            <a:off x="5959002" y="1626609"/>
            <a:ext cx="19662" cy="5093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1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69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71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Group 73">
            <a:extLst>
              <a:ext uri="{FF2B5EF4-FFF2-40B4-BE49-F238E27FC236}">
                <a16:creationId xmlns:a16="http://schemas.microsoft.com/office/drawing/2014/main" id="{2EEEBBCF-2738-42F5-ABD6-988176026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FC0AF3-A22A-4B9E-9BBE-06CEA5C6C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3F06202-3837-419A-A87F-1DC63E427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8807D28-5DC1-4DAA-AE26-C6ECB3736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3AE51F5-8D05-42B8-AB92-06F38F330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A1E4EBF-44BC-4352-B089-A5147758F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9B4D6D7-8203-4D69-A752-16AB700D7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AE4C52-CA28-4CBA-8682-C074A12A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2584"/>
            <a:ext cx="5867716" cy="1488835"/>
          </a:xfrm>
          <a:noFill/>
        </p:spPr>
        <p:txBody>
          <a:bodyPr anchor="b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2.4. Method : Data Analysis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A6CD2-6CCF-4D56-AAAA-95AF9C12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6" y="2475495"/>
            <a:ext cx="4885373" cy="3090669"/>
          </a:xfrm>
          <a:noFill/>
        </p:spPr>
        <p:txBody>
          <a:bodyPr anchor="t">
            <a:normAutofit fontScale="32500" lnSpcReduction="20000"/>
          </a:bodyPr>
          <a:lstStyle/>
          <a:p>
            <a:pPr marL="0" indent="0">
              <a:buNone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0" indent="0" fontAlgn="base" latinLnBrk="0">
              <a:buNone/>
            </a:pPr>
            <a:r>
              <a:rPr lang="ko-KR" altLang="en-US" sz="8600" dirty="0">
                <a:solidFill>
                  <a:schemeClr val="bg1"/>
                </a:solidFill>
              </a:rPr>
              <a:t>앞선 </a:t>
            </a:r>
            <a:r>
              <a:rPr lang="en-US" altLang="ko-KR" sz="8600" dirty="0">
                <a:solidFill>
                  <a:schemeClr val="bg1"/>
                </a:solidFill>
              </a:rPr>
              <a:t>Procedure</a:t>
            </a:r>
            <a:r>
              <a:rPr lang="ko-KR" altLang="en-US" sz="8600" dirty="0">
                <a:solidFill>
                  <a:schemeClr val="bg1"/>
                </a:solidFill>
              </a:rPr>
              <a:t>에서 취합한 </a:t>
            </a:r>
            <a:endParaRPr lang="en-US" altLang="ko-KR" sz="8600" dirty="0">
              <a:solidFill>
                <a:schemeClr val="bg1"/>
              </a:solidFill>
            </a:endParaRPr>
          </a:p>
          <a:p>
            <a:pPr marL="0" indent="0" fontAlgn="base" latinLnBrk="0">
              <a:buNone/>
            </a:pPr>
            <a:r>
              <a:rPr lang="ko-KR" altLang="en-US" sz="8600" dirty="0">
                <a:solidFill>
                  <a:schemeClr val="bg1"/>
                </a:solidFill>
              </a:rPr>
              <a:t>인터뷰를 토대로 </a:t>
            </a:r>
            <a:r>
              <a:rPr lang="en-US" altLang="ko-KR" sz="8600" dirty="0">
                <a:solidFill>
                  <a:schemeClr val="bg1"/>
                </a:solidFill>
              </a:rPr>
              <a:t> 9</a:t>
            </a:r>
            <a:r>
              <a:rPr lang="ko-KR" altLang="en-US" sz="8600" dirty="0">
                <a:solidFill>
                  <a:schemeClr val="bg1"/>
                </a:solidFill>
              </a:rPr>
              <a:t>개의 </a:t>
            </a:r>
            <a:endParaRPr lang="en-US" altLang="ko-KR" sz="8600" dirty="0">
              <a:solidFill>
                <a:schemeClr val="bg1"/>
              </a:solidFill>
            </a:endParaRPr>
          </a:p>
          <a:p>
            <a:pPr marL="0" indent="0" fontAlgn="base" latinLnBrk="0">
              <a:buNone/>
            </a:pPr>
            <a:r>
              <a:rPr lang="en-US" altLang="ko-KR" sz="8600" dirty="0">
                <a:solidFill>
                  <a:schemeClr val="bg1"/>
                </a:solidFill>
              </a:rPr>
              <a:t>main Theme</a:t>
            </a:r>
            <a:r>
              <a:rPr lang="ko-KR" altLang="en-US" sz="8600" dirty="0">
                <a:solidFill>
                  <a:schemeClr val="bg1"/>
                </a:solidFill>
              </a:rPr>
              <a:t>와 </a:t>
            </a:r>
            <a:r>
              <a:rPr lang="en-US" altLang="ko-KR" sz="8600" dirty="0">
                <a:solidFill>
                  <a:schemeClr val="bg1"/>
                </a:solidFill>
              </a:rPr>
              <a:t>29</a:t>
            </a:r>
            <a:r>
              <a:rPr lang="ko-KR" altLang="en-US" sz="8600" dirty="0">
                <a:solidFill>
                  <a:schemeClr val="bg1"/>
                </a:solidFill>
              </a:rPr>
              <a:t>개의 </a:t>
            </a:r>
            <a:endParaRPr lang="en-US" altLang="ko-KR" sz="8600" dirty="0">
              <a:solidFill>
                <a:schemeClr val="bg1"/>
              </a:solidFill>
            </a:endParaRPr>
          </a:p>
          <a:p>
            <a:pPr marL="0" indent="0" fontAlgn="base" latinLnBrk="0">
              <a:buNone/>
            </a:pPr>
            <a:r>
              <a:rPr lang="en-US" altLang="ko-KR" sz="8600" dirty="0">
                <a:solidFill>
                  <a:schemeClr val="bg1"/>
                </a:solidFill>
              </a:rPr>
              <a:t>sub</a:t>
            </a:r>
            <a:r>
              <a:rPr lang="ko-KR" altLang="en-US" sz="8600" dirty="0">
                <a:solidFill>
                  <a:schemeClr val="bg1"/>
                </a:solidFill>
              </a:rPr>
              <a:t> </a:t>
            </a:r>
            <a:r>
              <a:rPr lang="en-US" altLang="ko-KR" sz="8600" dirty="0">
                <a:solidFill>
                  <a:schemeClr val="bg1"/>
                </a:solidFill>
              </a:rPr>
              <a:t>Theme</a:t>
            </a:r>
            <a:r>
              <a:rPr lang="ko-KR" altLang="en-US" sz="8600" dirty="0">
                <a:solidFill>
                  <a:schemeClr val="bg1"/>
                </a:solidFill>
              </a:rPr>
              <a:t>로 분류</a:t>
            </a:r>
            <a:endParaRPr lang="en-US" altLang="ko-KR" sz="8600" dirty="0">
              <a:solidFill>
                <a:schemeClr val="bg1"/>
              </a:solidFill>
            </a:endParaRPr>
          </a:p>
          <a:p>
            <a:pPr fontAlgn="base" latinLnBrk="0"/>
            <a:endParaRPr lang="en-US" altLang="ko-KR" sz="900" dirty="0">
              <a:solidFill>
                <a:schemeClr val="bg1"/>
              </a:solidFill>
            </a:endParaRPr>
          </a:p>
          <a:p>
            <a:pPr fontAlgn="base" latinLnBrk="0"/>
            <a:endParaRPr lang="en-US" altLang="ko-KR" sz="900" dirty="0">
              <a:solidFill>
                <a:schemeClr val="bg1"/>
              </a:solidFill>
            </a:endParaRPr>
          </a:p>
          <a:p>
            <a:pPr fontAlgn="base" latinLnBrk="0"/>
            <a:endParaRPr lang="ko-KR" altLang="en-US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900" dirty="0">
                <a:solidFill>
                  <a:schemeClr val="bg1"/>
                </a:solidFill>
              </a:rPr>
              <a:t> 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0C736-5468-4154-8C1E-52D82D2A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26998" y="3429000"/>
            <a:ext cx="20737567" cy="47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EB2BFD-A756-4E1F-B9F0-D1A7587D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0399" y="-456812"/>
            <a:ext cx="7102810" cy="12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940B16-2490-49F4-87A6-BF9E2418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298" y="-49932"/>
            <a:ext cx="129352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74255656">
            <a:extLst>
              <a:ext uri="{FF2B5EF4-FFF2-40B4-BE49-F238E27FC236}">
                <a16:creationId xmlns:a16="http://schemas.microsoft.com/office/drawing/2014/main" id="{345EC031-A92F-4EBA-8A5B-4FBE47603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37" y="106352"/>
            <a:ext cx="6601009" cy="674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2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74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6" name="Group 76">
            <a:extLst>
              <a:ext uri="{FF2B5EF4-FFF2-40B4-BE49-F238E27FC236}">
                <a16:creationId xmlns:a16="http://schemas.microsoft.com/office/drawing/2014/main" id="{2EEEBBCF-2738-42F5-ABD6-988176026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BFC0AF3-A22A-4B9E-9BBE-06CEA5C6C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3F06202-3837-419A-A87F-1DC63E427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8807D28-5DC1-4DAA-AE26-C6ECB3736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3AE51F5-8D05-42B8-AB92-06F38F330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1E4EBF-44BC-4352-B089-A5147758F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9B4D6D7-8203-4D69-A752-16AB700D7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8B1A43-F0F0-42DD-9146-75801E1E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04" y="-2012531"/>
            <a:ext cx="5001219" cy="3768079"/>
          </a:xfrm>
          <a:noFill/>
        </p:spPr>
        <p:txBody>
          <a:bodyPr anchor="b">
            <a:normAutofit/>
          </a:bodyPr>
          <a:lstStyle/>
          <a:p>
            <a:pPr fontAlgn="base" latinLnBrk="0">
              <a:spcBef>
                <a:spcPts val="0"/>
              </a:spcBef>
            </a:pPr>
            <a:r>
              <a:rPr lang="en-US" altLang="ko-KR" sz="3200" kern="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en-US" altLang="ko-KR" sz="3200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.1. </a:t>
            </a:r>
            <a:r>
              <a:rPr lang="en-US" altLang="ko-KR" sz="3200" b="1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DISCUSSION AND DESIGN IMPLICATIONS</a:t>
            </a:r>
            <a:br>
              <a:rPr lang="en-US" altLang="ko-KR" sz="3200" b="1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en-US" altLang="ko-KR" sz="3200" b="1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 : Should Conversational </a:t>
            </a:r>
            <a:r>
              <a:rPr lang="en-US" altLang="ko-KR" sz="3200" b="1" kern="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Agents Speak Fast?</a:t>
            </a:r>
            <a:endParaRPr lang="en-US" altLang="ko-KR" sz="3200" kern="0" spc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37" name="Rectangle 84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86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9" name="Rectangle 92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94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Group 100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1116028"/>
            <a:ext cx="304800" cy="429768"/>
            <a:chOff x="215328" y="-46937"/>
            <a:chExt cx="304800" cy="277384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D3E6578-87C3-4ABB-8A48-CE5F0BC3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05" y="1901124"/>
            <a:ext cx="6623419" cy="4869360"/>
          </a:xfrm>
          <a:noFill/>
        </p:spPr>
        <p:txBody>
          <a:bodyPr anchor="t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▲</a:t>
            </a:r>
            <a:r>
              <a:rPr lang="ko-KR" altLang="en-US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</a:t>
            </a:r>
            <a:r>
              <a:rPr lang="ko-KR" altLang="en-US" sz="1800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전반적으로 기본 속도가 더 호응도가 좋았음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endParaRPr lang="ko-KR" altLang="en-US" sz="1800" b="0" dirty="0">
              <a:solidFill>
                <a:schemeClr val="bg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▲</a:t>
            </a:r>
            <a:r>
              <a:rPr lang="ko-KR" altLang="en-US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결과에 대한 원인 </a:t>
            </a:r>
            <a:r>
              <a:rPr lang="en-US" altLang="ko-KR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기본적으로 무슨 말 하는지 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	           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이해가능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	       2)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가족의 영향</a:t>
            </a:r>
            <a:endParaRPr lang="ko-KR" altLang="en-US" sz="1800" b="0" dirty="0">
              <a:solidFill>
                <a:schemeClr val="bg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▲</a:t>
            </a:r>
            <a:r>
              <a:rPr lang="ko-KR" altLang="en-US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결과에 대한 </a:t>
            </a:r>
            <a:r>
              <a:rPr lang="en-US" altLang="ko-KR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 :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양방향 소통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screen reader(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단  방향 소통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과 다르기에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 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디자인 설계에 있어서 중요한 요소는 유저와의 관계 형성에 중점을 둬야 함을 제시  </a:t>
            </a:r>
            <a:endParaRPr lang="en-US" altLang="ko-KR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(∵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인터뷰 결과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대부분의 유저들이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desire for humanness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을 갖고 있음에 근거한 것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ko-KR" altLang="en-US" sz="1800" dirty="0">
                <a:solidFill>
                  <a:schemeClr val="bg1"/>
                </a:solidFill>
              </a:rPr>
            </a:br>
            <a:br>
              <a:rPr lang="ko-KR" altLang="en-US" sz="1800" b="0" dirty="0">
                <a:solidFill>
                  <a:schemeClr val="bg1"/>
                </a:solidFill>
                <a:effectLst/>
              </a:rPr>
            </a:br>
            <a:r>
              <a:rPr lang="en-US" altLang="ko-KR" sz="1800" b="1" i="0" u="sng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cf</a:t>
            </a:r>
            <a:r>
              <a:rPr lang="en-US" altLang="ko-KR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질문에 대한 답 </a:t>
            </a:r>
            <a:r>
              <a:rPr lang="en-US" altLang="ko-KR" sz="18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answer we suggest through the results and discussions of this study is ‘the human-like speech rate could be provided as a default for people with vision impairments.’ </a:t>
            </a:r>
            <a:endParaRPr lang="en-US" altLang="ko-KR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AA098-9285-42D6-9C4E-A3E187CF3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504" y="-1162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4255736">
            <a:extLst>
              <a:ext uri="{FF2B5EF4-FFF2-40B4-BE49-F238E27FC236}">
                <a16:creationId xmlns:a16="http://schemas.microsoft.com/office/drawing/2014/main" id="{672FE24E-1BE6-4993-8FD4-436EEF2B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81" y="364826"/>
            <a:ext cx="5070416" cy="29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628FE12-368C-4AE8-A3D1-2F5ECE37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504" y="3343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1" name="_x274256376">
            <a:extLst>
              <a:ext uri="{FF2B5EF4-FFF2-40B4-BE49-F238E27FC236}">
                <a16:creationId xmlns:a16="http://schemas.microsoft.com/office/drawing/2014/main" id="{0785928A-73F8-4183-B42F-A82338BCC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51" y="3624863"/>
            <a:ext cx="5029345" cy="283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61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Rectangle 6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5" name="Rectangle 7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56" name="Group 73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08B1A43-F0F0-42DD-9146-75801E1E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" y="-5417"/>
            <a:ext cx="9734676" cy="1039187"/>
          </a:xfrm>
          <a:noFill/>
        </p:spPr>
        <p:txBody>
          <a:bodyPr anchor="t">
            <a:normAutofit fontScale="90000"/>
          </a:bodyPr>
          <a:lstStyle/>
          <a:p>
            <a:pPr fontAlgn="base" latinLnBrk="0">
              <a:spcBef>
                <a:spcPts val="0"/>
              </a:spcBef>
            </a:pPr>
            <a:r>
              <a:rPr lang="en-US" altLang="ko-KR" sz="3200" kern="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en-US" altLang="ko-KR" sz="3200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.2. </a:t>
            </a:r>
            <a:r>
              <a:rPr lang="en-US" altLang="ko-KR" sz="3200" b="1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DISCUSSION AND DESIGN IMPLICATIONS</a:t>
            </a:r>
            <a:br>
              <a:rPr lang="en-US" altLang="ko-KR" sz="3200" b="1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lang="en-US" altLang="ko-KR" sz="3200" b="1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   : </a:t>
            </a:r>
            <a:r>
              <a:rPr lang="en-US" altLang="ko-KR" sz="2400" b="1" i="0" u="none" strike="noStrike" dirty="0">
                <a:solidFill>
                  <a:schemeClr val="bg1"/>
                </a:solidFill>
                <a:effectLst/>
                <a:latin typeface="+mn-ea"/>
                <a:ea typeface="+mn-ea"/>
              </a:rPr>
              <a:t>Speech Rate as a CA Design Element </a:t>
            </a:r>
            <a:br>
              <a:rPr lang="en-US" altLang="ko-KR" sz="3000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br>
              <a:rPr lang="ko-KR" altLang="en-US" sz="3000" kern="0" spc="0" dirty="0"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endParaRPr lang="en-US" altLang="ko-KR" sz="3000" kern="0" spc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D3E6578-87C3-4ABB-8A48-CE5F0BC3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58" y="852922"/>
            <a:ext cx="11704343" cy="5138492"/>
          </a:xfrm>
          <a:noFill/>
        </p:spPr>
        <p:txBody>
          <a:bodyPr anchor="t">
            <a:normAutofit fontScale="25000" lnSpcReduction="20000"/>
          </a:bodyPr>
          <a:lstStyle/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400" b="1" u="sng" kern="0" spc="0" dirty="0">
                <a:solidFill>
                  <a:schemeClr val="bg1"/>
                </a:solidFill>
                <a:effectLst/>
                <a:latin typeface="+mn-ea"/>
              </a:rPr>
              <a:t>▲</a:t>
            </a:r>
            <a:r>
              <a:rPr lang="ko-KR" altLang="en-US" sz="6400" b="1" u="sng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인터뷰 취합 결과</a:t>
            </a:r>
            <a:r>
              <a:rPr lang="en-US" altLang="ko-KR" sz="6400" b="1" u="sng" kern="0" dirty="0">
                <a:solidFill>
                  <a:schemeClr val="bg1"/>
                </a:solidFill>
                <a:latin typeface="함초롬바탕" panose="02030604000101010101" pitchFamily="18" charset="-127"/>
              </a:rPr>
              <a:t> :</a:t>
            </a:r>
            <a:r>
              <a:rPr lang="en-US" altLang="ko-KR" sz="6400" kern="0" dirty="0">
                <a:solidFill>
                  <a:schemeClr val="bg1"/>
                </a:solidFill>
                <a:latin typeface="함초롬바탕" panose="02030604000101010101" pitchFamily="18" charset="-127"/>
              </a:rPr>
              <a:t>  1) </a:t>
            </a:r>
            <a:r>
              <a:rPr lang="ko-KR" altLang="en-US" sz="6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사용자들은 상황과 컨텐츠에 따라 다른 속도와 억양으로 말하기를 원함</a:t>
            </a: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</a:pPr>
            <a:endParaRPr lang="ko-KR" altLang="en-US" sz="6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400" kern="0" dirty="0">
                <a:solidFill>
                  <a:schemeClr val="bg1"/>
                </a:solidFill>
                <a:latin typeface="함초롬바탕" panose="02030604000101010101" pitchFamily="18" charset="-127"/>
              </a:rPr>
              <a:t>		 ex)</a:t>
            </a:r>
            <a:r>
              <a:rPr lang="en-US" altLang="ko-KR" sz="6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6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상황 </a:t>
            </a:r>
            <a:r>
              <a:rPr lang="en-US" altLang="ko-KR" sz="6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: </a:t>
            </a:r>
            <a:r>
              <a:rPr lang="ko-KR" altLang="en-US" sz="6400" kern="0" spc="0" dirty="0">
                <a:solidFill>
                  <a:schemeClr val="bg1"/>
                </a:solidFill>
                <a:effectLst/>
                <a:latin typeface="+mn-ea"/>
              </a:rPr>
              <a:t>▲</a:t>
            </a:r>
            <a:r>
              <a:rPr lang="ko-KR" altLang="en-US" sz="6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잠에서 깬 직후 </a:t>
            </a:r>
            <a:r>
              <a:rPr lang="ko-KR" altLang="en-US" sz="6400" kern="0" spc="0" dirty="0">
                <a:solidFill>
                  <a:schemeClr val="bg1"/>
                </a:solidFill>
                <a:effectLst/>
                <a:latin typeface="+mn-ea"/>
              </a:rPr>
              <a:t>▲</a:t>
            </a:r>
            <a:r>
              <a:rPr lang="ko-KR" altLang="en-US" sz="64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외출준비 할 때는 </a:t>
            </a:r>
            <a:r>
              <a:rPr lang="ko-KR" altLang="en-US" sz="6400" b="1" i="1" u="sng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</a:rPr>
              <a:t>빠르게</a:t>
            </a:r>
            <a:endParaRPr lang="en-US" altLang="ko-KR" sz="6400" b="1" i="1" u="sng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6400" b="1" i="1" u="sng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400" kern="0" dirty="0">
                <a:solidFill>
                  <a:schemeClr val="bg1"/>
                </a:solidFill>
                <a:latin typeface="+mn-ea"/>
              </a:rPr>
              <a:t>   		      </a:t>
            </a:r>
            <a:r>
              <a:rPr lang="ko-KR" altLang="en-US" sz="6400" kern="0" dirty="0">
                <a:solidFill>
                  <a:schemeClr val="bg1"/>
                </a:solidFill>
                <a:latin typeface="+mn-ea"/>
              </a:rPr>
              <a:t>컨텐츠 </a:t>
            </a:r>
            <a:r>
              <a:rPr lang="en-US" altLang="ko-KR" sz="6400" kern="0" dirty="0">
                <a:solidFill>
                  <a:schemeClr val="bg1"/>
                </a:solidFill>
                <a:latin typeface="+mn-ea"/>
              </a:rPr>
              <a:t>:  </a:t>
            </a:r>
            <a:r>
              <a:rPr lang="ko-KR" altLang="en-US" sz="6400" kern="0" dirty="0">
                <a:solidFill>
                  <a:schemeClr val="bg1"/>
                </a:solidFill>
                <a:latin typeface="+mn-ea"/>
              </a:rPr>
              <a:t>뉴스와 책 등의 정보전달의 매체에서 중요함의 여부에 따라 빠르기 다르게</a:t>
            </a:r>
            <a:endParaRPr lang="en-US" altLang="ko-KR" sz="5400" kern="0" dirty="0">
              <a:solidFill>
                <a:schemeClr val="bg1"/>
              </a:solidFill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5400" kern="0" dirty="0">
              <a:solidFill>
                <a:schemeClr val="bg1"/>
              </a:solidFill>
              <a:latin typeface="+mn-ea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kern="0" dirty="0">
                <a:solidFill>
                  <a:schemeClr val="bg1"/>
                </a:solidFill>
                <a:latin typeface="+mn-ea"/>
              </a:rPr>
              <a:t>		</a:t>
            </a: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kern="0" dirty="0">
                <a:solidFill>
                  <a:schemeClr val="bg1"/>
                </a:solidFill>
                <a:latin typeface="+mn-ea"/>
              </a:rPr>
              <a:t>		    2)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▲</a:t>
            </a: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default 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속도에서는 실제 사람 ▲ 빠른 속도에서는 기계와 대화하는 것 같다</a:t>
            </a: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이에 </a:t>
            </a: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에 대한 호응</a:t>
            </a:r>
            <a:endParaRPr lang="en-US" altLang="ko-KR" sz="6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6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	   -&gt;</a:t>
            </a:r>
            <a:r>
              <a:rPr lang="ko-KR" altLang="en-US" sz="6600" kern="0" dirty="0">
                <a:solidFill>
                  <a:schemeClr val="bg1"/>
                </a:solidFill>
                <a:latin typeface="+mn-ea"/>
              </a:rPr>
              <a:t> 이를 통해 말하기의 속도가 사람의 감정에 영향을 미친다는 것을 도출 </a:t>
            </a:r>
            <a:endParaRPr lang="en-US" altLang="ko-KR" sz="6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fontAlgn="base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6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6400" dirty="0">
                <a:solidFill>
                  <a:schemeClr val="bg1"/>
                </a:solidFill>
                <a:latin typeface="Arial" panose="020B0604020202020204" pitchFamily="34" charset="0"/>
              </a:rPr>
              <a:t>		    </a:t>
            </a:r>
            <a:r>
              <a:rPr lang="en-US" altLang="ko-KR" sz="6600" kern="0" dirty="0">
                <a:solidFill>
                  <a:schemeClr val="bg1"/>
                </a:solidFill>
                <a:latin typeface="+mn-ea"/>
              </a:rPr>
              <a:t>3) </a:t>
            </a:r>
            <a:r>
              <a:rPr lang="en-US" altLang="ko-KR" sz="6600" dirty="0">
                <a:solidFill>
                  <a:schemeClr val="bg1"/>
                </a:solidFill>
              </a:rPr>
              <a:t>CA</a:t>
            </a:r>
            <a:r>
              <a:rPr lang="ko-KR" altLang="en-US" sz="6600" dirty="0">
                <a:solidFill>
                  <a:schemeClr val="bg1"/>
                </a:solidFill>
              </a:rPr>
              <a:t>들마다 고유의 특색을 원함</a:t>
            </a:r>
            <a:endParaRPr lang="en-US" altLang="ko-KR" sz="6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6400" kern="0" spc="0" dirty="0">
              <a:solidFill>
                <a:schemeClr val="bg1"/>
              </a:solidFill>
              <a:effectLst/>
              <a:latin typeface="+mn-ea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6400" kern="0" spc="0" dirty="0">
                <a:solidFill>
                  <a:schemeClr val="bg1"/>
                </a:solidFill>
                <a:effectLst/>
                <a:latin typeface="+mn-ea"/>
              </a:rPr>
              <a:t>▲ </a:t>
            </a:r>
            <a:r>
              <a:rPr lang="ko-KR" altLang="en-US" sz="64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인터뷰에 대한 </a:t>
            </a:r>
            <a:r>
              <a:rPr lang="en-US" altLang="ko-KR" sz="6400" b="1" i="0" u="sng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 :</a:t>
            </a:r>
            <a:r>
              <a:rPr lang="ko-KR" altLang="en-US" sz="6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speech rate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 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디자인의 구성요소로서 매우 중요한 것임은 틀림없음</a:t>
            </a: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하지만 이를 보다 </a:t>
            </a: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user-</a:t>
            </a: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friendly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하게 다가가기 위해서는 특정 문맥 혹은 상황에 따라 ▲</a:t>
            </a:r>
            <a:r>
              <a:rPr lang="en-US" altLang="ko-KR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tone ▲nuance ▲personality ▲form factors </a:t>
            </a: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등도 함께 고려해야함</a:t>
            </a:r>
            <a:endParaRPr lang="en-US" altLang="ko-KR" sz="64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6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을 제시</a:t>
            </a:r>
            <a:endParaRPr lang="en-US" altLang="ko-KR" sz="6400" kern="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>
              <a:spcBef>
                <a:spcPts val="0"/>
              </a:spcBef>
              <a:spcAft>
                <a:spcPts val="1600"/>
              </a:spcAft>
            </a:pPr>
            <a:endParaRPr lang="ko-KR" altLang="en-US" sz="64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ko-KR" altLang="en-US" sz="2000" b="0" dirty="0">
              <a:solidFill>
                <a:schemeClr val="bg1"/>
              </a:solidFill>
              <a:effectLst/>
            </a:endParaRPr>
          </a:p>
          <a:p>
            <a:pPr marR="0" fontAlgn="base" latinLnBrk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157" name="Rectangle 8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58" name="Group 8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9" name="Rectangle 8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0" name="Group 9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1" name="Group 9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78550E3-050D-4416-83EB-C4F0957A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307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B52140-0C73-4AE1-93E4-A57B3AD1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73" y="-1731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732500-8AF9-45EF-A5E2-4FF04B23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6" y="2070268"/>
            <a:ext cx="2466790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274256936">
            <a:extLst>
              <a:ext uri="{FF2B5EF4-FFF2-40B4-BE49-F238E27FC236}">
                <a16:creationId xmlns:a16="http://schemas.microsoft.com/office/drawing/2014/main" id="{AF795F96-C9D6-4067-BA3E-C9DFC36F8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396" y="4110660"/>
            <a:ext cx="9301269" cy="274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74E5B94-B8C9-4CDE-A6ED-E84FA1D4B593}"/>
              </a:ext>
            </a:extLst>
          </p:cNvPr>
          <p:cNvCxnSpPr>
            <a:cxnSpLocks/>
          </p:cNvCxnSpPr>
          <p:nvPr/>
        </p:nvCxnSpPr>
        <p:spPr>
          <a:xfrm flipV="1">
            <a:off x="285457" y="3072628"/>
            <a:ext cx="11322044" cy="458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46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655</Words>
  <Application>Microsoft Office PowerPoint</Application>
  <PresentationFormat>와이드스크린</PresentationFormat>
  <Paragraphs>112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함초롬바탕</vt:lpstr>
      <vt:lpstr>Arial</vt:lpstr>
      <vt:lpstr>Calibri</vt:lpstr>
      <vt:lpstr>Office 테마</vt:lpstr>
      <vt:lpstr>"Nobody Speaks that Fast!" An Empirical Study of Speech Rate in Conversational Agents for People with Vision Impairments  논문 리뷰   </vt:lpstr>
      <vt:lpstr>Category</vt:lpstr>
      <vt:lpstr>1. Questions</vt:lpstr>
      <vt:lpstr>2.1. Method : Participants </vt:lpstr>
      <vt:lpstr>2.2. Method : Apparatus</vt:lpstr>
      <vt:lpstr>2.3. Method : Procedure</vt:lpstr>
      <vt:lpstr>2.4. Method : Data Analysis </vt:lpstr>
      <vt:lpstr>3.1. DISCUSSION AND DESIGN IMPLICATIONS  : Should Conversational  Agents Speak Fast?</vt:lpstr>
      <vt:lpstr>3.2. DISCUSSION AND DESIGN IMPLICATIONS    : Speech Rate as a CA Design Element   </vt:lpstr>
      <vt:lpstr>4. LIMITATIONS AND FUTURE WORK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"Nobody Speaks that Fast!" An Empirical Study of Speech Rate in Conversational Agents for People with Vision Impairments  논문 리뷰   </dc:title>
  <dc:creator>김대현</dc:creator>
  <cp:lastModifiedBy>김대현</cp:lastModifiedBy>
  <cp:revision>8</cp:revision>
  <dcterms:created xsi:type="dcterms:W3CDTF">2020-08-06T02:38:47Z</dcterms:created>
  <dcterms:modified xsi:type="dcterms:W3CDTF">2020-08-07T01:30:00Z</dcterms:modified>
</cp:coreProperties>
</file>