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24158-6090-48F9-B08B-71D1472E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92D5D-C3E2-439E-B724-D5E1C9E82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AD3ED-B348-4C84-BAD8-F1E17963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5E534-457C-4F38-BC0B-59121A35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A9C9D-7F6D-4C2F-91C9-8660C2E2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A52DC-691B-4F87-A974-697CD288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12AD49-F3DF-4696-974F-0F1F5F6B1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E4E91-2276-4D61-B3CF-A43F48FE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0413-8BD0-4F72-B66F-BECC1A2C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1EC4B-4182-4B39-A91B-AC2A8CFD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3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182B41-1D1F-4CC2-ACF5-936226AF9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4CF281-5CFD-4FFB-86B8-C8E30BAEB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92DDB-4F3F-41D3-B13F-6BEC94CE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95B77-C052-4052-99C2-AD619891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77A7A-32CA-4616-B5C0-4D82C038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4F14-7D19-460D-9503-57C27988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C9CB3-2F36-40D2-91E5-0E74B5FE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7B9E6-6976-4E66-BA4D-3C2D6812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47678-85CC-4A1A-A440-511ABED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E4522-F34A-4588-8945-A69C9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53F2E-5C99-4710-860E-4FF7D679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668C3-6EB7-420D-9A7A-CFA43043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3F218-7DF7-4689-B31A-5823D912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30DB9-963D-4193-8BE9-63089455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9A2DD-0742-4A63-B7E1-BB6D2773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3944-BAEC-45FF-844E-BE2B3C48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F36CF-5C61-4D80-B51C-1859EFEED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CC5A6-5A58-454E-AF81-CC398EC3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8BE6F-9BE4-4735-8444-C03010A1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F9349-C244-4179-BEE4-C937ED88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97F6D-7C7B-4FDD-9441-B6F213D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8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958E-4E7B-46E8-816C-F9F5ED97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7890B-9910-4C7B-9B27-65434471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36A6D-5595-4F99-97A5-02298DE36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7FAC2-27B2-475A-9A3A-AA1A71CDE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19C501-CC53-414C-B000-5747411D3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995ACA-F88E-4119-AE26-124B048A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45B5AA-E996-45D2-934B-13D3BE1A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430196-B63C-4F42-B60D-21E67A77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B7B87-1D9A-4128-881F-1FF7C22A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03D89-FA20-4AB7-BFF1-6E5AA6C5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C9E66-C1F8-431F-88A2-526A1EDB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7BB232-B802-4F62-8120-DA41C4D2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F93DD3-5265-468C-BB69-A7B8FB8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C98B98-7555-46B9-B778-4ECA3DFE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6DC77A-5867-431F-85AC-C955B35C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9D3A9-FE3E-4B40-8A78-FB5695BE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D877B-24F2-45E3-AD4A-1E0693F28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0BCFB-CD7D-4AEE-B067-BF7F89CC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21D69-7674-4478-972B-1A400625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5E848-F461-4103-B438-95F7CEC7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2F4AE-4FAB-467F-A740-9AF54DA8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57EFA-6D75-47AD-96E2-26EA1077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649948-EFDB-4858-B3AE-2B1B50EB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C6734-5225-41C3-B05F-3A0810FB2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3787D-3BA9-4C75-BED7-70A244FC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2FF76-6C27-4CEB-A210-47527AC4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0B86B-3460-4DA3-AE74-BC93D90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3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4ADB1D-F179-4D9F-A915-CE419906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AB5B8-5896-4596-9D74-A2AD0CAD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2CB51-C72B-4B94-A29B-321274055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437A-03EB-4F73-B094-1078A2060CA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586A6-6875-4E4D-9735-7A3C9B917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BADC-3E0D-40A3-AE34-9AAF04D89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D2EF-71B9-44E6-B794-C1B62BBDF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genorhyth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2EF0C-E69B-4A4D-B38A-81876B3A4F45}"/>
              </a:ext>
            </a:extLst>
          </p:cNvPr>
          <p:cNvSpPr txBox="1"/>
          <p:nvPr/>
        </p:nvSpPr>
        <p:spPr>
          <a:xfrm>
            <a:off x="164109" y="182244"/>
            <a:ext cx="389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Solution </a:t>
            </a:r>
            <a:r>
              <a:rPr lang="en-US" altLang="ko-KR" b="1" dirty="0"/>
              <a:t>(HC</a:t>
            </a:r>
            <a:r>
              <a:rPr lang="ko-KR" altLang="en-US" b="1" dirty="0"/>
              <a:t>기획팀 의견</a:t>
            </a:r>
            <a:r>
              <a:rPr lang="en-US" altLang="ko-KR" b="1" dirty="0"/>
              <a:t>)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C5770-E4FE-458A-9F0F-FA22F70C87DD}"/>
              </a:ext>
            </a:extLst>
          </p:cNvPr>
          <p:cNvSpPr txBox="1"/>
          <p:nvPr/>
        </p:nvSpPr>
        <p:spPr>
          <a:xfrm>
            <a:off x="793283" y="828196"/>
            <a:ext cx="905247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비용</a:t>
            </a:r>
            <a:r>
              <a:rPr lang="en-US" altLang="ko-KR" dirty="0"/>
              <a:t>&amp;</a:t>
            </a:r>
            <a:r>
              <a:rPr lang="ko-KR" altLang="en-US" dirty="0"/>
              <a:t>작업효율성 고려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/>
              <a:t> </a:t>
            </a:r>
            <a:r>
              <a:rPr lang="ko-KR" altLang="en-US" b="1" dirty="0"/>
              <a:t>기존</a:t>
            </a:r>
            <a:r>
              <a:rPr lang="en-US" altLang="ko-KR" b="1" dirty="0"/>
              <a:t> RD </a:t>
            </a:r>
            <a:r>
              <a:rPr lang="ko-KR" altLang="en-US" b="1" dirty="0"/>
              <a:t>본부 제작 홍보물 활용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월까지 한시적 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지노리듬</a:t>
            </a:r>
            <a:r>
              <a:rPr lang="ko-KR" altLang="en-US" dirty="0"/>
              <a:t> </a:t>
            </a:r>
            <a:r>
              <a:rPr lang="en-US" altLang="ko-KR" dirty="0"/>
              <a:t>URL(</a:t>
            </a:r>
            <a:r>
              <a:rPr lang="en-US" altLang="ko-KR" dirty="0">
                <a:hlinkClick r:id="rId2"/>
              </a:rPr>
              <a:t>https://genorhythm.com/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세라젬</a:t>
            </a:r>
            <a:r>
              <a:rPr lang="en-US" altLang="ko-KR" dirty="0"/>
              <a:t> </a:t>
            </a:r>
            <a:r>
              <a:rPr lang="ko-KR" altLang="en-US" dirty="0"/>
              <a:t>제작 아이콘 삭제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별도 아이콘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텍스트로만 정리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72007-1B93-4536-B27E-4C534CF7E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" r="1004" b="1285"/>
          <a:stretch/>
        </p:blipFill>
        <p:spPr>
          <a:xfrm>
            <a:off x="4247244" y="2245610"/>
            <a:ext cx="1540224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9D46BE-F9A9-4317-BEC6-9B75790A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756" y="2245610"/>
            <a:ext cx="1556210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41725F-D1B4-4D8A-9C09-CBB680B2D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129" y="2245610"/>
            <a:ext cx="1528349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8BE8E8-C96B-4999-B9C9-2D72FEB5F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643" y="2245610"/>
            <a:ext cx="1514483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BFDC28-AE82-4D6F-AC4E-6B5689F30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9291" y="2245610"/>
            <a:ext cx="1520183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908876-928A-4996-BD95-2C4BF57BB8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2617" y="4492847"/>
            <a:ext cx="1531139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227D38-88D4-44C1-AC84-0D25CAA617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3756" y="4492847"/>
            <a:ext cx="1525871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02A0460-73E9-4331-820A-6AE03FD682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9117" y="4492847"/>
            <a:ext cx="1521649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394927B-E85E-422F-8AEF-555A456B3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0766" y="4492847"/>
            <a:ext cx="1519175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0BE2E32-61F2-437A-9AB3-BB53C7CD9E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59941" y="4492847"/>
            <a:ext cx="1514966" cy="216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95052AC-045D-45C0-A822-38DF187FE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69" y="2611499"/>
            <a:ext cx="2911660" cy="40413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C1A944-84B5-4EFA-B970-734CD3EB861F}"/>
              </a:ext>
            </a:extLst>
          </p:cNvPr>
          <p:cNvSpPr/>
          <p:nvPr/>
        </p:nvSpPr>
        <p:spPr>
          <a:xfrm>
            <a:off x="5645791" y="2200720"/>
            <a:ext cx="1837189" cy="23340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901C828-390F-4422-A680-73E5338B262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825229" y="3367756"/>
            <a:ext cx="1820562" cy="1264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EB5285-F3CB-4B8E-9684-4195BDC9D0D2}"/>
              </a:ext>
            </a:extLst>
          </p:cNvPr>
          <p:cNvSpPr/>
          <p:nvPr/>
        </p:nvSpPr>
        <p:spPr>
          <a:xfrm>
            <a:off x="1187666" y="3004657"/>
            <a:ext cx="498522" cy="36481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1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성욱</dc:creator>
  <cp:lastModifiedBy>황 성욱</cp:lastModifiedBy>
  <cp:revision>1</cp:revision>
  <dcterms:created xsi:type="dcterms:W3CDTF">2021-05-27T09:32:01Z</dcterms:created>
  <dcterms:modified xsi:type="dcterms:W3CDTF">2021-05-27T09:32:32Z</dcterms:modified>
</cp:coreProperties>
</file>