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6DC1-B0C2-4992-8F89-77CB203F1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Teknisk prøve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E34D-2A02-438A-8E20-65E294099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Neas </a:t>
            </a:r>
            <a:r>
              <a:rPr lang="da-DK" dirty="0" err="1"/>
              <a:t>energy</a:t>
            </a:r>
            <a:r>
              <a:rPr lang="da-DK" dirty="0"/>
              <a:t> – kim dam </a:t>
            </a:r>
            <a:r>
              <a:rPr lang="da-DK" dirty="0" err="1"/>
              <a:t>grønhøj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017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DC91-7637-429F-9FB0-060C5F50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Teknisk prøve – resultat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1C03-F7B2-4563-8740-C65A05D9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WPF Applikation</a:t>
            </a:r>
          </a:p>
          <a:p>
            <a:pPr lvl="1"/>
            <a:r>
              <a:rPr lang="da-DK" dirty="0"/>
              <a:t>Visning af distrikter med butikker og sælgere</a:t>
            </a:r>
          </a:p>
          <a:p>
            <a:pPr lvl="1"/>
            <a:r>
              <a:rPr lang="da-DK" dirty="0"/>
              <a:t>Tilknyt fra og til af sælger</a:t>
            </a:r>
          </a:p>
          <a:p>
            <a:r>
              <a:rPr lang="da-DK" dirty="0"/>
              <a:t>Micro web service – ASP.NET Web Api</a:t>
            </a:r>
          </a:p>
          <a:p>
            <a:pPr lvl="1"/>
            <a:r>
              <a:rPr lang="da-DK" dirty="0" err="1"/>
              <a:t>Datalag</a:t>
            </a:r>
            <a:r>
              <a:rPr lang="da-DK" dirty="0"/>
              <a:t>: ADO.NET </a:t>
            </a:r>
            <a:r>
              <a:rPr lang="da-DK" dirty="0" err="1"/>
              <a:t>Entity</a:t>
            </a:r>
            <a:r>
              <a:rPr lang="da-DK" dirty="0"/>
              <a:t> Framework</a:t>
            </a:r>
          </a:p>
          <a:p>
            <a:pPr lvl="1"/>
            <a:r>
              <a:rPr lang="da-DK" dirty="0" err="1"/>
              <a:t>ModelLag</a:t>
            </a:r>
            <a:endParaRPr lang="da-DK" dirty="0"/>
          </a:p>
          <a:p>
            <a:pPr lvl="1"/>
            <a:r>
              <a:rPr lang="da-DK" dirty="0"/>
              <a:t>Intern Unit test</a:t>
            </a:r>
          </a:p>
          <a:p>
            <a:r>
              <a:rPr lang="da-DK" dirty="0"/>
              <a:t>SQL Scripts</a:t>
            </a:r>
          </a:p>
          <a:p>
            <a:pPr lvl="1"/>
            <a:r>
              <a:rPr lang="da-DK" dirty="0" err="1"/>
              <a:t>Seller</a:t>
            </a:r>
            <a:r>
              <a:rPr lang="da-DK" dirty="0"/>
              <a:t>, </a:t>
            </a:r>
            <a:r>
              <a:rPr lang="da-DK" dirty="0" err="1"/>
              <a:t>District</a:t>
            </a:r>
            <a:r>
              <a:rPr lang="da-DK" dirty="0"/>
              <a:t>, Shop – relations (</a:t>
            </a:r>
            <a:r>
              <a:rPr lang="da-DK" dirty="0" err="1"/>
              <a:t>many</a:t>
            </a:r>
            <a:r>
              <a:rPr lang="da-DK" dirty="0"/>
              <a:t>-to-</a:t>
            </a:r>
            <a:r>
              <a:rPr lang="da-DK" dirty="0" err="1"/>
              <a:t>many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Stored</a:t>
            </a:r>
            <a:r>
              <a:rPr lang="da-DK" dirty="0"/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407234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513F-7FFA-45B4-BF3F-E1115F73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Teknisk prøve –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7DCA-FCA5-4F6A-A93D-2F3E65E1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GET - /</a:t>
            </a:r>
            <a:r>
              <a:rPr lang="da-DK" dirty="0" err="1"/>
              <a:t>api</a:t>
            </a:r>
            <a:r>
              <a:rPr lang="da-DK" dirty="0"/>
              <a:t>/</a:t>
            </a:r>
            <a:r>
              <a:rPr lang="da-DK" dirty="0" err="1"/>
              <a:t>district</a:t>
            </a:r>
            <a:r>
              <a:rPr lang="da-DK" dirty="0"/>
              <a:t>/                     - få alle distrikter</a:t>
            </a:r>
          </a:p>
          <a:p>
            <a:r>
              <a:rPr lang="da-DK" dirty="0"/>
              <a:t>PUT - /</a:t>
            </a:r>
            <a:r>
              <a:rPr lang="da-DK" dirty="0" err="1"/>
              <a:t>api</a:t>
            </a:r>
            <a:r>
              <a:rPr lang="da-DK" dirty="0"/>
              <a:t>/</a:t>
            </a:r>
            <a:r>
              <a:rPr lang="da-DK" dirty="0" err="1"/>
              <a:t>districtseller</a:t>
            </a:r>
            <a:r>
              <a:rPr lang="da-DK" dirty="0"/>
              <a:t>/             - Opdater sælger i </a:t>
            </a:r>
            <a:r>
              <a:rPr lang="da-DK" dirty="0" err="1"/>
              <a:t>distrukt</a:t>
            </a:r>
            <a:r>
              <a:rPr lang="da-DK" dirty="0"/>
              <a:t> (F. eks primær)</a:t>
            </a:r>
          </a:p>
          <a:p>
            <a:r>
              <a:rPr lang="da-DK" dirty="0"/>
              <a:t>POST - /</a:t>
            </a:r>
            <a:r>
              <a:rPr lang="da-DK" dirty="0" err="1"/>
              <a:t>api</a:t>
            </a:r>
            <a:r>
              <a:rPr lang="da-DK" dirty="0"/>
              <a:t>/</a:t>
            </a:r>
            <a:r>
              <a:rPr lang="da-DK" dirty="0" err="1"/>
              <a:t>districtseller</a:t>
            </a:r>
            <a:r>
              <a:rPr lang="da-DK" dirty="0"/>
              <a:t>/          - Tilknyt sælger til distrikt</a:t>
            </a:r>
          </a:p>
          <a:p>
            <a:r>
              <a:rPr lang="da-DK" dirty="0"/>
              <a:t>DELETE - /</a:t>
            </a:r>
            <a:r>
              <a:rPr lang="da-DK" dirty="0" err="1"/>
              <a:t>api</a:t>
            </a:r>
            <a:r>
              <a:rPr lang="da-DK" dirty="0"/>
              <a:t>/</a:t>
            </a:r>
            <a:r>
              <a:rPr lang="da-DK" dirty="0" err="1"/>
              <a:t>districtseller</a:t>
            </a:r>
            <a:r>
              <a:rPr lang="da-DK" dirty="0"/>
              <a:t>/       - Slet sælger fra distrikt</a:t>
            </a:r>
          </a:p>
          <a:p>
            <a:r>
              <a:rPr lang="da-DK" dirty="0"/>
              <a:t>GET - /</a:t>
            </a:r>
            <a:r>
              <a:rPr lang="da-DK" dirty="0" err="1"/>
              <a:t>api</a:t>
            </a:r>
            <a:r>
              <a:rPr lang="da-DK" dirty="0"/>
              <a:t>/</a:t>
            </a:r>
            <a:r>
              <a:rPr lang="da-DK" dirty="0" err="1"/>
              <a:t>seller</a:t>
            </a:r>
            <a:r>
              <a:rPr lang="da-DK" dirty="0"/>
              <a:t>/</a:t>
            </a:r>
            <a:r>
              <a:rPr lang="da-DK" dirty="0" err="1"/>
              <a:t>inDistrict</a:t>
            </a:r>
            <a:r>
              <a:rPr lang="da-DK" dirty="0"/>
              <a:t>/       - får alle sælgere i distrikt</a:t>
            </a:r>
          </a:p>
          <a:p>
            <a:r>
              <a:rPr lang="da-DK" dirty="0"/>
              <a:t>GET - /</a:t>
            </a:r>
            <a:r>
              <a:rPr lang="da-DK" dirty="0" err="1"/>
              <a:t>api</a:t>
            </a:r>
            <a:r>
              <a:rPr lang="da-DK" dirty="0"/>
              <a:t>/</a:t>
            </a:r>
            <a:r>
              <a:rPr lang="da-DK" dirty="0" err="1"/>
              <a:t>seller</a:t>
            </a:r>
            <a:r>
              <a:rPr lang="da-DK" dirty="0"/>
              <a:t>/</a:t>
            </a:r>
            <a:r>
              <a:rPr lang="da-DK" dirty="0" err="1"/>
              <a:t>notInDistrict</a:t>
            </a:r>
            <a:r>
              <a:rPr lang="da-DK" dirty="0"/>
              <a:t>/ - får alle sælgere som ikke er i distrikt</a:t>
            </a:r>
          </a:p>
          <a:p>
            <a:r>
              <a:rPr lang="da-DK" dirty="0"/>
              <a:t>GET - /</a:t>
            </a:r>
            <a:r>
              <a:rPr lang="da-DK" dirty="0" err="1"/>
              <a:t>api</a:t>
            </a:r>
            <a:r>
              <a:rPr lang="da-DK" dirty="0"/>
              <a:t>/shop/                       - får alle butikker bestemt på </a:t>
            </a:r>
            <a:r>
              <a:rPr lang="da-DK" dirty="0" err="1"/>
              <a:t>distriktID</a:t>
            </a:r>
            <a:br>
              <a:rPr lang="da-DK" dirty="0"/>
            </a:br>
            <a:r>
              <a:rPr lang="da-DK" dirty="0"/>
              <a:t>(Bedre navngivning)</a:t>
            </a:r>
          </a:p>
        </p:txBody>
      </p:sp>
    </p:spTree>
    <p:extLst>
      <p:ext uri="{BB962C8B-B14F-4D97-AF65-F5344CB8AC3E}">
        <p14:creationId xmlns:p14="http://schemas.microsoft.com/office/powerpoint/2010/main" val="32148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7B57-6627-4F90-B7BA-B0A544E9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Teknisk prøve – Softwaren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FC8BF-8AE2-4B0B-8D6E-E5F1C2C3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88B7F-10F1-4834-8974-9C9B2DB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92" y="2281436"/>
            <a:ext cx="636358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2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170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Teknisk prøve</vt:lpstr>
      <vt:lpstr>Teknisk prøve – resultat</vt:lpstr>
      <vt:lpstr>Teknisk prøve – Web service</vt:lpstr>
      <vt:lpstr>Teknisk prøve – Softwaren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Teknisk prøve</dc:title>
  <dc:creator>Kim Dam Grønhøj</dc:creator>
  <cp:lastModifiedBy>Kim Dam Grønhøj</cp:lastModifiedBy>
  <cp:revision>8</cp:revision>
  <dcterms:created xsi:type="dcterms:W3CDTF">2017-06-26T08:28:02Z</dcterms:created>
  <dcterms:modified xsi:type="dcterms:W3CDTF">2017-06-26T09:50:54Z</dcterms:modified>
</cp:coreProperties>
</file>