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A7A8-31F7-E029-FAA9-16A46DB4C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B9D17-CEC5-BDC6-036C-1F888D06E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545BB-4B46-C201-2DAC-B74D242F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AD0A8-50BC-A6F3-BB50-E339B9E7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8C4C4-907E-F39A-CC9D-227DCF93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8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D093B-88B6-7083-DC32-0C5C0FCF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CE08C-A826-EC83-4A7E-66BD1406F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0AF31-BB90-50BC-A868-0A870456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85A62-20FA-B26C-98B5-19739F3C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1E71C-8A9C-29B3-2BBA-51938593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7CAA8-6E5A-3706-CCF8-7A935D07E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D0A6FA-C2DA-A4B0-24E8-0E13A776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28742-420D-C149-9EEA-E3233AB0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8BEC1-7315-3DA2-EF75-95E36723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C5812-D978-2A81-1A85-348840B7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3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D6F5B-97CA-B8C6-1527-CBC93A2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8DF50-0FD5-52B0-50EF-255B1740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C3F01-2BC8-3690-522A-2C0DA0AA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2C10C-1DB9-C10A-DA5C-212FF25E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CED3C-4AA9-1342-1B0F-189F7E18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0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691E1-55D8-28DA-14FC-565CB83B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6F7FE-81FF-2142-D0E5-C9F0EF93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6789C-C3CD-D4D3-5A9B-778B47F0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D4B34-1BF2-E1E7-FD44-6F293E3C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FF94D-944F-B4A2-07D0-2B97F94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8186E-73B8-FD55-A602-E3C1E0A1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8D9FC-C4DD-5C2F-8B35-C181A95A6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00E98-AA80-3044-8057-870EA4C4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25411-DBE8-9272-F8A4-CE38614B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A548F-6F3E-56B6-6C5B-0CAFE31D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7E70D-6CCF-B480-D8D6-89CDE418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41B2E-311C-5D47-A9D5-7D2F928C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64210-0F3A-BABE-D09B-F9012C87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23AC2-49FC-DEF9-FB0A-7FB09169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54E144-6508-A6AE-3E3E-8E47F8560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917F27-855B-1A8D-4DFA-DF6D3503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B5774-177F-977D-1569-E125051E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81FE54-80DB-EF6C-F0AA-9F231ABA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4F8DF-7818-52D5-5E64-FD788C1C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37F44-D5FA-F12A-10E1-7A24570A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49A60-8025-F310-09AD-3E2AE91C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5F8760-E29A-F5A8-3E5D-413787D7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8ABC4-F3B3-0F24-21DE-E2524B23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08DE3D-E52A-E519-BB85-4DA9F6F6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1DF5B5-4E1F-61F4-55FD-65F5305B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FE505-E0B0-F92E-9BC2-1BF0DD3B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0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083D-CE2F-5EB5-BA8E-70844106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00731-039A-89FC-4A48-F4F03CCD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16EB8E-ADCC-00F8-F0FD-B14D16F23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75632-B399-C164-C94E-89CE9677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16216D-6D31-9EED-A1DB-2F6909C0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0ABA-BE3D-92CD-FF8A-549465F6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1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DB85F-BD6B-5F00-7884-70AF44B6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0D33D-1AFC-4359-352F-AA72B72E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FD1CD-13E9-7AD5-004C-8870EB25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7185C-149B-DAD8-1ED1-81B1B75E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78D49-498F-3DE3-76BC-C04D3936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3B9A5-E6AB-5A58-5C60-2DB24436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9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7708D-0F69-F9CA-ED43-F192B7E6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22B99-A379-62B9-D085-98AC8C19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F1D31-0ABE-0AD7-AD92-0FE14072C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24917-0EEB-4BD8-9D7E-3A87E4961C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53EF1-ED24-CB61-1967-0D3A1094F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44071-B4CE-1D2A-7F39-80599BADD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0BE66-C493-4AA7-9C99-1D190190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756E6E-7A67-81A4-878E-E5AFE0673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29976"/>
              </p:ext>
            </p:extLst>
          </p:nvPr>
        </p:nvGraphicFramePr>
        <p:xfrm>
          <a:off x="481782" y="115528"/>
          <a:ext cx="11208775" cy="662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55">
                  <a:extLst>
                    <a:ext uri="{9D8B030D-6E8A-4147-A177-3AD203B41FA5}">
                      <a16:colId xmlns:a16="http://schemas.microsoft.com/office/drawing/2014/main" val="2263857355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2866328964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1575856311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883899567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3934657882"/>
                    </a:ext>
                  </a:extLst>
                </a:gridCol>
              </a:tblGrid>
              <a:tr h="82836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OSI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TCP/IP Layer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276589"/>
                  </a:ext>
                </a:extLst>
              </a:tr>
              <a:tr h="82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L7-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방화벽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FTP, </a:t>
                      </a:r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SSH, DNS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5702"/>
                  </a:ext>
                </a:extLst>
              </a:tr>
              <a:tr h="82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Presentation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424021"/>
                  </a:ext>
                </a:extLst>
              </a:tr>
              <a:tr h="82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Steve’s 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476446"/>
                  </a:ext>
                </a:extLst>
              </a:tr>
              <a:tr h="82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L4-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공유기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UDP, ICMP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162090"/>
                  </a:ext>
                </a:extLst>
              </a:tr>
              <a:tr h="82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L3-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라우터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IPv6, ARP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3161"/>
                  </a:ext>
                </a:extLst>
              </a:tr>
              <a:tr h="82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Data Link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L2-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스위치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047119"/>
                  </a:ext>
                </a:extLst>
              </a:tr>
              <a:tr h="82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Physical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34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0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김도현</dc:creator>
  <cp:lastModifiedBy>김도현</cp:lastModifiedBy>
  <cp:revision>3</cp:revision>
  <dcterms:created xsi:type="dcterms:W3CDTF">2024-07-25T07:10:53Z</dcterms:created>
  <dcterms:modified xsi:type="dcterms:W3CDTF">2024-07-25T07:45:12Z</dcterms:modified>
</cp:coreProperties>
</file>