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8" r:id="rId3"/>
    <p:sldId id="277" r:id="rId4"/>
    <p:sldId id="273" r:id="rId5"/>
    <p:sldId id="278" r:id="rId6"/>
    <p:sldId id="270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A5"/>
    <a:srgbClr val="3399FF"/>
    <a:srgbClr val="333399"/>
    <a:srgbClr val="FFCC66"/>
    <a:srgbClr val="363080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93" d="100"/>
          <a:sy n="93" d="100"/>
        </p:scale>
        <p:origin x="3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C68EC-119A-4D67-A51F-B75351B6090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26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D36F09-FADB-4D3F-AFA1-19232BA144A6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4491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D36F09-FADB-4D3F-AFA1-19232BA144A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262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D36F09-FADB-4D3F-AFA1-19232BA144A6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028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054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7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í¥ë¶ì  ì´ê°ì§ì ëí ì´ë¯¸ì§ ê²ìê²°ê³¼">
            <a:extLst>
              <a:ext uri="{FF2B5EF4-FFF2-40B4-BE49-F238E27FC236}">
                <a16:creationId xmlns:a16="http://schemas.microsoft.com/office/drawing/2014/main" id="{8EFDE2AD-A1CF-4893-B539-209283D39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 r="21534"/>
          <a:stretch/>
        </p:blipFill>
        <p:spPr bwMode="auto">
          <a:xfrm>
            <a:off x="813990" y="764704"/>
            <a:ext cx="813690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882442" y="2714171"/>
            <a:ext cx="4261558" cy="41501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6708" y="3734093"/>
            <a:ext cx="3837292" cy="13755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흥부네</a:t>
            </a:r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b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  <a:t>        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박농장</a:t>
            </a:r>
            <a:endParaRPr lang="en-US" altLang="en-US" sz="4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37637" y="5243376"/>
            <a:ext cx="3247697" cy="512463"/>
          </a:xfrm>
        </p:spPr>
        <p:txBody>
          <a:bodyPr>
            <a:normAutofit fontScale="55000" lnSpcReduction="20000"/>
          </a:bodyPr>
          <a:lstStyle/>
          <a:p>
            <a:pPr lvl="1" eaLnBrk="1" hangingPunct="1"/>
            <a:r>
              <a:rPr lang="en-US" altLang="en-US" sz="2550" dirty="0"/>
              <a:t>2015182005</a:t>
            </a:r>
          </a:p>
          <a:p>
            <a:pPr lvl="1" eaLnBrk="1" hangingPunct="1"/>
            <a:r>
              <a:rPr lang="ko-KR" altLang="en-US" sz="2550" dirty="0"/>
              <a:t>김동석</a:t>
            </a:r>
            <a:endParaRPr lang="en-US" altLang="en-US" sz="2550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10703" y="5154215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1B8C4041-4AE7-453B-B83E-36ADADAA6031}"/>
              </a:ext>
            </a:extLst>
          </p:cNvPr>
          <p:cNvSpPr/>
          <p:nvPr/>
        </p:nvSpPr>
        <p:spPr>
          <a:xfrm>
            <a:off x="611560" y="2955265"/>
            <a:ext cx="1714500" cy="1714500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흥부와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놀부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pPr eaLnBrk="1" hangingPunct="1"/>
            <a:r>
              <a:rPr lang="ko-KR" altLang="en-US"/>
              <a:t>게임 컨셉</a:t>
            </a:r>
            <a:endParaRPr lang="en-US" altLang="en-US" dirty="0"/>
          </a:p>
        </p:txBody>
      </p:sp>
      <p:sp>
        <p:nvSpPr>
          <p:cNvPr id="4" name="덧셈 기호 20">
            <a:extLst>
              <a:ext uri="{FF2B5EF4-FFF2-40B4-BE49-F238E27FC236}">
                <a16:creationId xmlns:a16="http://schemas.microsoft.com/office/drawing/2014/main" id="{251A60DF-D0A2-4D3B-AEF6-66A7A8CEE109}"/>
              </a:ext>
            </a:extLst>
          </p:cNvPr>
          <p:cNvSpPr/>
          <p:nvPr/>
        </p:nvSpPr>
        <p:spPr>
          <a:xfrm rot="5400000">
            <a:off x="2494880" y="2344887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E679C9-9B40-407C-B6F1-50A25EA56949}"/>
              </a:ext>
            </a:extLst>
          </p:cNvPr>
          <p:cNvSpPr/>
          <p:nvPr/>
        </p:nvSpPr>
        <p:spPr>
          <a:xfrm>
            <a:off x="611560" y="1841212"/>
            <a:ext cx="1714500" cy="1714500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전래동화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D8A081-088A-4918-8E1B-4F3E50E95497}"/>
              </a:ext>
            </a:extLst>
          </p:cNvPr>
          <p:cNvSpPr/>
          <p:nvPr/>
        </p:nvSpPr>
        <p:spPr>
          <a:xfrm>
            <a:off x="3355850" y="1844824"/>
            <a:ext cx="1714500" cy="1714500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타이쿤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CFB0D21-EABD-4203-85D8-70360B1B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830" y="5044322"/>
            <a:ext cx="4032448" cy="1224136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 흥부와 놀부 스토리 배경의</a:t>
            </a:r>
            <a:r>
              <a:rPr lang="en-US" altLang="ko-KR" sz="2400" dirty="0"/>
              <a:t> </a:t>
            </a:r>
          </a:p>
          <a:p>
            <a:pPr marL="0" indent="0" eaLnBrk="1" hangingPunct="1">
              <a:buNone/>
            </a:pPr>
            <a:r>
              <a:rPr lang="ko-KR" altLang="en-US" sz="2400" dirty="0"/>
              <a:t>농장 경영 게임</a:t>
            </a:r>
            <a:endParaRPr lang="en-GB" altLang="en-US" sz="2400" dirty="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1C4B46A-5101-4030-9D44-32B8671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130" y="1988840"/>
            <a:ext cx="2664296" cy="141924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익숙한 두가지 장르를 혼합하여 새로운 느낌 </a:t>
            </a:r>
            <a:endParaRPr lang="en-GB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0A3711-8AEF-45E1-A2B3-3FA95F192470}"/>
              </a:ext>
            </a:extLst>
          </p:cNvPr>
          <p:cNvSpPr/>
          <p:nvPr/>
        </p:nvSpPr>
        <p:spPr>
          <a:xfrm>
            <a:off x="3370683" y="3007438"/>
            <a:ext cx="1714500" cy="1714500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농장</a:t>
            </a:r>
            <a:r>
              <a:rPr lang="en-US" altLang="ko-KR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경영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게임 실행 흐름</a:t>
            </a:r>
            <a:endParaRPr lang="en-US" altLang="en-US" dirty="0"/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sz="half" idx="1"/>
          </p:nvPr>
        </p:nvSpPr>
        <p:spPr>
          <a:xfrm>
            <a:off x="394399" y="3334361"/>
            <a:ext cx="2201417" cy="766858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함정을 이용해 제비를 잡는다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3CF0E-39B0-432C-9BCE-C4F5BCF16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5" y="1505721"/>
            <a:ext cx="2376264" cy="18481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6619AB-6360-48C3-A4F6-5657A9B47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540" y="2155954"/>
            <a:ext cx="432048" cy="578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F10663-1A8E-408D-B07B-768F5A3FE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9" y="1498036"/>
            <a:ext cx="2376264" cy="1848108"/>
          </a:xfrm>
          <a:prstGeom prst="rect">
            <a:avLst/>
          </a:prstGeom>
        </p:spPr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id="{1CC70B05-8975-4B77-87EE-6696FC40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059" y="3429192"/>
            <a:ext cx="2592288" cy="45758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2000" dirty="0"/>
              <a:t>제비를 사육한다</a:t>
            </a:r>
            <a:endParaRPr lang="en-GB" altLang="en-US" sz="2000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CF406E63-8C82-4FEA-9D01-B0C2C6FC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808894"/>
            <a:ext cx="1585515" cy="1404082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제비로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400" dirty="0"/>
              <a:t>박씨를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400" dirty="0"/>
              <a:t>탐색한다</a:t>
            </a:r>
            <a:endParaRPr lang="en-GB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3DA9C0-7B30-4484-967C-3D13A9DE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26" y="2203736"/>
            <a:ext cx="432048" cy="5784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67BB8A-8D50-4993-8123-63DC27FDC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19" y="4720865"/>
            <a:ext cx="373684" cy="5784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7A9B3-C3E3-4475-A756-4AC72C40D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32" y="4058814"/>
            <a:ext cx="2376264" cy="1848107"/>
          </a:xfrm>
          <a:prstGeom prst="rect">
            <a:avLst/>
          </a:prstGeom>
        </p:spPr>
      </p:pic>
      <p:sp>
        <p:nvSpPr>
          <p:cNvPr id="17" name="AutoShape 3">
            <a:extLst>
              <a:ext uri="{FF2B5EF4-FFF2-40B4-BE49-F238E27FC236}">
                <a16:creationId xmlns:a16="http://schemas.microsoft.com/office/drawing/2014/main" id="{76FD8E3D-A923-465B-95B1-57971AF0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855" y="5966299"/>
            <a:ext cx="2201417" cy="45758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2000" dirty="0"/>
              <a:t>박을 심는다</a:t>
            </a:r>
            <a:endParaRPr lang="en-GB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FCCC06-687B-4861-947C-8B7CAF2EA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15" y="4101219"/>
            <a:ext cx="2356049" cy="1819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8D00AE-D5FA-4A07-925F-358D6A8FF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193" y="4780794"/>
            <a:ext cx="371888" cy="5791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B05598-5F45-47AD-B0A0-A41D014D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056" y="4780794"/>
            <a:ext cx="371888" cy="579170"/>
          </a:xfrm>
          <a:prstGeom prst="rect">
            <a:avLst/>
          </a:prstGeom>
        </p:spPr>
      </p:pic>
      <p:sp>
        <p:nvSpPr>
          <p:cNvPr id="23" name="AutoShape 3">
            <a:extLst>
              <a:ext uri="{FF2B5EF4-FFF2-40B4-BE49-F238E27FC236}">
                <a16:creationId xmlns:a16="http://schemas.microsoft.com/office/drawing/2014/main" id="{CF71DEB7-8353-4FB3-86E1-F840B6E3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066" y="5999411"/>
            <a:ext cx="2201417" cy="45758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2000" dirty="0"/>
              <a:t>박을 키운다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02975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게임 실행 흐름</a:t>
            </a:r>
            <a:endParaRPr lang="en-US" altLang="en-US" dirty="0"/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sz="half" idx="1"/>
          </p:nvPr>
        </p:nvSpPr>
        <p:spPr>
          <a:xfrm>
            <a:off x="602514" y="3322541"/>
            <a:ext cx="1784784" cy="457584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박을 탄다</a:t>
            </a:r>
            <a:endParaRPr lang="en-GB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619AB-6360-48C3-A4F6-5657A9B4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71" y="2128751"/>
            <a:ext cx="432048" cy="578468"/>
          </a:xfrm>
          <a:prstGeom prst="rect">
            <a:avLst/>
          </a:prstGeom>
        </p:spPr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id="{1CC70B05-8975-4B77-87EE-6696FC40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463" y="1536311"/>
            <a:ext cx="3087611" cy="1693584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금은보화를 얻거나 도깨비에 피해를 입는 등 이벤트가 발생한다</a:t>
            </a:r>
            <a:endParaRPr lang="en-GB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67BB8A-8D50-4993-8123-63DC27FD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4" y="4797152"/>
            <a:ext cx="373684" cy="578468"/>
          </a:xfrm>
          <a:prstGeom prst="rect">
            <a:avLst/>
          </a:prstGeom>
        </p:spPr>
      </p:pic>
      <p:sp>
        <p:nvSpPr>
          <p:cNvPr id="23" name="AutoShape 3">
            <a:extLst>
              <a:ext uri="{FF2B5EF4-FFF2-40B4-BE49-F238E27FC236}">
                <a16:creationId xmlns:a16="http://schemas.microsoft.com/office/drawing/2014/main" id="{CF71DEB7-8353-4FB3-86E1-F840B6E3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248" y="5900295"/>
            <a:ext cx="2201417" cy="789376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2000" dirty="0"/>
              <a:t>농장을 넓히고 꾸민다</a:t>
            </a:r>
            <a:endParaRPr lang="en-GB" altLang="en-US" sz="2000" dirty="0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D27390EB-046D-4D68-956C-F1BCE0688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812" y="5874209"/>
            <a:ext cx="2558323" cy="789376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2000" dirty="0"/>
              <a:t>관직을 사 신분을 상승시킨다</a:t>
            </a:r>
            <a:endParaRPr lang="en-US" altLang="ko-KR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1693083-6F8F-4D0D-B148-6CE52CDC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285" y="3954531"/>
            <a:ext cx="2343379" cy="18217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AEAB64-2D2F-482E-9231-47A59BD2B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4" y="1395046"/>
            <a:ext cx="2376264" cy="18402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2751E03-3425-46DC-9509-3251EB559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5" y="3955145"/>
            <a:ext cx="2376264" cy="18474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0DE588E-910F-444F-8727-97C7758E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18" y="2128751"/>
            <a:ext cx="432048" cy="578468"/>
          </a:xfrm>
          <a:prstGeom prst="rect">
            <a:avLst/>
          </a:prstGeom>
        </p:spPr>
      </p:pic>
      <p:sp>
        <p:nvSpPr>
          <p:cNvPr id="38" name="AutoShape 3">
            <a:extLst>
              <a:ext uri="{FF2B5EF4-FFF2-40B4-BE49-F238E27FC236}">
                <a16:creationId xmlns:a16="http://schemas.microsoft.com/office/drawing/2014/main" id="{C11D9DA5-84E7-4998-A9FB-1AD9B2E7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210" y="1989510"/>
            <a:ext cx="1229347" cy="956586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재화를 모은다</a:t>
            </a:r>
            <a:endParaRPr lang="en-GB" altLang="en-US" sz="2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8EDB1C-79BD-4DBD-916C-47100B13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66" y="4576155"/>
            <a:ext cx="373684" cy="578468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1A06A13B-7F2D-4320-9CBD-778AB95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602" y="4162001"/>
            <a:ext cx="1997374" cy="1433728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000" dirty="0"/>
              <a:t>더 많은 부귀영화를 위해 나아간다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5F510-57B8-442C-AACE-647B416FC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4" y="1772817"/>
            <a:ext cx="8552212" cy="4464496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메인 게임 화면 구성</a:t>
            </a:r>
            <a:endParaRPr lang="en-US" altLang="en-US" dirty="0"/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sz="half" idx="1"/>
          </p:nvPr>
        </p:nvSpPr>
        <p:spPr>
          <a:xfrm>
            <a:off x="426408" y="2010427"/>
            <a:ext cx="1872208" cy="14981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 eaLnBrk="1" hangingPunct="1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제비 사육장</a:t>
            </a:r>
            <a:r>
              <a:rPr lang="en-US" altLang="ko-KR" sz="20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800" dirty="0"/>
              <a:t>잡은 제비들의 정보 열람 및 관리</a:t>
            </a:r>
            <a:endParaRPr lang="en-US" altLang="ko-KR" sz="1800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1CC70B05-8975-4B77-87EE-6696FC40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576" y="4526571"/>
            <a:ext cx="2016224" cy="114201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논으로 이동</a:t>
            </a:r>
            <a:r>
              <a:rPr lang="en-US" altLang="ko-KR" sz="20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800" dirty="0"/>
              <a:t>논에서 제비를 </a:t>
            </a:r>
            <a:endParaRPr lang="en-US" altLang="ko-KR" sz="1800" dirty="0"/>
          </a:p>
          <a:p>
            <a:pPr marL="0" indent="0" algn="ctr" eaLnBrk="1" hangingPunct="1">
              <a:buNone/>
            </a:pPr>
            <a:r>
              <a:rPr lang="ko-KR" altLang="en-US" sz="1800" dirty="0"/>
              <a:t>포획</a:t>
            </a:r>
            <a:endParaRPr lang="en-GB" altLang="en-US" sz="1800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CF406E63-8C82-4FEA-9D01-B0C2C6FC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432076"/>
            <a:ext cx="2088232" cy="1159677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박씨 </a:t>
            </a:r>
            <a:r>
              <a:rPr lang="ko-KR" altLang="en-US" sz="2000" dirty="0" err="1"/>
              <a:t>탐색소</a:t>
            </a:r>
            <a:r>
              <a:rPr lang="en-US" altLang="ko-KR" sz="20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800" dirty="0"/>
              <a:t>제비들을 보내 박씨를 획득</a:t>
            </a:r>
            <a:endParaRPr lang="en-GB" altLang="en-US" sz="1800" dirty="0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76FD8E3D-A923-465B-95B1-57971AF0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03063"/>
            <a:ext cx="1619469" cy="1142014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밭</a:t>
            </a:r>
            <a:r>
              <a:rPr lang="en-US" altLang="ko-KR" sz="20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800" dirty="0"/>
              <a:t>박을 키우고 수확</a:t>
            </a:r>
            <a:endParaRPr lang="en-US" altLang="ko-KR" sz="18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/>
            <a:r>
              <a:rPr lang="en-GB" altLang="en-US" sz="2000" dirty="0"/>
              <a:t>-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5B05598-5F45-47AD-B0A0-A41D014D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72" y="3734829"/>
            <a:ext cx="802552" cy="997998"/>
          </a:xfrm>
          <a:prstGeom prst="rect">
            <a:avLst/>
          </a:prstGeom>
        </p:spPr>
      </p:pic>
      <p:sp>
        <p:nvSpPr>
          <p:cNvPr id="22" name="AutoShape 3">
            <a:extLst>
              <a:ext uri="{FF2B5EF4-FFF2-40B4-BE49-F238E27FC236}">
                <a16:creationId xmlns:a16="http://schemas.microsoft.com/office/drawing/2014/main" id="{216F4AC3-76CA-4422-9EC6-9A67865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415" y="1542675"/>
            <a:ext cx="1585515" cy="63917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재원</a:t>
            </a:r>
            <a:r>
              <a:rPr lang="en-US" altLang="ko-KR" sz="16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600" dirty="0"/>
              <a:t>냥</a:t>
            </a:r>
            <a:r>
              <a:rPr lang="en-US" altLang="ko-KR" sz="1600" dirty="0"/>
              <a:t>,</a:t>
            </a:r>
            <a:r>
              <a:rPr lang="ko-KR" altLang="en-US" sz="1600" dirty="0"/>
              <a:t>전</a:t>
            </a:r>
            <a:r>
              <a:rPr lang="en-US" altLang="ko-KR" sz="1600" dirty="0"/>
              <a:t>,</a:t>
            </a:r>
            <a:r>
              <a:rPr lang="ko-KR" altLang="en-US" sz="1600" dirty="0"/>
              <a:t>푼 이용</a:t>
            </a:r>
            <a:endParaRPr lang="en-GB" altLang="en-US" sz="1600" dirty="0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F306C8DA-DA7A-4AE1-B971-03D7297A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814" y="1549139"/>
            <a:ext cx="1293309" cy="660436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시간</a:t>
            </a:r>
            <a:r>
              <a:rPr lang="en-US" altLang="ko-KR" sz="1600" dirty="0"/>
              <a:t>-</a:t>
            </a:r>
          </a:p>
          <a:p>
            <a:pPr marL="0" indent="0" algn="ctr" eaLnBrk="1" hangingPunct="1">
              <a:buNone/>
            </a:pPr>
            <a:r>
              <a:rPr lang="en-US" altLang="ko-KR" sz="1600" dirty="0"/>
              <a:t>12</a:t>
            </a:r>
            <a:r>
              <a:rPr lang="ko-KR" altLang="en-US" sz="1600" dirty="0"/>
              <a:t>지 이용</a:t>
            </a:r>
            <a:endParaRPr lang="en-US" altLang="ko-KR" sz="1600" dirty="0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A812B1DC-7AD9-4EA1-BCC4-1859FC0E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05604"/>
            <a:ext cx="2026568" cy="63917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성장도 표기</a:t>
            </a:r>
            <a:r>
              <a:rPr lang="en-US" altLang="ko-KR" sz="1600" dirty="0"/>
              <a:t>-</a:t>
            </a:r>
          </a:p>
          <a:p>
            <a:pPr marL="0" indent="0" algn="ctr" eaLnBrk="1" hangingPunct="1">
              <a:buNone/>
            </a:pPr>
            <a:r>
              <a:rPr lang="ko-KR" altLang="en-US" sz="1600" dirty="0"/>
              <a:t>명성</a:t>
            </a:r>
            <a:r>
              <a:rPr lang="en-US" altLang="ko-KR" sz="1600" dirty="0"/>
              <a:t>,</a:t>
            </a:r>
            <a:r>
              <a:rPr lang="ko-KR" altLang="en-US" sz="1600" dirty="0"/>
              <a:t> 관직</a:t>
            </a:r>
            <a:r>
              <a:rPr lang="en-US" altLang="ko-KR" sz="1600" dirty="0"/>
              <a:t> </a:t>
            </a:r>
            <a:r>
              <a:rPr lang="ko-KR" altLang="en-US" sz="1600" dirty="0"/>
              <a:t>등 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895723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개발 범위</a:t>
            </a:r>
            <a:endParaRPr lang="en-US" altLang="en-US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00835677"/>
              </p:ext>
            </p:extLst>
          </p:nvPr>
        </p:nvGraphicFramePr>
        <p:xfrm>
          <a:off x="251521" y="1628800"/>
          <a:ext cx="8712970" cy="4763853"/>
        </p:xfrm>
        <a:graphic>
          <a:graphicData uri="http://schemas.openxmlformats.org/drawingml/2006/table">
            <a:tbl>
              <a:tblPr/>
              <a:tblGrid>
                <a:gridCol w="165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3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483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최소범위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추가범위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 시스템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이동과 클릭을 통한 기본 조작 및  기본 경영 시스템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미니 게임 추가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상위 작물의 재배시간 및 보상 차이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진행 상황에 따른 이벤트로 난이도 변경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난이도 설정을 위한 퀘스트 구현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상황 마다 한두가지의 이벤트 발생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이벤트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엔딩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게임 상태에 다른 두개의 엔딩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 이상의 엔딩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전래동화에 어울리는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 타는 소리 등 효과음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캐릭터의 이동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밀렵 등 캐릭터 애니메이션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동물 등 기타 오브젝트 애니메이션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개발 계획</a:t>
            </a:r>
            <a:endParaRPr lang="en-US" altLang="en-US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83131745"/>
              </p:ext>
            </p:extLst>
          </p:nvPr>
        </p:nvGraphicFramePr>
        <p:xfrm>
          <a:off x="251520" y="1484784"/>
          <a:ext cx="8640960" cy="5065178"/>
        </p:xfrm>
        <a:graphic>
          <a:graphicData uri="http://schemas.openxmlformats.org/drawingml/2006/table">
            <a:tbl>
              <a:tblPr/>
              <a:tblGrid>
                <a:gridCol w="182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970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5147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중요 내용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세부 내용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 수집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배경화면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수집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 버튼 좌표 설정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 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추가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사육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포획터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UI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사육장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 농사 구현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 농장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 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 추가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 애니메이션 추가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 충돌체크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추가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배경음악 리소스 추가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구현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34688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및 엔딩 설정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현제 게임 상황에 따른 이벤트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진행도에 따른 엔딩 분기 추가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6323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 수정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재화 획득 및 소비량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빈도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798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점검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버그 테스트 및 릴리즈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0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7192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393</Words>
  <Application>Microsoft Office PowerPoint</Application>
  <PresentationFormat>화면 슬라이드 쇼(4:3)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HY헤드라인M</vt:lpstr>
      <vt:lpstr>Arial</vt:lpstr>
      <vt:lpstr>circles</vt:lpstr>
      <vt:lpstr>  흥부네            박농장</vt:lpstr>
      <vt:lpstr>게임 컨셉</vt:lpstr>
      <vt:lpstr>게임 실행 흐름</vt:lpstr>
      <vt:lpstr>게임 실행 흐름</vt:lpstr>
      <vt:lpstr>메인 게임 화면 구성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흥부네            박농장</dc:title>
  <dc:creator>kimdongseok</dc:creator>
  <cp:lastModifiedBy>강동균</cp:lastModifiedBy>
  <cp:revision>13</cp:revision>
  <dcterms:created xsi:type="dcterms:W3CDTF">2018-09-26T04:34:28Z</dcterms:created>
  <dcterms:modified xsi:type="dcterms:W3CDTF">2018-09-26T09:57:54Z</dcterms:modified>
</cp:coreProperties>
</file>