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ppt/notesSlides/notesSlide1.xml" ContentType="application/vnd.openxmlformats-officedocument.presentationml.notesSlide+xml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57" r:id="rId4"/>
    <p:sldId id="258" r:id="rId5"/>
    <p:sldId id="261" r:id="rId6"/>
    <p:sldId id="280" r:id="rId7"/>
    <p:sldId id="281" r:id="rId8"/>
    <p:sldId id="279" r:id="rId9"/>
    <p:sldId id="276" r:id="rId10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2" y="3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2EE60-FACB-4575-9F04-2689442E671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BA312-BB5E-4B5C-83FE-1117F0B19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BA312-BB5E-4B5C-83FE-1117F0B19D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0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9281" y="1189990"/>
            <a:ext cx="64254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50442" y="2867609"/>
            <a:ext cx="704311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8224" y="697991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5863" y="682751"/>
            <a:ext cx="2785872" cy="350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75041" y="4798499"/>
            <a:ext cx="457377" cy="11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637778" y="4652681"/>
            <a:ext cx="385203" cy="385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" y="0"/>
            <a:ext cx="9143998" cy="5143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04" y="123418"/>
            <a:ext cx="2016760" cy="554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89" y="1087628"/>
            <a:ext cx="7348220" cy="192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bf4stats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hyperlink" Target="http://battlelog.battlefield.com/bf4/en/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ostbite.com/" TargetMode="External"/><Relationship Id="rId2" Type="http://schemas.openxmlformats.org/officeDocument/2006/relationships/hyperlink" Target="mailto:repi@dice.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4172" y="2968911"/>
            <a:ext cx="1724025" cy="891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ko-KR" altLang="en-US" sz="1600" spc="-5" dirty="0">
                <a:solidFill>
                  <a:srgbClr val="FFFFFF"/>
                </a:solidFill>
                <a:latin typeface="Arial"/>
                <a:cs typeface="Arial"/>
              </a:rPr>
              <a:t>게임공학과</a:t>
            </a:r>
            <a:endParaRPr lang="en-US" altLang="ko-KR" sz="16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2015182005</a:t>
            </a:r>
          </a:p>
          <a:p>
            <a:pPr marL="12700" marR="5080" algn="ctr">
              <a:lnSpc>
                <a:spcPct val="118700"/>
              </a:lnSpc>
              <a:spcBef>
                <a:spcPts val="110"/>
              </a:spcBef>
            </a:pPr>
            <a:r>
              <a:rPr lang="ko-KR" altLang="en-US" sz="1600" spc="-5" dirty="0">
                <a:solidFill>
                  <a:srgbClr val="FFFFFF"/>
                </a:solidFill>
                <a:latin typeface="Arial"/>
                <a:cs typeface="Arial"/>
              </a:rPr>
              <a:t>김동석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179" y="4612944"/>
            <a:ext cx="18764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400" spc="-5" dirty="0">
                <a:solidFill>
                  <a:srgbClr val="FFFFFF"/>
                </a:solidFill>
                <a:latin typeface="Arial"/>
                <a:cs typeface="Arial"/>
              </a:rPr>
              <a:t>2019-05-15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1359281" y="1189990"/>
            <a:ext cx="642543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dirty="0"/>
              <a:t>스크립트 언어 </a:t>
            </a:r>
            <a:r>
              <a:rPr lang="ko-KR" altLang="en-US" dirty="0" err="1"/>
              <a:t>텀</a:t>
            </a:r>
            <a:r>
              <a:rPr lang="ko-KR" altLang="en-US" dirty="0"/>
              <a:t> 프로젝트 </a:t>
            </a:r>
            <a:br>
              <a:rPr lang="en-US" altLang="ko-KR" dirty="0"/>
            </a:br>
            <a:r>
              <a:rPr lang="ko-KR" altLang="en-US" dirty="0"/>
              <a:t>기획발표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3220996"/>
            <a:ext cx="7441630" cy="8989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게임 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BATTELFIELD4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플레이어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정보</a:t>
            </a:r>
            <a:r>
              <a:rPr kumimoji="0" lang="en-US" altLang="ko-KR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, </a:t>
            </a:r>
            <a:r>
              <a:rPr kumimoji="0" lang="ko-KR" altLang="en-US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Arial"/>
              </a:rPr>
              <a:t>랭킹 검색 어플리케이션</a:t>
            </a:r>
            <a:endParaRPr kumimoji="0" lang="en-US" altLang="ko-KR" sz="2000" b="1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Arial"/>
            </a:endParaRPr>
          </a:p>
          <a:p>
            <a:pPr marL="127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Wingdings 3"/>
                <a:ea typeface="맑은 고딕" panose="020B0503020000020004" pitchFamily="50" charset="-127"/>
                <a:cs typeface="Wingdings 3"/>
              </a:rPr>
              <a:t> </a:t>
            </a:r>
            <a:endParaRPr kumimoji="0" lang="en-US" altLang="ko-KR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맑은 고딕" panose="020B0503020000020004" pitchFamily="50" charset="-127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4056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어플리케이션 소개</a:t>
            </a:r>
            <a:endParaRPr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C9E8EF-8FD8-4AFC-854C-AF3F6D9DE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23" y="1581150"/>
            <a:ext cx="3657600" cy="12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5008" y="1158239"/>
            <a:ext cx="5947410" cy="320728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16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방대한 플레이어 데이터 제공</a:t>
            </a:r>
            <a:endParaRPr lang="en-US" sz="16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34"/>
              </a:spcBef>
            </a:pPr>
            <a:r>
              <a:rPr lang="en-US" sz="1400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lang="en-US" sz="140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레벨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K/D,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전적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등 기본 플레이어 데이터</a:t>
            </a:r>
            <a:endParaRPr lang="ko-KR" altLang="en-US" sz="1400" dirty="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335"/>
              </a:spcBef>
            </a:pPr>
            <a:r>
              <a:rPr lang="ko-KR" altLang="en-US" sz="1400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lang="ko-KR" altLang="en-US" sz="140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차량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총기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병과 등 분야별  점수 데이터 </a:t>
            </a:r>
            <a:endParaRPr lang="en-US" altLang="ko-KR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84785">
              <a:spcBef>
                <a:spcPts val="335"/>
              </a:spcBef>
            </a:pPr>
            <a:r>
              <a:rPr lang="ko-KR" altLang="en-US" sz="1400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lang="ko-KR" altLang="en-US" sz="140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훈장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리본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인식표 등 수집요소 데이터 </a:t>
            </a:r>
            <a:endParaRPr lang="en-US" altLang="ko-KR" sz="1400" dirty="0">
              <a:latin typeface="Arial"/>
              <a:cs typeface="Arial"/>
            </a:endParaRPr>
          </a:p>
          <a:p>
            <a:pPr marL="184785">
              <a:spcBef>
                <a:spcPts val="335"/>
              </a:spcBef>
            </a:pPr>
            <a:r>
              <a:rPr lang="ko-KR" altLang="en-US" sz="1400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lang="ko-KR" altLang="en-US" sz="140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총기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부착물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차량 </a:t>
            </a:r>
            <a:r>
              <a:rPr lang="ko-KR" altLang="en-US" sz="1400" dirty="0" err="1">
                <a:solidFill>
                  <a:srgbClr val="FFFFFF"/>
                </a:solidFill>
                <a:latin typeface="Arial"/>
                <a:cs typeface="Arial"/>
              </a:rPr>
              <a:t>언락</a:t>
            </a:r>
            <a:r>
              <a:rPr lang="en-US" altLang="ko-KR"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등 게임 진행상황 데이터  </a:t>
            </a:r>
            <a:endParaRPr lang="en-US" altLang="ko-KR" sz="1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84785">
              <a:spcBef>
                <a:spcPts val="335"/>
              </a:spcBef>
            </a:pPr>
            <a:endParaRPr lang="en-US" altLang="ko-KR" sz="1400" dirty="0">
              <a:latin typeface="Arial"/>
              <a:cs typeface="Arial"/>
            </a:endParaRPr>
          </a:p>
          <a:p>
            <a:pPr marR="8890">
              <a:lnSpc>
                <a:spcPct val="100000"/>
              </a:lnSpc>
              <a:spcBef>
                <a:spcPts val="5"/>
              </a:spcBef>
            </a:pPr>
            <a:r>
              <a:rPr lang="ko-KR" altLang="en-US" sz="16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lang="ko-KR" altLang="en-US" sz="1600" spc="-5" dirty="0">
                <a:solidFill>
                  <a:srgbClr val="FF9900"/>
                </a:solidFill>
                <a:latin typeface="Times New Roman"/>
                <a:cs typeface="Times New Roman"/>
              </a:rPr>
              <a:t>  </a:t>
            </a:r>
            <a:r>
              <a:rPr lang="ko-KR" altLang="en-US" sz="1600" b="1" spc="-5" dirty="0">
                <a:solidFill>
                  <a:srgbClr val="FFFFFF"/>
                </a:solidFill>
                <a:latin typeface="Arial"/>
                <a:cs typeface="Arial"/>
              </a:rPr>
              <a:t>다양한 랭킹 정보 제공</a:t>
            </a:r>
            <a:endParaRPr lang="ko-KR" altLang="en-US" sz="1600" dirty="0">
              <a:latin typeface="Arial"/>
              <a:cs typeface="Arial"/>
            </a:endParaRPr>
          </a:p>
          <a:p>
            <a:pPr marR="5080">
              <a:lnSpc>
                <a:spcPct val="100000"/>
              </a:lnSpc>
              <a:spcBef>
                <a:spcPts val="330"/>
              </a:spcBef>
            </a:pPr>
            <a:r>
              <a:rPr lang="ko-KR" altLang="en-US" sz="1400" dirty="0">
                <a:solidFill>
                  <a:srgbClr val="FF9900"/>
                </a:solidFill>
                <a:latin typeface="Wingdings 3"/>
                <a:cs typeface="Wingdings 3"/>
              </a:rPr>
              <a:t> </a:t>
            </a:r>
            <a:r>
              <a:rPr lang="ko-KR" altLang="en-US" sz="140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latin typeface="Arial"/>
                <a:cs typeface="Arial"/>
              </a:rPr>
              <a:t> 플레이어 데이터에 대한 다양한 분야별 랭킹 정보</a:t>
            </a:r>
            <a:endParaRPr lang="ko-KR" alt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16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600" b="1" spc="-10" dirty="0">
                <a:solidFill>
                  <a:srgbClr val="FFFFFF"/>
                </a:solidFill>
                <a:latin typeface="Arial"/>
                <a:cs typeface="Arial"/>
              </a:rPr>
              <a:t>게임 친화적 어플리케이션 디자인</a:t>
            </a:r>
            <a:endParaRPr lang="en-US" altLang="ko-KR" sz="16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1400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1400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1400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1400" spc="-5" dirty="0" err="1">
                <a:solidFill>
                  <a:srgbClr val="FFFFFF"/>
                </a:solidFill>
                <a:latin typeface="Arial"/>
                <a:cs typeface="Arial"/>
              </a:rPr>
              <a:t>인게임</a:t>
            </a:r>
            <a:r>
              <a:rPr lang="ko-KR" altLang="en-US" sz="1400" spc="-5" dirty="0">
                <a:solidFill>
                  <a:srgbClr val="FFFFFF"/>
                </a:solidFill>
                <a:latin typeface="Arial"/>
                <a:cs typeface="Arial"/>
              </a:rPr>
              <a:t> 리소스를 활용한 게임의 일부분 같은 디자인</a:t>
            </a:r>
            <a:endParaRPr lang="en-US" altLang="ko-KR" sz="1400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5"/>
              </a:spcBef>
            </a:pPr>
            <a:endParaRPr lang="en-US" altLang="ko-KR" sz="2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4056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어플리케이션 컨셉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247782" y="996888"/>
            <a:ext cx="7391400" cy="24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180">
              <a:lnSpc>
                <a:spcPct val="100000"/>
              </a:lnSpc>
              <a:spcBef>
                <a:spcPts val="95"/>
              </a:spcBef>
            </a:pPr>
            <a:r>
              <a:rPr lang="en-US" altLang="ko-KR" sz="2000" spc="-5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20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/>
              <a:t>bf4stats</a:t>
            </a:r>
            <a:r>
              <a:rPr lang="ko-KR" altLang="en-US" sz="2000" spc="-10" dirty="0"/>
              <a:t>의 </a:t>
            </a:r>
            <a:r>
              <a:rPr lang="en-US" altLang="ko-KR" sz="2000" spc="-10" dirty="0"/>
              <a:t>BF</a:t>
            </a:r>
            <a:r>
              <a:rPr lang="en-US" sz="2000" spc="-10" dirty="0"/>
              <a:t>4 Stats</a:t>
            </a:r>
            <a:r>
              <a:rPr lang="ko-KR" altLang="en-US" sz="2000" spc="-10" dirty="0"/>
              <a:t> </a:t>
            </a:r>
            <a:r>
              <a:rPr lang="en-US" altLang="ko-KR" sz="2000" spc="-10" dirty="0"/>
              <a:t>API</a:t>
            </a:r>
          </a:p>
          <a:p>
            <a:pPr marL="2964180">
              <a:spcBef>
                <a:spcPts val="95"/>
              </a:spcBef>
            </a:pPr>
            <a:r>
              <a:rPr lang="en-US" spc="-10" dirty="0">
                <a:latin typeface="Times New Roman"/>
                <a:cs typeface="Times New Roman"/>
              </a:rPr>
              <a:t>         </a:t>
            </a:r>
            <a:r>
              <a:rPr lang="en-US" altLang="ko-KR" dirty="0">
                <a:hlinkClick r:id="rId3"/>
              </a:rPr>
              <a:t>https://bf4stats.com/</a:t>
            </a: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2964180">
              <a:lnSpc>
                <a:spcPct val="100000"/>
              </a:lnSpc>
              <a:spcBef>
                <a:spcPts val="95"/>
              </a:spcBef>
            </a:pPr>
            <a:endParaRPr dirty="0">
              <a:latin typeface="Times New Roman"/>
              <a:cs typeface="Times New Roman"/>
            </a:endParaRPr>
          </a:p>
          <a:p>
            <a:pPr marL="296418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solidFill>
                  <a:srgbClr val="FF9900"/>
                </a:solidFill>
                <a:latin typeface="Wingdings 3"/>
                <a:cs typeface="Wingdings 3"/>
              </a:rPr>
              <a:t>   </a:t>
            </a:r>
            <a:endParaRPr lang="en-US" altLang="ko-KR" sz="2300" dirty="0">
              <a:latin typeface="Times New Roman"/>
              <a:cs typeface="Times New Roman"/>
            </a:endParaRPr>
          </a:p>
          <a:p>
            <a:pPr marL="2951480"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endParaRPr lang="en-US" altLang="ko-KR" spc="-5" dirty="0">
              <a:solidFill>
                <a:srgbClr val="FF9900"/>
              </a:solidFill>
              <a:latin typeface="Wingdings 3"/>
              <a:cs typeface="Wingdings 3"/>
            </a:endParaRPr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r>
              <a:rPr lang="en-US" altLang="ko-KR" spc="-5" dirty="0">
                <a:solidFill>
                  <a:srgbClr val="FF9900"/>
                </a:solidFill>
                <a:latin typeface="Wingdings 3"/>
                <a:cs typeface="Wingdings 3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Wingdings 3"/>
                <a:cs typeface="Wingdings 3"/>
              </a:rPr>
              <a:t></a:t>
            </a:r>
            <a:r>
              <a:rPr sz="2000" spc="-5" dirty="0">
                <a:solidFill>
                  <a:srgbClr val="FF99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000" spc="-10" dirty="0" err="1"/>
              <a:t>battlelog</a:t>
            </a:r>
            <a:r>
              <a:rPr lang="ko-KR" altLang="en-US" sz="2000" spc="-10" dirty="0"/>
              <a:t>의 리소스</a:t>
            </a:r>
            <a:endParaRPr lang="en-US" altLang="ko-KR" sz="2000" spc="-10" dirty="0"/>
          </a:p>
          <a:p>
            <a:pPr marL="3138805" marR="5080" indent="-175260">
              <a:lnSpc>
                <a:spcPct val="100000"/>
              </a:lnSpc>
              <a:spcBef>
                <a:spcPts val="5"/>
              </a:spcBef>
            </a:pPr>
            <a:r>
              <a:rPr lang="en-US" altLang="ko-KR" dirty="0"/>
              <a:t>       </a:t>
            </a:r>
            <a:r>
              <a:rPr lang="en-US" altLang="ko-KR" dirty="0">
                <a:hlinkClick r:id="rId4"/>
              </a:rPr>
              <a:t>http://battlelog.battlefield.com/bf4/en/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활용 데이터</a:t>
            </a:r>
            <a:endParaRPr sz="3600" dirty="0"/>
          </a:p>
        </p:txBody>
      </p:sp>
      <p:pic>
        <p:nvPicPr>
          <p:cNvPr id="4" name="그림 3" descr="실내이(가) 표시된 사진&#10;&#10;자동 생성된 설명">
            <a:extLst>
              <a:ext uri="{FF2B5EF4-FFF2-40B4-BE49-F238E27FC236}">
                <a16:creationId xmlns:a16="http://schemas.microsoft.com/office/drawing/2014/main" id="{DBEA176E-7924-476C-866E-7BE15DC432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28768" y="2635353"/>
            <a:ext cx="3581400" cy="604684"/>
          </a:xfrm>
          <a:prstGeom prst="rect">
            <a:avLst/>
          </a:prstGeom>
        </p:spPr>
      </p:pic>
      <p:pic>
        <p:nvPicPr>
          <p:cNvPr id="6" name="그림 5" descr="하늘, 군용차이(가) 표시된 사진&#10;&#10;자동 생성된 설명">
            <a:extLst>
              <a:ext uri="{FF2B5EF4-FFF2-40B4-BE49-F238E27FC236}">
                <a16:creationId xmlns:a16="http://schemas.microsoft.com/office/drawing/2014/main" id="{AA19FB89-D202-46E8-85E3-4B134A1B4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3" y="3240038"/>
            <a:ext cx="1400175" cy="838200"/>
          </a:xfrm>
          <a:prstGeom prst="rect">
            <a:avLst/>
          </a:prstGeom>
        </p:spPr>
      </p:pic>
      <p:pic>
        <p:nvPicPr>
          <p:cNvPr id="8" name="그림 7" descr="무기, 총이(가) 표시된 사진&#10;&#10;자동 생성된 설명">
            <a:extLst>
              <a:ext uri="{FF2B5EF4-FFF2-40B4-BE49-F238E27FC236}">
                <a16:creationId xmlns:a16="http://schemas.microsoft.com/office/drawing/2014/main" id="{7DA1F36C-90ED-464D-9281-3E1507583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12" y="3871439"/>
            <a:ext cx="1400175" cy="83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8F85E2-8EFD-4E4D-A796-67403FDE7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7" y="3057485"/>
            <a:ext cx="1238250" cy="1238250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832AAEC3-7150-4405-9C35-BECBBB80C0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5" y="944031"/>
            <a:ext cx="3670662" cy="1442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63" y="975360"/>
            <a:ext cx="1309116" cy="350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437" y="181432"/>
            <a:ext cx="820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기능 및 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예시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시작 화면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9" name="그림 8" descr="벽, 검은색, 모니터, 텍스트이(가) 표시된 사진&#10;&#10;자동 생성된 설명">
            <a:extLst>
              <a:ext uri="{FF2B5EF4-FFF2-40B4-BE49-F238E27FC236}">
                <a16:creationId xmlns:a16="http://schemas.microsoft.com/office/drawing/2014/main" id="{381384CD-3CDA-40A9-A1AB-75BEA1B22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5" y="994144"/>
            <a:ext cx="4810296" cy="3834491"/>
          </a:xfrm>
          <a:prstGeom prst="rect">
            <a:avLst/>
          </a:prstGeom>
        </p:spPr>
      </p:pic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EDBA00D7-4EFE-400C-97B0-3868FAE5283B}"/>
              </a:ext>
            </a:extLst>
          </p:cNvPr>
          <p:cNvSpPr/>
          <p:nvPr/>
        </p:nvSpPr>
        <p:spPr>
          <a:xfrm rot="20385694">
            <a:off x="4364029" y="1646669"/>
            <a:ext cx="1247605" cy="38100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61566D-A5E0-43F6-8096-92AB66DA61DF}"/>
              </a:ext>
            </a:extLst>
          </p:cNvPr>
          <p:cNvSpPr/>
          <p:nvPr/>
        </p:nvSpPr>
        <p:spPr>
          <a:xfrm>
            <a:off x="5826682" y="1029731"/>
            <a:ext cx="2667000" cy="825816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어플리케이션 로고</a:t>
            </a:r>
            <a:endParaRPr lang="en-US" altLang="ko-KR" dirty="0"/>
          </a:p>
          <a:p>
            <a:pPr algn="ctr"/>
            <a:r>
              <a:rPr lang="ko-KR" altLang="en-US" dirty="0"/>
              <a:t>또는 게임 이미지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F3E43AD0-97CF-4770-B597-903DF11CDE86}"/>
              </a:ext>
            </a:extLst>
          </p:cNvPr>
          <p:cNvSpPr/>
          <p:nvPr/>
        </p:nvSpPr>
        <p:spPr>
          <a:xfrm rot="20978811">
            <a:off x="4391415" y="2489694"/>
            <a:ext cx="1247605" cy="38100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7D30E5-E83C-44E0-9A9C-D70A609056E9}"/>
              </a:ext>
            </a:extLst>
          </p:cNvPr>
          <p:cNvSpPr/>
          <p:nvPr/>
        </p:nvSpPr>
        <p:spPr>
          <a:xfrm>
            <a:off x="5826682" y="2231699"/>
            <a:ext cx="3164918" cy="574675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이름</a:t>
            </a:r>
            <a:r>
              <a:rPr lang="en-US" altLang="ko-KR" dirty="0"/>
              <a:t>, </a:t>
            </a:r>
            <a:r>
              <a:rPr lang="ko-KR" altLang="en-US" dirty="0"/>
              <a:t>플랫폼 입력 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99B8FF3-47D2-40C2-8D16-DAA9543E0DC0}"/>
              </a:ext>
            </a:extLst>
          </p:cNvPr>
          <p:cNvSpPr/>
          <p:nvPr/>
        </p:nvSpPr>
        <p:spPr>
          <a:xfrm>
            <a:off x="4391416" y="3311508"/>
            <a:ext cx="1247605" cy="38100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C9E1D0-24CB-4B2D-85FC-88DBAE396827}"/>
              </a:ext>
            </a:extLst>
          </p:cNvPr>
          <p:cNvSpPr/>
          <p:nvPr/>
        </p:nvSpPr>
        <p:spPr>
          <a:xfrm>
            <a:off x="5826682" y="3143499"/>
            <a:ext cx="2890367" cy="85779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플랫폼별 현재 접속중인 플레이어 수 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4D58CB-1740-47ED-BDD9-E795403CD3A5}"/>
              </a:ext>
            </a:extLst>
          </p:cNvPr>
          <p:cNvSpPr/>
          <p:nvPr/>
        </p:nvSpPr>
        <p:spPr>
          <a:xfrm>
            <a:off x="1383169" y="1957598"/>
            <a:ext cx="2900526" cy="6141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9543-85F3-4111-91A0-82D93A818A4A}"/>
              </a:ext>
            </a:extLst>
          </p:cNvPr>
          <p:cNvSpPr/>
          <p:nvPr/>
        </p:nvSpPr>
        <p:spPr>
          <a:xfrm>
            <a:off x="1382063" y="2666608"/>
            <a:ext cx="2900526" cy="202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B623894-4E12-482C-A2F8-BBB5DE0CC265}"/>
              </a:ext>
            </a:extLst>
          </p:cNvPr>
          <p:cNvSpPr/>
          <p:nvPr/>
        </p:nvSpPr>
        <p:spPr>
          <a:xfrm>
            <a:off x="1280254" y="2998565"/>
            <a:ext cx="2992398" cy="112569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 descr="검은색, 벽, 실내, 모니터이(가) 표시된 사진&#10;&#10;자동 생성된 설명">
            <a:extLst>
              <a:ext uri="{FF2B5EF4-FFF2-40B4-BE49-F238E27FC236}">
                <a16:creationId xmlns:a16="http://schemas.microsoft.com/office/drawing/2014/main" id="{E257FF78-24E4-431F-89A0-79469984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5" y="824401"/>
            <a:ext cx="5516888" cy="413766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63" y="975360"/>
            <a:ext cx="1309116" cy="350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437" y="181432"/>
            <a:ext cx="820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기능 및 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예시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메인 화면 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EDBA00D7-4EFE-400C-97B0-3868FAE5283B}"/>
              </a:ext>
            </a:extLst>
          </p:cNvPr>
          <p:cNvSpPr/>
          <p:nvPr/>
        </p:nvSpPr>
        <p:spPr>
          <a:xfrm rot="20990493">
            <a:off x="5231150" y="1110359"/>
            <a:ext cx="737693" cy="23961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61566D-A5E0-43F6-8096-92AB66DA61DF}"/>
              </a:ext>
            </a:extLst>
          </p:cNvPr>
          <p:cNvSpPr/>
          <p:nvPr/>
        </p:nvSpPr>
        <p:spPr>
          <a:xfrm>
            <a:off x="6131257" y="693588"/>
            <a:ext cx="2463178" cy="1014030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플레이어 검색</a:t>
            </a:r>
            <a:endParaRPr lang="en-US" altLang="ko-KR" dirty="0"/>
          </a:p>
          <a:p>
            <a:pPr algn="ctr"/>
            <a:r>
              <a:rPr lang="ko-KR" altLang="en-US" dirty="0"/>
              <a:t>홈으로 이동</a:t>
            </a:r>
            <a:endParaRPr lang="en-US" altLang="ko-KR" dirty="0"/>
          </a:p>
          <a:p>
            <a:pPr algn="ctr"/>
            <a:r>
              <a:rPr lang="ko-KR" altLang="en-US" dirty="0"/>
              <a:t>이메일 등 연동 기능 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F3E43AD0-97CF-4770-B597-903DF11CDE86}"/>
              </a:ext>
            </a:extLst>
          </p:cNvPr>
          <p:cNvSpPr/>
          <p:nvPr/>
        </p:nvSpPr>
        <p:spPr>
          <a:xfrm rot="1223081">
            <a:off x="5185268" y="1664050"/>
            <a:ext cx="526189" cy="25868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7D30E5-E83C-44E0-9A9C-D70A609056E9}"/>
              </a:ext>
            </a:extLst>
          </p:cNvPr>
          <p:cNvSpPr/>
          <p:nvPr/>
        </p:nvSpPr>
        <p:spPr>
          <a:xfrm>
            <a:off x="5801711" y="1826787"/>
            <a:ext cx="3088718" cy="574675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이름과</a:t>
            </a:r>
            <a:r>
              <a:rPr lang="en-US" altLang="ko-KR" dirty="0"/>
              <a:t> </a:t>
            </a:r>
            <a:r>
              <a:rPr lang="ko-KR" altLang="en-US" dirty="0"/>
              <a:t>메뉴 표시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99B8FF3-47D2-40C2-8D16-DAA9543E0DC0}"/>
              </a:ext>
            </a:extLst>
          </p:cNvPr>
          <p:cNvSpPr/>
          <p:nvPr/>
        </p:nvSpPr>
        <p:spPr>
          <a:xfrm>
            <a:off x="5260003" y="2897322"/>
            <a:ext cx="586095" cy="38100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C9E1D0-24CB-4B2D-85FC-88DBAE396827}"/>
              </a:ext>
            </a:extLst>
          </p:cNvPr>
          <p:cNvSpPr/>
          <p:nvPr/>
        </p:nvSpPr>
        <p:spPr>
          <a:xfrm>
            <a:off x="5935012" y="2715000"/>
            <a:ext cx="2659423" cy="1381317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 정보 표시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각 부분 클릭으로 </a:t>
            </a:r>
            <a:endParaRPr lang="en-US" altLang="ko-KR" dirty="0"/>
          </a:p>
          <a:p>
            <a:pPr algn="ctr"/>
            <a:r>
              <a:rPr lang="ko-KR" altLang="en-US" dirty="0"/>
              <a:t>세부 정보로 이동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6D30AE-74A7-493A-ACBB-9E611AE44DF9}"/>
              </a:ext>
            </a:extLst>
          </p:cNvPr>
          <p:cNvSpPr/>
          <p:nvPr/>
        </p:nvSpPr>
        <p:spPr>
          <a:xfrm>
            <a:off x="718645" y="1234836"/>
            <a:ext cx="4366242" cy="23824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96C34A-D604-4B87-82C8-9CD61CC200D9}"/>
              </a:ext>
            </a:extLst>
          </p:cNvPr>
          <p:cNvSpPr/>
          <p:nvPr/>
        </p:nvSpPr>
        <p:spPr>
          <a:xfrm>
            <a:off x="718645" y="1508868"/>
            <a:ext cx="4366242" cy="2382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4AA27-E2E3-4526-89DB-069A4D9E6A64}"/>
              </a:ext>
            </a:extLst>
          </p:cNvPr>
          <p:cNvSpPr/>
          <p:nvPr/>
        </p:nvSpPr>
        <p:spPr>
          <a:xfrm>
            <a:off x="718645" y="1732602"/>
            <a:ext cx="4366242" cy="293343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9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 descr="검은색, 도로, 벽, 실내이(가) 표시된 사진&#10;&#10;자동 생성된 설명">
            <a:extLst>
              <a:ext uri="{FF2B5EF4-FFF2-40B4-BE49-F238E27FC236}">
                <a16:creationId xmlns:a16="http://schemas.microsoft.com/office/drawing/2014/main" id="{7A3CE254-2447-454F-8916-A1CB6EED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876360"/>
            <a:ext cx="5447610" cy="40857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8224" y="990600"/>
            <a:ext cx="384048" cy="335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5863" y="975360"/>
            <a:ext cx="1309116" cy="350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437" y="181432"/>
            <a:ext cx="820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기능 및 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UI </a:t>
            </a: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예시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ko-KR" altLang="en-US" sz="3600" spc="-5" dirty="0">
                <a:solidFill>
                  <a:srgbClr val="FFFFFF"/>
                </a:solidFill>
                <a:latin typeface="Arial"/>
                <a:cs typeface="Arial"/>
              </a:rPr>
              <a:t>메인 화면 </a:t>
            </a:r>
            <a:r>
              <a:rPr lang="en-US" altLang="ko-KR" sz="3600" spc="-5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F3E43AD0-97CF-4770-B597-903DF11CDE86}"/>
              </a:ext>
            </a:extLst>
          </p:cNvPr>
          <p:cNvSpPr/>
          <p:nvPr/>
        </p:nvSpPr>
        <p:spPr>
          <a:xfrm rot="20967928">
            <a:off x="5250299" y="1544762"/>
            <a:ext cx="526189" cy="25868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7D30E5-E83C-44E0-9A9C-D70A609056E9}"/>
              </a:ext>
            </a:extLst>
          </p:cNvPr>
          <p:cNvSpPr/>
          <p:nvPr/>
        </p:nvSpPr>
        <p:spPr>
          <a:xfrm>
            <a:off x="5883473" y="1126934"/>
            <a:ext cx="3088718" cy="857794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메뉴와 세부메뉴로 원하는 정보 선택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799B8FF3-47D2-40C2-8D16-DAA9543E0DC0}"/>
              </a:ext>
            </a:extLst>
          </p:cNvPr>
          <p:cNvSpPr/>
          <p:nvPr/>
        </p:nvSpPr>
        <p:spPr>
          <a:xfrm>
            <a:off x="5267045" y="2728714"/>
            <a:ext cx="586095" cy="381000"/>
          </a:xfrm>
          <a:prstGeom prst="leftArrow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C9E1D0-24CB-4B2D-85FC-88DBAE396827}"/>
              </a:ext>
            </a:extLst>
          </p:cNvPr>
          <p:cNvSpPr/>
          <p:nvPr/>
        </p:nvSpPr>
        <p:spPr>
          <a:xfrm>
            <a:off x="5913903" y="2571750"/>
            <a:ext cx="2890367" cy="852311"/>
          </a:xfrm>
          <a:prstGeom prst="roundRect">
            <a:avLst/>
          </a:prstGeom>
          <a:solidFill>
            <a:schemeClr val="tx1">
              <a:alpha val="58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선택에 해당하는</a:t>
            </a:r>
            <a:endParaRPr lang="en-US" altLang="ko-KR" dirty="0"/>
          </a:p>
          <a:p>
            <a:pPr algn="ctr"/>
            <a:r>
              <a:rPr lang="ko-KR" altLang="en-US" dirty="0"/>
              <a:t>플레이어 정보 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96C34A-D604-4B87-82C8-9CD61CC200D9}"/>
              </a:ext>
            </a:extLst>
          </p:cNvPr>
          <p:cNvSpPr/>
          <p:nvPr/>
        </p:nvSpPr>
        <p:spPr>
          <a:xfrm>
            <a:off x="816095" y="1572159"/>
            <a:ext cx="4366242" cy="35052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44AA27-E2E3-4526-89DB-069A4D9E6A64}"/>
              </a:ext>
            </a:extLst>
          </p:cNvPr>
          <p:cNvSpPr/>
          <p:nvPr/>
        </p:nvSpPr>
        <p:spPr>
          <a:xfrm>
            <a:off x="808908" y="1922680"/>
            <a:ext cx="4366242" cy="27980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5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>
            <a:extLst>
              <a:ext uri="{FF2B5EF4-FFF2-40B4-BE49-F238E27FC236}">
                <a16:creationId xmlns:a16="http://schemas.microsoft.com/office/drawing/2014/main" id="{257B700D-783E-4EDB-A063-A73CC1207089}"/>
              </a:ext>
            </a:extLst>
          </p:cNvPr>
          <p:cNvSpPr/>
          <p:nvPr/>
        </p:nvSpPr>
        <p:spPr>
          <a:xfrm>
            <a:off x="0" y="0"/>
            <a:ext cx="9144000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724655" y="1053083"/>
            <a:ext cx="384048" cy="33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02437" y="181432"/>
            <a:ext cx="5181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600" dirty="0"/>
              <a:t>개발 일정</a:t>
            </a:r>
            <a:endParaRPr sz="36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7B54C54-2F0B-4F0B-86B0-BEF9DBAB3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49129"/>
              </p:ext>
            </p:extLst>
          </p:nvPr>
        </p:nvGraphicFramePr>
        <p:xfrm>
          <a:off x="1020585" y="1053083"/>
          <a:ext cx="7102830" cy="3435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38">
                  <a:extLst>
                    <a:ext uri="{9D8B030D-6E8A-4147-A177-3AD203B41FA5}">
                      <a16:colId xmlns:a16="http://schemas.microsoft.com/office/drawing/2014/main" val="2884282837"/>
                    </a:ext>
                  </a:extLst>
                </a:gridCol>
                <a:gridCol w="1707184">
                  <a:extLst>
                    <a:ext uri="{9D8B030D-6E8A-4147-A177-3AD203B41FA5}">
                      <a16:colId xmlns:a16="http://schemas.microsoft.com/office/drawing/2014/main" val="218253753"/>
                    </a:ext>
                  </a:extLst>
                </a:gridCol>
                <a:gridCol w="4114208">
                  <a:extLst>
                    <a:ext uri="{9D8B030D-6E8A-4147-A177-3AD203B41FA5}">
                      <a16:colId xmlns:a16="http://schemas.microsoft.com/office/drawing/2014/main" val="1258324108"/>
                    </a:ext>
                  </a:extLst>
                </a:gridCol>
              </a:tblGrid>
              <a:tr h="408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계획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세부 계획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58473"/>
                  </a:ext>
                </a:extLst>
              </a:tr>
              <a:tr h="555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(5.08~5.14)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기획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주제 선정 및 활용 데이터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(API,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리소스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탐색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UI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기획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947578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(5.15~5.21)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기획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기획 발표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데이터 확인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정리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7758"/>
                  </a:ext>
                </a:extLst>
              </a:tr>
              <a:tr h="336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(5.22~5.28)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제작 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GUI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207574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(5.29~6.04)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중간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중간 발표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미흡한 부분 추가 구현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92055"/>
                  </a:ext>
                </a:extLst>
              </a:tr>
              <a:tr h="401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(6.05~6.11)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추가 기능 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이메일 전송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텔레그램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 봇 연동 등 추가 기능 구현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91745"/>
                  </a:ext>
                </a:extLst>
              </a:tr>
              <a:tr h="5779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주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(6.12~5.20)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어플리케이션 피드백 및 수정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69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4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137" y="237470"/>
            <a:ext cx="185610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9"/>
              </a:lnSpc>
            </a:pPr>
            <a:r>
              <a:rPr sz="3600" dirty="0">
                <a:latin typeface="Arial"/>
                <a:cs typeface="Arial"/>
              </a:rPr>
              <a:t>THANKS</a:t>
            </a:r>
          </a:p>
        </p:txBody>
      </p:sp>
      <p:sp>
        <p:nvSpPr>
          <p:cNvPr id="5" name="object 5"/>
          <p:cNvSpPr/>
          <p:nvPr/>
        </p:nvSpPr>
        <p:spPr>
          <a:xfrm>
            <a:off x="971600" y="4117682"/>
            <a:ext cx="2808605" cy="739140"/>
          </a:xfrm>
          <a:custGeom>
            <a:avLst/>
            <a:gdLst/>
            <a:ahLst/>
            <a:cxnLst/>
            <a:rect l="l" t="t" r="r" b="b"/>
            <a:pathLst>
              <a:path w="2808604" h="739139">
                <a:moveTo>
                  <a:pt x="0" y="738670"/>
                </a:moveTo>
                <a:lnTo>
                  <a:pt x="2808351" y="738670"/>
                </a:lnTo>
                <a:lnTo>
                  <a:pt x="2808351" y="0"/>
                </a:lnTo>
                <a:lnTo>
                  <a:pt x="0" y="0"/>
                </a:lnTo>
                <a:lnTo>
                  <a:pt x="0" y="738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1600" y="4145686"/>
            <a:ext cx="28086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93345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256030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Email:	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2"/>
              </a:rPr>
              <a:t>repi@dice.se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eb:	</a:t>
            </a:r>
            <a:r>
              <a:rPr sz="14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http: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/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f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r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s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t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b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it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e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.</a:t>
            </a:r>
            <a:r>
              <a:rPr sz="1400" spc="-1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c</a:t>
            </a:r>
            <a:r>
              <a:rPr sz="1400" spc="-15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o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  <a:hlinkClick r:id="rId3"/>
              </a:rPr>
              <a:t>m 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Twitter:		</a:t>
            </a:r>
            <a:r>
              <a:rPr sz="1400" dirty="0">
                <a:solidFill>
                  <a:srgbClr val="FFC000"/>
                </a:solidFill>
                <a:latin typeface="Arial"/>
                <a:cs typeface="Arial"/>
              </a:rPr>
              <a:t>@repi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1" name="그림 10" descr="실외, 사람, 잔디, 남자이(가) 표시된 사진&#10;&#10;자동 생성된 설명">
            <a:extLst>
              <a:ext uri="{FF2B5EF4-FFF2-40B4-BE49-F238E27FC236}">
                <a16:creationId xmlns:a16="http://schemas.microsoft.com/office/drawing/2014/main" id="{B74508D0-753E-4B64-A75A-D21F5AD70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8573"/>
            <a:ext cx="9159240" cy="51520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86100" y="4198538"/>
            <a:ext cx="2971800" cy="73914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925" rIns="0" bIns="0" rtlCol="0">
            <a:noAutofit/>
          </a:bodyPr>
          <a:lstStyle/>
          <a:p>
            <a:pPr marL="180340">
              <a:lnSpc>
                <a:spcPct val="100000"/>
              </a:lnSpc>
              <a:spcBef>
                <a:spcPts val="275"/>
              </a:spcBef>
            </a:pPr>
            <a:r>
              <a:rPr lang="en-US" altLang="ko-KR" sz="4800" dirty="0"/>
              <a:t>THANKS!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307</Words>
  <Application>Microsoft Office PowerPoint</Application>
  <PresentationFormat>화면 슬라이드 쇼(16:9)</PresentationFormat>
  <Paragraphs>79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Times New Roman</vt:lpstr>
      <vt:lpstr>Wingdings 3</vt:lpstr>
      <vt:lpstr>Office Theme</vt:lpstr>
      <vt:lpstr>스크립트 언어 텀 프로젝트  기획발표</vt:lpstr>
      <vt:lpstr>어플리케이션 소개</vt:lpstr>
      <vt:lpstr>어플리케이션 컨셉</vt:lpstr>
      <vt:lpstr>활용 데이터</vt:lpstr>
      <vt:lpstr>PowerPoint 프레젠테이션</vt:lpstr>
      <vt:lpstr>PowerPoint 프레젠테이션</vt:lpstr>
      <vt:lpstr>PowerPoint 프레젠테이션</vt:lpstr>
      <vt:lpstr>개발 일정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언어 텀프로젝트 </dc:title>
  <cp:lastModifiedBy>kimdongseok</cp:lastModifiedBy>
  <cp:revision>37</cp:revision>
  <dcterms:created xsi:type="dcterms:W3CDTF">2019-05-08T13:47:23Z</dcterms:created>
  <dcterms:modified xsi:type="dcterms:W3CDTF">2019-05-10T11:48:08Z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2019-05-08T00:00:00Z</vt:filetime>
  </property>
</Properties>
</file>