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58" r:id="rId4"/>
    <p:sldId id="279" r:id="rId5"/>
    <p:sldId id="283" r:id="rId6"/>
    <p:sldId id="257" r:id="rId7"/>
    <p:sldId id="282" r:id="rId8"/>
    <p:sldId id="276" r:id="rId9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120" y="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2EE60-FACB-4575-9F04-2689442E67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BA312-BB5E-4B5C-83FE-1117F0B19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BA312-BB5E-4B5C-83FE-1117F0B19D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9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BA312-BB5E-4B5C-83FE-1117F0B19D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9281" y="1189990"/>
            <a:ext cx="642543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50442" y="2867609"/>
            <a:ext cx="704311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8224" y="697991"/>
            <a:ext cx="384048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35863" y="682751"/>
            <a:ext cx="2785872" cy="350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5041" y="4798499"/>
            <a:ext cx="457377" cy="11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37778" y="4652681"/>
            <a:ext cx="385203" cy="385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" y="0"/>
            <a:ext cx="9143998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504" y="123418"/>
            <a:ext cx="2016760" cy="55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889" y="1087628"/>
            <a:ext cx="7348220" cy="192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bf4stats.com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hyperlink" Target="http://battlelog.battlefield.com/bf4/en/" TargetMode="Externa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rostbite.com/" TargetMode="External"/><Relationship Id="rId2" Type="http://schemas.openxmlformats.org/officeDocument/2006/relationships/hyperlink" Target="mailto:repi@dice.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674172" y="2968911"/>
            <a:ext cx="1724025" cy="891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18700"/>
              </a:lnSpc>
              <a:spcBef>
                <a:spcPts val="110"/>
              </a:spcBef>
            </a:pPr>
            <a:r>
              <a:rPr lang="ko-KR" altLang="en-US" sz="1600" spc="-5" dirty="0">
                <a:solidFill>
                  <a:srgbClr val="FFFFFF"/>
                </a:solidFill>
                <a:latin typeface="Arial"/>
                <a:cs typeface="Arial"/>
              </a:rPr>
              <a:t>게임공학과</a:t>
            </a:r>
            <a:endParaRPr lang="en-US" altLang="ko-KR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 algn="ctr">
              <a:lnSpc>
                <a:spcPct val="118700"/>
              </a:lnSpc>
              <a:spcBef>
                <a:spcPts val="110"/>
              </a:spcBef>
            </a:pP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2015182005</a:t>
            </a:r>
          </a:p>
          <a:p>
            <a:pPr marL="12700" marR="5080" algn="ctr">
              <a:lnSpc>
                <a:spcPct val="118700"/>
              </a:lnSpc>
              <a:spcBef>
                <a:spcPts val="110"/>
              </a:spcBef>
            </a:pPr>
            <a:r>
              <a:rPr lang="ko-KR" altLang="en-US" sz="1600" spc="-5" dirty="0">
                <a:solidFill>
                  <a:srgbClr val="FFFFFF"/>
                </a:solidFill>
                <a:latin typeface="Arial"/>
                <a:cs typeface="Arial"/>
              </a:rPr>
              <a:t>김동석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179" y="4612944"/>
            <a:ext cx="18764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spc="-5" dirty="0">
                <a:solidFill>
                  <a:srgbClr val="FFFFFF"/>
                </a:solidFill>
                <a:latin typeface="Arial"/>
                <a:cs typeface="Arial"/>
              </a:rPr>
              <a:t>2019-06-17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xfrm>
            <a:off x="1359281" y="1189990"/>
            <a:ext cx="642543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스크립트 언어 </a:t>
            </a:r>
            <a:r>
              <a:rPr lang="ko-KR" altLang="en-US" dirty="0" err="1"/>
              <a:t>텀</a:t>
            </a:r>
            <a:r>
              <a:rPr lang="ko-KR" altLang="en-US" dirty="0"/>
              <a:t> 프로젝트 </a:t>
            </a:r>
            <a:br>
              <a:rPr lang="en-US" altLang="ko-KR" dirty="0"/>
            </a:br>
            <a:r>
              <a:rPr lang="ko-KR" altLang="en-US" dirty="0"/>
              <a:t>최종발표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4" y="990600"/>
            <a:ext cx="384048" cy="33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400" y="3220996"/>
            <a:ext cx="7441630" cy="89896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게임 </a:t>
            </a:r>
            <a:r>
              <a:rPr kumimoji="0" lang="en-US" altLang="ko-KR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BATTELFIELD4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플레이어</a:t>
            </a:r>
            <a:r>
              <a:rPr kumimoji="0" lang="en-US" altLang="ko-KR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정보</a:t>
            </a:r>
            <a:r>
              <a:rPr kumimoji="0" lang="en-US" altLang="ko-KR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,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랭킹 검색 어플리케이션</a:t>
            </a:r>
            <a:endParaRPr kumimoji="0" lang="en-US" altLang="ko-KR" sz="2000" b="1" i="0" u="none" strike="noStrike" kern="1200" cap="none" spc="-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</a:endParaRPr>
          </a:p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Wingdings 3"/>
                <a:ea typeface="맑은 고딕" panose="020B0503020000020004" pitchFamily="50" charset="-127"/>
                <a:cs typeface="Wingdings 3"/>
              </a:rPr>
              <a:t> 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02437" y="181432"/>
            <a:ext cx="40567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어플리케이션 소개</a:t>
            </a:r>
            <a:endParaRPr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C9E8EF-8FD8-4AFC-854C-AF3F6D9DE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3" y="1581150"/>
            <a:ext cx="3657600" cy="12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4655" y="1053083"/>
            <a:ext cx="384048" cy="33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1247782" y="996888"/>
            <a:ext cx="7391400" cy="24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4180">
              <a:lnSpc>
                <a:spcPct val="100000"/>
              </a:lnSpc>
              <a:spcBef>
                <a:spcPts val="95"/>
              </a:spcBef>
            </a:pPr>
            <a:r>
              <a:rPr lang="en-US" altLang="ko-KR" sz="2000" spc="-5" dirty="0">
                <a:solidFill>
                  <a:srgbClr val="FF9900"/>
                </a:solidFill>
                <a:latin typeface="Wingdings 3"/>
                <a:cs typeface="Wingdings 3"/>
              </a:rPr>
              <a:t> </a:t>
            </a:r>
            <a:r>
              <a:rPr sz="2000" spc="-5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sz="2000" spc="-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/>
              <a:t>bf4stats</a:t>
            </a:r>
            <a:r>
              <a:rPr lang="ko-KR" altLang="en-US" sz="2000" spc="-10" dirty="0"/>
              <a:t>의 </a:t>
            </a:r>
            <a:r>
              <a:rPr lang="en-US" altLang="ko-KR" sz="2000" spc="-10" dirty="0"/>
              <a:t>BF</a:t>
            </a:r>
            <a:r>
              <a:rPr lang="en-US" sz="2000" spc="-10" dirty="0"/>
              <a:t>4 Stats</a:t>
            </a:r>
            <a:r>
              <a:rPr lang="ko-KR" altLang="en-US" sz="2000" spc="-10" dirty="0"/>
              <a:t> </a:t>
            </a:r>
            <a:r>
              <a:rPr lang="en-US" altLang="ko-KR" sz="2000" spc="-10" dirty="0"/>
              <a:t>API</a:t>
            </a:r>
          </a:p>
          <a:p>
            <a:pPr marL="2964180">
              <a:spcBef>
                <a:spcPts val="95"/>
              </a:spcBef>
            </a:pPr>
            <a:r>
              <a:rPr lang="en-US" spc="-10" dirty="0">
                <a:latin typeface="Times New Roman"/>
                <a:cs typeface="Times New Roman"/>
              </a:rPr>
              <a:t>         </a:t>
            </a:r>
            <a:r>
              <a:rPr lang="en-US" altLang="ko-KR" dirty="0">
                <a:hlinkClick r:id="rId3"/>
              </a:rPr>
              <a:t>https://bf4stats.com/</a:t>
            </a:r>
            <a:endParaRPr lang="en-US" altLang="ko-KR" spc="-5" dirty="0">
              <a:solidFill>
                <a:srgbClr val="FF9900"/>
              </a:solidFill>
              <a:latin typeface="Wingdings 3"/>
              <a:cs typeface="Wingdings 3"/>
            </a:endParaRPr>
          </a:p>
          <a:p>
            <a:pPr marL="2964180">
              <a:lnSpc>
                <a:spcPct val="100000"/>
              </a:lnSpc>
              <a:spcBef>
                <a:spcPts val="95"/>
              </a:spcBef>
            </a:pPr>
            <a:endParaRPr dirty="0">
              <a:latin typeface="Times New Roman"/>
              <a:cs typeface="Times New Roman"/>
            </a:endParaRPr>
          </a:p>
          <a:p>
            <a:pPr marL="2964180">
              <a:lnSpc>
                <a:spcPct val="100000"/>
              </a:lnSpc>
              <a:spcBef>
                <a:spcPts val="5"/>
              </a:spcBef>
            </a:pPr>
            <a:r>
              <a:rPr lang="en-US" altLang="ko-KR" spc="-5" dirty="0">
                <a:solidFill>
                  <a:srgbClr val="FF9900"/>
                </a:solidFill>
                <a:latin typeface="Wingdings 3"/>
                <a:cs typeface="Wingdings 3"/>
              </a:rPr>
              <a:t>   </a:t>
            </a:r>
            <a:endParaRPr lang="en-US" altLang="ko-KR" sz="2300" dirty="0">
              <a:latin typeface="Times New Roman"/>
              <a:cs typeface="Times New Roman"/>
            </a:endParaRPr>
          </a:p>
          <a:p>
            <a:pPr marL="2951480"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138805" marR="5080" indent="-175260">
              <a:lnSpc>
                <a:spcPct val="100000"/>
              </a:lnSpc>
              <a:spcBef>
                <a:spcPts val="5"/>
              </a:spcBef>
            </a:pPr>
            <a:endParaRPr lang="en-US" altLang="ko-KR" spc="-5" dirty="0">
              <a:solidFill>
                <a:srgbClr val="FF9900"/>
              </a:solidFill>
              <a:latin typeface="Wingdings 3"/>
              <a:cs typeface="Wingdings 3"/>
            </a:endParaRPr>
          </a:p>
          <a:p>
            <a:pPr marL="3138805" marR="5080" indent="-175260">
              <a:lnSpc>
                <a:spcPct val="100000"/>
              </a:lnSpc>
              <a:spcBef>
                <a:spcPts val="5"/>
              </a:spcBef>
            </a:pPr>
            <a:endParaRPr lang="en-US" altLang="ko-KR" spc="-5" dirty="0">
              <a:solidFill>
                <a:srgbClr val="FF9900"/>
              </a:solidFill>
              <a:latin typeface="Wingdings 3"/>
              <a:cs typeface="Wingdings 3"/>
            </a:endParaRPr>
          </a:p>
          <a:p>
            <a:pPr marL="3138805" marR="5080" indent="-175260">
              <a:lnSpc>
                <a:spcPct val="100000"/>
              </a:lnSpc>
              <a:spcBef>
                <a:spcPts val="5"/>
              </a:spcBef>
            </a:pPr>
            <a:r>
              <a:rPr lang="en-US" altLang="ko-KR" spc="-5" dirty="0">
                <a:solidFill>
                  <a:srgbClr val="FF9900"/>
                </a:solidFill>
                <a:latin typeface="Wingdings 3"/>
                <a:cs typeface="Wingdings 3"/>
              </a:rPr>
              <a:t> </a:t>
            </a:r>
            <a:r>
              <a:rPr sz="2000" spc="-5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sz="2000" spc="-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10" dirty="0" err="1"/>
              <a:t>battlelog</a:t>
            </a:r>
            <a:r>
              <a:rPr lang="ko-KR" altLang="en-US" sz="2000" spc="-10" dirty="0"/>
              <a:t>의 리소스</a:t>
            </a:r>
            <a:endParaRPr lang="en-US" altLang="ko-KR" sz="2000" spc="-10" dirty="0"/>
          </a:p>
          <a:p>
            <a:pPr marL="3138805" marR="5080" indent="-175260">
              <a:lnSpc>
                <a:spcPct val="100000"/>
              </a:lnSpc>
              <a:spcBef>
                <a:spcPts val="5"/>
              </a:spcBef>
            </a:pPr>
            <a:r>
              <a:rPr lang="en-US" altLang="ko-KR" dirty="0"/>
              <a:t>       </a:t>
            </a:r>
            <a:r>
              <a:rPr lang="en-US" altLang="ko-KR" dirty="0">
                <a:hlinkClick r:id="rId4"/>
              </a:rPr>
              <a:t>http://battlelog.battlefield.com/bf4/en/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02437" y="181432"/>
            <a:ext cx="518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활용 데이터</a:t>
            </a:r>
            <a:endParaRPr sz="3600" dirty="0"/>
          </a:p>
        </p:txBody>
      </p:sp>
      <p:pic>
        <p:nvPicPr>
          <p:cNvPr id="4" name="그림 3" descr="실내이(가) 표시된 사진&#10;&#10;자동 생성된 설명">
            <a:extLst>
              <a:ext uri="{FF2B5EF4-FFF2-40B4-BE49-F238E27FC236}">
                <a16:creationId xmlns:a16="http://schemas.microsoft.com/office/drawing/2014/main" id="{DBEA176E-7924-476C-866E-7BE15DC432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28768" y="2635353"/>
            <a:ext cx="3581400" cy="604684"/>
          </a:xfrm>
          <a:prstGeom prst="rect">
            <a:avLst/>
          </a:prstGeom>
        </p:spPr>
      </p:pic>
      <p:pic>
        <p:nvPicPr>
          <p:cNvPr id="6" name="그림 5" descr="하늘, 군용차이(가) 표시된 사진&#10;&#10;자동 생성된 설명">
            <a:extLst>
              <a:ext uri="{FF2B5EF4-FFF2-40B4-BE49-F238E27FC236}">
                <a16:creationId xmlns:a16="http://schemas.microsoft.com/office/drawing/2014/main" id="{AA19FB89-D202-46E8-85E3-4B134A1B4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3" y="3240038"/>
            <a:ext cx="1400175" cy="838200"/>
          </a:xfrm>
          <a:prstGeom prst="rect">
            <a:avLst/>
          </a:prstGeom>
        </p:spPr>
      </p:pic>
      <p:pic>
        <p:nvPicPr>
          <p:cNvPr id="8" name="그림 7" descr="무기, 총이(가) 표시된 사진&#10;&#10;자동 생성된 설명">
            <a:extLst>
              <a:ext uri="{FF2B5EF4-FFF2-40B4-BE49-F238E27FC236}">
                <a16:creationId xmlns:a16="http://schemas.microsoft.com/office/drawing/2014/main" id="{7DA1F36C-90ED-464D-9281-3E1507583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12" y="3871439"/>
            <a:ext cx="1400175" cy="838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8F85E2-8EFD-4E4D-A796-67403FDE78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7" y="3057485"/>
            <a:ext cx="1238250" cy="1238250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832AAEC3-7150-4405-9C35-BECBBB80C0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5" y="944031"/>
            <a:ext cx="3670662" cy="1442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257B700D-783E-4EDB-A063-A73CC1207089}"/>
              </a:ext>
            </a:extLst>
          </p:cNvPr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724655" y="1053083"/>
            <a:ext cx="384048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02437" y="181432"/>
            <a:ext cx="518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개발 일정</a:t>
            </a:r>
            <a:endParaRPr sz="36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9048968-3CD7-4C3F-9C26-B7EAC259C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78887"/>
              </p:ext>
            </p:extLst>
          </p:nvPr>
        </p:nvGraphicFramePr>
        <p:xfrm>
          <a:off x="1020585" y="1053083"/>
          <a:ext cx="7102830" cy="3435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438">
                  <a:extLst>
                    <a:ext uri="{9D8B030D-6E8A-4147-A177-3AD203B41FA5}">
                      <a16:colId xmlns:a16="http://schemas.microsoft.com/office/drawing/2014/main" val="2884282837"/>
                    </a:ext>
                  </a:extLst>
                </a:gridCol>
                <a:gridCol w="1707184">
                  <a:extLst>
                    <a:ext uri="{9D8B030D-6E8A-4147-A177-3AD203B41FA5}">
                      <a16:colId xmlns:a16="http://schemas.microsoft.com/office/drawing/2014/main" val="218253753"/>
                    </a:ext>
                  </a:extLst>
                </a:gridCol>
                <a:gridCol w="4114208">
                  <a:extLst>
                    <a:ext uri="{9D8B030D-6E8A-4147-A177-3AD203B41FA5}">
                      <a16:colId xmlns:a16="http://schemas.microsoft.com/office/drawing/2014/main" val="1258324108"/>
                    </a:ext>
                  </a:extLst>
                </a:gridCol>
              </a:tblGrid>
              <a:tr h="408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세부 계획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858473"/>
                  </a:ext>
                </a:extLst>
              </a:tr>
              <a:tr h="555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(5.08~5.14)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어플리케이션 기획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주제 선정 및 활용 데이터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(API,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리소스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탐색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어플리케이션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기획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947578"/>
                  </a:ext>
                </a:extLst>
              </a:tr>
              <a:tr h="577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(5.15~5.21)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기획 발표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기획 발표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데이터 확인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정리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7758"/>
                  </a:ext>
                </a:extLst>
              </a:tr>
              <a:tr h="336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(5.22~5.28)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어플리케이션 제작 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07574"/>
                  </a:ext>
                </a:extLst>
              </a:tr>
              <a:tr h="577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(5.29~6.04)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중간 발표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중간 발표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미흡한 부분 추가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92055"/>
                  </a:ext>
                </a:extLst>
              </a:tr>
              <a:tr h="401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(6.05~6.11)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추가 기능 구현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이메일 전송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텔레그램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봇 연동 등 추가 기능 구현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91745"/>
                  </a:ext>
                </a:extLst>
              </a:tr>
              <a:tr h="577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(6.12~5.20)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최종 발표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어플리케이션 피드백 및 수정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최종 발표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69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44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257B700D-783E-4EDB-A063-A73CC1207089}"/>
              </a:ext>
            </a:extLst>
          </p:cNvPr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724655" y="1053083"/>
            <a:ext cx="384048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02437" y="181432"/>
            <a:ext cx="518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 err="1"/>
              <a:t>깃허브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커밋</a:t>
            </a:r>
            <a:r>
              <a:rPr lang="ko-KR" altLang="en-US" sz="3600" dirty="0"/>
              <a:t> 통계</a:t>
            </a:r>
            <a:endParaRPr sz="36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2CF9B7A-A876-4E2E-9B71-11D1CFBBF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3" y="1581150"/>
            <a:ext cx="8001000" cy="3270236"/>
          </a:xfrm>
          <a:prstGeom prst="rect">
            <a:avLst/>
          </a:prstGeom>
        </p:spPr>
      </p:pic>
      <p:sp>
        <p:nvSpPr>
          <p:cNvPr id="11" name="object 30">
            <a:extLst>
              <a:ext uri="{FF2B5EF4-FFF2-40B4-BE49-F238E27FC236}">
                <a16:creationId xmlns:a16="http://schemas.microsoft.com/office/drawing/2014/main" id="{8C6425BC-EABE-47E0-84A7-BBB69807F037}"/>
              </a:ext>
            </a:extLst>
          </p:cNvPr>
          <p:cNvSpPr txBox="1"/>
          <p:nvPr/>
        </p:nvSpPr>
        <p:spPr>
          <a:xfrm>
            <a:off x="727188" y="1088633"/>
            <a:ext cx="7441630" cy="36804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총 </a:t>
            </a:r>
            <a:r>
              <a:rPr kumimoji="0" lang="ko-KR" altLang="en-US" sz="2000" b="1" i="0" u="none" strike="noStrike" kern="1200" cap="none" spc="-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커밋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 횟수 </a:t>
            </a:r>
            <a:r>
              <a:rPr kumimoji="0" lang="en-US" altLang="ko-KR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24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Wingdings 3"/>
                <a:ea typeface="맑은 고딕" panose="020B0503020000020004" pitchFamily="50" charset="-127"/>
                <a:cs typeface="Wingdings 3"/>
              </a:rPr>
              <a:t> 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69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4" y="990600"/>
            <a:ext cx="384048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76800" y="1668284"/>
            <a:ext cx="5947410" cy="6296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>
              <a:spcBef>
                <a:spcPts val="335"/>
              </a:spcBef>
            </a:pPr>
            <a:endParaRPr lang="en-US" altLang="ko-KR" sz="1400" dirty="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5"/>
              </a:spcBef>
            </a:pPr>
            <a:endParaRPr lang="en-US" altLang="ko-KR" sz="23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02436" y="181432"/>
            <a:ext cx="51601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구현 기능</a:t>
            </a:r>
            <a:endParaRPr sz="3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34A1C1-E292-432A-A4A0-D23DB8D10F9C}"/>
              </a:ext>
            </a:extLst>
          </p:cNvPr>
          <p:cNvSpPr/>
          <p:nvPr/>
        </p:nvSpPr>
        <p:spPr>
          <a:xfrm>
            <a:off x="804672" y="1276350"/>
            <a:ext cx="3614927" cy="3400250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470"/>
              </a:spcBef>
            </a:pP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▷ 현재 접속중인 플레이어 수 출력</a:t>
            </a: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▷ 플랫폼과 이름으로 플레이어 검색</a:t>
            </a: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▷ 무기</a:t>
            </a:r>
            <a:r>
              <a:rPr lang="en-US" altLang="ko-KR" sz="1100" b="1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차량 등 플레이어 세부 정보 정렬</a:t>
            </a:r>
            <a:r>
              <a:rPr lang="en-US" altLang="ko-KR" sz="1100" b="1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출력</a:t>
            </a: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▷ 플레이어 랭킹 정보 출력 </a:t>
            </a: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▷ 다양한 리소스 활용 과 그래프</a:t>
            </a:r>
            <a:r>
              <a:rPr lang="en-US" altLang="ko-KR" sz="1100" b="1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배경 등 애니메이션 효과 표현</a:t>
            </a: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00AFDB2-3BA7-4181-8F43-EA88A6D08350}"/>
              </a:ext>
            </a:extLst>
          </p:cNvPr>
          <p:cNvSpPr/>
          <p:nvPr/>
        </p:nvSpPr>
        <p:spPr>
          <a:xfrm>
            <a:off x="4724400" y="1276350"/>
            <a:ext cx="3614928" cy="3400250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▷ 마우스로</a:t>
            </a:r>
            <a:r>
              <a:rPr lang="en-US" altLang="ko-KR"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지정한 범위 이미지 캡처</a:t>
            </a: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▷ 캡처한 이미지 </a:t>
            </a:r>
            <a:r>
              <a:rPr lang="en-US" altLang="ko-KR" sz="1100" b="1" spc="-5" dirty="0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전송</a:t>
            </a: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▷ 배경 동영상 변경</a:t>
            </a: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▷ </a:t>
            </a:r>
            <a:r>
              <a:rPr lang="en-US" altLang="ko-KR" sz="1100" b="1" spc="-5" dirty="0">
                <a:solidFill>
                  <a:srgbClr val="FFFFFF"/>
                </a:solidFill>
                <a:latin typeface="Arial"/>
                <a:cs typeface="Arial"/>
              </a:rPr>
              <a:t>c/</a:t>
            </a:r>
            <a:r>
              <a:rPr lang="en-US" altLang="ko-KR" sz="1100" b="1" spc="-5" dirty="0" err="1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lang="en-US" altLang="ko-KR"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연동</a:t>
            </a: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▷ </a:t>
            </a:r>
            <a:r>
              <a:rPr lang="ko-KR" altLang="en-US" sz="1100" b="1" spc="-5" dirty="0" err="1">
                <a:solidFill>
                  <a:srgbClr val="FFFFFF"/>
                </a:solidFill>
                <a:latin typeface="Arial"/>
                <a:cs typeface="Arial"/>
              </a:rPr>
              <a:t>텔레그램</a:t>
            </a: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 봇 연동</a:t>
            </a: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endParaRPr lang="en-US" altLang="ko-KR" sz="1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r>
              <a:rPr lang="ko-KR" altLang="en-US" sz="1100" b="1" spc="-5" dirty="0">
                <a:solidFill>
                  <a:srgbClr val="FFFFFF"/>
                </a:solidFill>
                <a:latin typeface="Arial"/>
                <a:cs typeface="Arial"/>
              </a:rPr>
              <a:t>▷ 배포파일 작성</a:t>
            </a:r>
            <a:endParaRPr lang="en-US" altLang="ko-KR" sz="1600" b="1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4" y="990600"/>
            <a:ext cx="384048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76800" y="1668284"/>
            <a:ext cx="5947410" cy="6296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>
              <a:spcBef>
                <a:spcPts val="335"/>
              </a:spcBef>
            </a:pPr>
            <a:endParaRPr lang="en-US" altLang="ko-KR" sz="1400" dirty="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5"/>
              </a:spcBef>
            </a:pPr>
            <a:endParaRPr lang="en-US" altLang="ko-KR" sz="2300" dirty="0">
              <a:latin typeface="Times New Roman"/>
              <a:cs typeface="Times New Roman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BDC2AEE-2A09-4BC8-B912-40126CDB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1" y="1829894"/>
            <a:ext cx="5181600" cy="2031325"/>
          </a:xfrm>
        </p:spPr>
        <p:txBody>
          <a:bodyPr/>
          <a:lstStyle/>
          <a:p>
            <a:pPr algn="ctr"/>
            <a:r>
              <a:rPr lang="ko-KR" altLang="en-US" sz="6600" dirty="0" err="1"/>
              <a:t>어플리케이션시연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2313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5137" y="237470"/>
            <a:ext cx="185610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79"/>
              </a:lnSpc>
            </a:pPr>
            <a:r>
              <a:rPr sz="3600" dirty="0">
                <a:latin typeface="Arial"/>
                <a:cs typeface="Arial"/>
              </a:rPr>
              <a:t>THANKS</a:t>
            </a:r>
          </a:p>
        </p:txBody>
      </p:sp>
      <p:sp>
        <p:nvSpPr>
          <p:cNvPr id="5" name="object 5"/>
          <p:cNvSpPr/>
          <p:nvPr/>
        </p:nvSpPr>
        <p:spPr>
          <a:xfrm>
            <a:off x="971600" y="4117682"/>
            <a:ext cx="2808605" cy="739140"/>
          </a:xfrm>
          <a:custGeom>
            <a:avLst/>
            <a:gdLst/>
            <a:ahLst/>
            <a:cxnLst/>
            <a:rect l="l" t="t" r="r" b="b"/>
            <a:pathLst>
              <a:path w="2808604" h="739139">
                <a:moveTo>
                  <a:pt x="0" y="738670"/>
                </a:moveTo>
                <a:lnTo>
                  <a:pt x="2808351" y="738670"/>
                </a:lnTo>
                <a:lnTo>
                  <a:pt x="2808351" y="0"/>
                </a:lnTo>
                <a:lnTo>
                  <a:pt x="0" y="0"/>
                </a:lnTo>
                <a:lnTo>
                  <a:pt x="0" y="738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1600" y="4145686"/>
            <a:ext cx="280860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93345">
              <a:lnSpc>
                <a:spcPct val="100000"/>
              </a:lnSpc>
              <a:spcBef>
                <a:spcPts val="100"/>
              </a:spcBef>
              <a:tabLst>
                <a:tab pos="1228725" algn="l"/>
                <a:tab pos="125603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Email:	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2"/>
              </a:rPr>
              <a:t>repi@dice.se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eb:	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http:</a:t>
            </a:r>
            <a:r>
              <a:rPr sz="1400" spc="-1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spc="-1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f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r</a:t>
            </a:r>
            <a:r>
              <a:rPr sz="1400" spc="-15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o</a:t>
            </a:r>
            <a:r>
              <a:rPr sz="1400" spc="-1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s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t</a:t>
            </a:r>
            <a:r>
              <a:rPr sz="1400" spc="-15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b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it</a:t>
            </a:r>
            <a:r>
              <a:rPr sz="1400" spc="-15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e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spc="-1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c</a:t>
            </a:r>
            <a:r>
              <a:rPr sz="1400" spc="-15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o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m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Twitter:		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@repi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1" name="그림 10" descr="실외, 사람, 잔디, 남자이(가) 표시된 사진&#10;&#10;자동 생성된 설명">
            <a:extLst>
              <a:ext uri="{FF2B5EF4-FFF2-40B4-BE49-F238E27FC236}">
                <a16:creationId xmlns:a16="http://schemas.microsoft.com/office/drawing/2014/main" id="{B74508D0-753E-4B64-A75A-D21F5AD70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8573"/>
            <a:ext cx="9159240" cy="51520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6100" y="4198538"/>
            <a:ext cx="2971800" cy="73914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925" rIns="0" bIns="0" rtlCol="0">
            <a:noAutofit/>
          </a:bodyPr>
          <a:lstStyle/>
          <a:p>
            <a:pPr marL="180340">
              <a:lnSpc>
                <a:spcPct val="100000"/>
              </a:lnSpc>
              <a:spcBef>
                <a:spcPts val="275"/>
              </a:spcBef>
            </a:pPr>
            <a:r>
              <a:rPr lang="en-US" altLang="ko-KR" sz="4800" dirty="0"/>
              <a:t>THANKS!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235</Words>
  <Application>Microsoft Office PowerPoint</Application>
  <PresentationFormat>화면 슬라이드 쇼(16:9)</PresentationFormat>
  <Paragraphs>75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Times New Roman</vt:lpstr>
      <vt:lpstr>Wingdings 3</vt:lpstr>
      <vt:lpstr>Office Theme</vt:lpstr>
      <vt:lpstr>스크립트 언어 텀 프로젝트  최종발표</vt:lpstr>
      <vt:lpstr>어플리케이션 소개</vt:lpstr>
      <vt:lpstr>활용 데이터</vt:lpstr>
      <vt:lpstr>개발 일정</vt:lpstr>
      <vt:lpstr>깃허브 커밋 통계</vt:lpstr>
      <vt:lpstr>구현 기능</vt:lpstr>
      <vt:lpstr>어플리케이션시연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텀프로젝트 </dc:title>
  <cp:lastModifiedBy>kimdongseok</cp:lastModifiedBy>
  <cp:revision>52</cp:revision>
  <dcterms:created xsi:type="dcterms:W3CDTF">2019-05-08T13:47:23Z</dcterms:created>
  <dcterms:modified xsi:type="dcterms:W3CDTF">2019-06-15T14:02:38Z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2019-05-08T00:00:00Z</vt:filetime>
  </property>
</Properties>
</file>