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ADBF6-F78A-3616-83C1-78B7D28D5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CAA57-4184-7CC4-EDA7-849293CC6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E469E-F740-6FC2-7A76-8AE6B26F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E538-32EC-4780-A975-E84E595C5E0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41507-CEF3-BB1C-51CC-0FDA1575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58426-F7C7-9B4A-9A3A-932AF00C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4788-C60F-4009-9082-E9C3F55F5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6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D5B1D-FF29-4363-DCC0-F3545D4C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7C2914-0F0F-6BA8-A5C6-2D1782D10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1BB71-F6D4-8429-17D1-FA6A8190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E538-32EC-4780-A975-E84E595C5E0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FA86A-B327-089E-4F32-90941E27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F2A0C-49FA-A223-91C1-A4A3A1A9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4788-C60F-4009-9082-E9C3F55F5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6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E3C478-D312-8D00-9D12-79E94DEF7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782DE7-4065-13FD-A366-A1BA22DD3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DBC1E-90C8-279A-BFB2-6996E82E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E538-32EC-4780-A975-E84E595C5E0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F68AE-1451-62C5-950C-891E9BCD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DCEA1-045F-9D45-7384-21B5B8A9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4788-C60F-4009-9082-E9C3F55F5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0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23CD-CE3A-76E3-BD66-67488447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B2FB6-BCEC-F0FB-669B-02717E064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76D01-6495-9261-A05D-52CCBDD6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E538-32EC-4780-A975-E84E595C5E0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0F5A6-C09B-90A2-D001-84602473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205D-389E-8891-DEB8-EC5E0688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4788-C60F-4009-9082-E9C3F55F5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3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84F24-8AA8-7B71-7B1A-4576BB68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CB23B8-8C4F-61EF-ACD3-08D835A2A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C88AF-A9AD-43BF-E6C5-966FA094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E538-32EC-4780-A975-E84E595C5E0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7B05-69F4-209E-5DD1-1D2E0B28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6635E-639E-0464-35C5-6369E309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4788-C60F-4009-9082-E9C3F55F5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8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D3E83-8AB3-254F-20C0-A82999F6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D2BE8-211F-B1D0-FA60-8A234375C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757C60-836F-8393-310C-EA9A578EC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1D7724-7700-B731-DB74-269934D8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E538-32EC-4780-A975-E84E595C5E0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8245AD-C3CE-C7BF-6AF0-6EBD1619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0C25B0-AFD2-FFE0-500D-A245325C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4788-C60F-4009-9082-E9C3F55F5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2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A8DD0-F940-039F-0BFD-B25CE6B4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DDB081-9C1C-4052-760B-E1FCA343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EF6D16-FDBD-EC1D-EC15-AD1980B27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647E8D-3256-8BCE-E05D-867F6263D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233F0F-6A49-EACD-F636-17EE20DAF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589ECE-8BD4-A3E0-C6B6-15A67591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E538-32EC-4780-A975-E84E595C5E0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DACDD0-9E80-3731-A638-053E23B8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D3FF26-2226-F20E-5C17-037405C1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4788-C60F-4009-9082-E9C3F55F5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9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A955A-0CC2-C791-AED0-379AF77D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DCFE0C-16DC-8496-B221-3FAA7CF1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E538-32EC-4780-A975-E84E595C5E0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5A3E22-6F9D-DB65-A19E-1C701923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2D4F26-8D7F-9C1F-5D85-FE910FBD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4788-C60F-4009-9082-E9C3F55F5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0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7D370E-3C47-4D6F-5FE7-E93CC591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E538-32EC-4780-A975-E84E595C5E0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0D1612-4D6D-DB60-B245-04DA591C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5BE9B1-FC86-9BB1-3D8E-820D9A6C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4788-C60F-4009-9082-E9C3F55F5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63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553B5-F46E-A79A-DF8B-FE934AD2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2A968-A1C9-94C4-628B-C5C50EE76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80F0DF-1077-5543-8356-E77177F13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4FE759-CEDB-7D45-987F-0583A850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E538-32EC-4780-A975-E84E595C5E0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1E7DD0-476D-A056-0D30-4DD66E93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620A4C-23AF-EA73-B478-42C090FB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4788-C60F-4009-9082-E9C3F55F5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3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83306-6160-E149-37D2-83B13B65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50AFE9-FFAE-D941-0FE0-25C545827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F4EAD3-4622-9DD7-0536-AF169026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E4BD2-81BA-6F02-4373-37700113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E538-32EC-4780-A975-E84E595C5E0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C21BE-A321-7CB8-129F-7F648502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3942E-4EEC-470A-35CB-261D4D8F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4788-C60F-4009-9082-E9C3F55F5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9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5AA65D-F659-9DCA-0A99-5E630B26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F2F91-2A18-5CD1-9F03-EBC2982D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F6C04-CED4-9E42-4299-5ABCEB050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FE538-32EC-4780-A975-E84E595C5E0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A0EF0-2DD7-46B3-36B3-E1E631CEB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E92E-4323-03BA-9F34-9CF7F0EDE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4788-C60F-4009-9082-E9C3F55F5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6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6CBEA12-9F83-115F-1050-DC9187358769}"/>
              </a:ext>
            </a:extLst>
          </p:cNvPr>
          <p:cNvSpPr/>
          <p:nvPr/>
        </p:nvSpPr>
        <p:spPr>
          <a:xfrm>
            <a:off x="4787317" y="117446"/>
            <a:ext cx="2617365" cy="486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B070F3-39F5-764A-9085-FA5D2969ECD3}"/>
              </a:ext>
            </a:extLst>
          </p:cNvPr>
          <p:cNvSpPr/>
          <p:nvPr/>
        </p:nvSpPr>
        <p:spPr>
          <a:xfrm>
            <a:off x="4032308" y="1031846"/>
            <a:ext cx="4127383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CASSERT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3840DEC-5471-1779-47BA-A089D3A1259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604007"/>
            <a:ext cx="0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3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2022-05-15T15:53:26Z</dcterms:created>
  <dcterms:modified xsi:type="dcterms:W3CDTF">2022-05-15T15:54:38Z</dcterms:modified>
</cp:coreProperties>
</file>