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DCC6-3070-2CF2-D0BC-B3E0D2AD9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D45F1-15FE-CD09-678F-7E1662267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F7ABA-5D40-B192-DA26-9E92601A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08B6B-8018-24EA-552F-7D169464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E69F3-580B-2E8C-3EC8-222148E5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9728-731D-C0FB-6CBC-DFB93C77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6284A-9CBA-A7F5-5FDF-429F4727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DDB7-8634-D483-7C40-AF4B533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82793-F74A-0717-0859-7D19A77D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10B61-3873-C927-FC20-EEF77C7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2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D3694-FC97-D591-F84E-582F1AF9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7E30D-FAA0-95AE-A016-06260620A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DB4F9-8872-C3AB-D38C-13796F6D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0592D-95B3-F7F4-9E43-A740469A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1C86-ED4B-1893-500D-1EC2C25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7277F-8777-C97C-18DC-8DE9C28D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4CBF-0FDE-7236-DB3F-D19FBCB4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CB11A-7522-587D-342F-73F63F66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F99EF-4BAD-7721-1D34-9B642973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74E5E-C653-1B26-C026-912DCF8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4E7C4-83CF-15C3-DCEB-1A95D8C6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271A9-3537-25A2-9F35-A2AC6CD3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92A2D-E73E-E66A-3A08-115DF786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B4811-00EE-5B91-FD8D-C061F2EE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EAF4-A2C6-69B9-60FB-1BFCE2D0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701F0-F9F1-9266-F11B-BA33CF69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CF7B-26A1-F500-9E50-5B2192787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8DB60-E95F-753B-DACA-EF7C30916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96C38-1141-9B50-569E-D1DB0F6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95DC0-FEB4-C979-8533-6F65187E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7E6D8-F1D5-EBB9-4869-024EF2F2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B642-577B-30CD-A566-91B7298C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78975-7DE4-C8F5-24A8-FC398259C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E8D8F-4127-41AC-0C39-CED07A9E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C89B0-4598-E401-7DE5-F537042E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E808E9-30F6-6269-8A27-AF5016E3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39718-9D05-C3CF-34E9-D2C005A2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2856C3-E86E-4A5F-159A-65402C39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DAFFE5-63A2-2C66-1747-09AEA09F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5B9A-F3D4-86CF-BAE1-53B7D7F5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B93403-79F9-3D34-2616-703FB6CE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118DDC-9A09-4D3A-261A-F7BC4EC3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4D060-A492-F03A-0FED-0054785D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2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8BFBFA-7FAD-24C8-C4D0-D97A6A64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7405C2-3955-894E-DB81-EA094346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949F4-9092-9AE7-A4BD-8128FC4C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B5EC3-E0DB-8B7E-2DBA-E46150A0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A1DC0-867B-E13E-BDEB-3C6F71A9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CF30E-9424-C93D-C714-6213250FC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1D15C-2A90-132E-FC93-923AF47B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0287C-5B83-370A-29A3-D99DDB89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421FF-6BC6-B567-1D3D-CFE5C997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2A6BF-E355-EC57-3041-F7558F72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8D7744-4FD3-31A8-A915-C1C53168F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322AE-7AE3-231F-483B-3DB0D3C83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616B0-9600-BD0E-5083-0C00B55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41705-3EF1-EB0C-2FF3-570732AD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D6F80-01E6-2AE3-8F7D-F5D9B3C9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9F5D27-3470-192B-2ABB-CB869FF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758D7-C001-7D36-DF38-4D93B4B1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E7289-5D2D-A8AB-E177-6FF9C3BF5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A102-DB31-4E8F-A4E7-D1173BD612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46D5E-C432-A9EF-C84F-EFB85FFA0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F5AAF-B044-8E88-3B15-89774FF21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FB5D-DF4C-4EF3-A647-0964BE4D5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DFB01D-C93A-3879-ED9C-91B85D91C7A6}"/>
              </a:ext>
            </a:extLst>
          </p:cNvPr>
          <p:cNvSpPr/>
          <p:nvPr/>
        </p:nvSpPr>
        <p:spPr>
          <a:xfrm>
            <a:off x="3780638" y="142613"/>
            <a:ext cx="4630723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arrowsToDirection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5951BB5-7FCD-9DDE-AE62-F857A923E559}"/>
              </a:ext>
            </a:extLst>
          </p:cNvPr>
          <p:cNvSpPr/>
          <p:nvPr/>
        </p:nvSpPr>
        <p:spPr>
          <a:xfrm>
            <a:off x="4764945" y="1434516"/>
            <a:ext cx="2662107" cy="612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SDLK_LEFT: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66FA97-5382-0D46-9234-2FEAB4A7CB22}"/>
              </a:ext>
            </a:extLst>
          </p:cNvPr>
          <p:cNvSpPr/>
          <p:nvPr/>
        </p:nvSpPr>
        <p:spPr>
          <a:xfrm>
            <a:off x="1979802" y="1526796"/>
            <a:ext cx="1635853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D556EC37-C7AD-FDA0-931B-F1E6349FF98D}"/>
              </a:ext>
            </a:extLst>
          </p:cNvPr>
          <p:cNvSpPr/>
          <p:nvPr/>
        </p:nvSpPr>
        <p:spPr>
          <a:xfrm>
            <a:off x="4657288" y="2457975"/>
            <a:ext cx="2877424" cy="6543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SDLK_RIGHT: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0B326-FE08-F5A4-1993-A817AFDC31DF}"/>
              </a:ext>
            </a:extLst>
          </p:cNvPr>
          <p:cNvSpPr/>
          <p:nvPr/>
        </p:nvSpPr>
        <p:spPr>
          <a:xfrm>
            <a:off x="1770077" y="2537670"/>
            <a:ext cx="1845578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D39B1B29-AB43-AA65-7716-9ABBA8146741}"/>
              </a:ext>
            </a:extLst>
          </p:cNvPr>
          <p:cNvSpPr/>
          <p:nvPr/>
        </p:nvSpPr>
        <p:spPr>
          <a:xfrm>
            <a:off x="4850234" y="3552740"/>
            <a:ext cx="2491532" cy="5285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SDLK_UP: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53C0E3F2-36FF-A7A3-B188-0DEB0B58276A}"/>
              </a:ext>
            </a:extLst>
          </p:cNvPr>
          <p:cNvSpPr/>
          <p:nvPr/>
        </p:nvSpPr>
        <p:spPr>
          <a:xfrm>
            <a:off x="4680355" y="4353888"/>
            <a:ext cx="2831285" cy="5285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SDLK_DOWN: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C74BA9-0755-FCD1-4ECD-18B7468BD0C5}"/>
              </a:ext>
            </a:extLst>
          </p:cNvPr>
          <p:cNvSpPr/>
          <p:nvPr/>
        </p:nvSpPr>
        <p:spPr>
          <a:xfrm>
            <a:off x="1979802" y="4353887"/>
            <a:ext cx="1627465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E50564-D85E-E4EE-B2B5-3DE4C007B94D}"/>
              </a:ext>
            </a:extLst>
          </p:cNvPr>
          <p:cNvSpPr/>
          <p:nvPr/>
        </p:nvSpPr>
        <p:spPr>
          <a:xfrm>
            <a:off x="2038525" y="3552740"/>
            <a:ext cx="1510018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A5F1D-8442-96E9-B1FF-A5FCCD584806}"/>
              </a:ext>
            </a:extLst>
          </p:cNvPr>
          <p:cNvSpPr/>
          <p:nvPr/>
        </p:nvSpPr>
        <p:spPr>
          <a:xfrm>
            <a:off x="5382935" y="5322817"/>
            <a:ext cx="1426129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F9B091-3D10-72AA-3470-276D0197D768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6095999" y="486561"/>
            <a:ext cx="1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BAD707-EB3B-0F9D-9A17-1803B88AE1B1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6095999" y="1115735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190119-0993-6083-C33E-FD8088FF840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5999" y="2046913"/>
            <a:ext cx="1" cy="41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98007D-BED5-306A-6AC5-E4AC98560BD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3112317"/>
            <a:ext cx="0" cy="4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626BAF-F100-DD73-CF3B-BF87C349AD1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8" y="4081246"/>
            <a:ext cx="2" cy="2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7F892D5-EB8A-7B02-7C00-47D3E01C8FDF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3615655" y="1740715"/>
            <a:ext cx="1149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673E4A-0140-E473-4E0C-1454AA6150DA}"/>
              </a:ext>
            </a:extLst>
          </p:cNvPr>
          <p:cNvSpPr/>
          <p:nvPr/>
        </p:nvSpPr>
        <p:spPr>
          <a:xfrm>
            <a:off x="4929931" y="771787"/>
            <a:ext cx="2332135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FAEF27-7A18-F13D-DE6A-0B2E2CDE1686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615655" y="2785146"/>
            <a:ext cx="1041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AF8D1A-2464-4D79-6EFB-8A1CFE543FC8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>
            <a:off x="3548543" y="3816993"/>
            <a:ext cx="1301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7C5BE3-C682-6F0F-3BC2-6D3BE4B685AE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3607267" y="4618141"/>
            <a:ext cx="107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F9370A-3F91-73E5-13D6-58228E3E71A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095998" y="4882394"/>
            <a:ext cx="2" cy="44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AFE38C9-8E18-37E4-2FBF-FB63F48DB6A9}"/>
              </a:ext>
            </a:extLst>
          </p:cNvPr>
          <p:cNvCxnSpPr>
            <a:cxnSpLocks/>
            <a:stCxn id="7" idx="1"/>
            <a:endCxn id="14" idx="1"/>
          </p:cNvCxnSpPr>
          <p:nvPr/>
        </p:nvCxnSpPr>
        <p:spPr>
          <a:xfrm rot="10800000" flipH="1" flipV="1">
            <a:off x="1979801" y="1740715"/>
            <a:ext cx="3403133" cy="3754075"/>
          </a:xfrm>
          <a:prstGeom prst="bentConnector3">
            <a:avLst>
              <a:gd name="adj1" fmla="val -40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AE9E4DB-38EC-A32F-D1E9-0E58EB77195E}"/>
              </a:ext>
            </a:extLst>
          </p:cNvPr>
          <p:cNvCxnSpPr>
            <a:stCxn id="9" idx="1"/>
            <a:endCxn id="14" idx="1"/>
          </p:cNvCxnSpPr>
          <p:nvPr/>
        </p:nvCxnSpPr>
        <p:spPr>
          <a:xfrm rot="10800000" flipH="1" flipV="1">
            <a:off x="1770077" y="2785145"/>
            <a:ext cx="3612858" cy="2709645"/>
          </a:xfrm>
          <a:prstGeom prst="bentConnector3">
            <a:avLst>
              <a:gd name="adj1" fmla="val -32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C3DB87-B996-A81D-E606-4447EBA81EB5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H="1" flipV="1">
            <a:off x="2038525" y="3816993"/>
            <a:ext cx="3344410" cy="1677798"/>
          </a:xfrm>
          <a:prstGeom prst="bentConnector3">
            <a:avLst>
              <a:gd name="adj1" fmla="val -42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C8BDA2B-1B64-FE8F-267A-FDA55F27BFBE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 flipH="1" flipV="1">
            <a:off x="1979801" y="4618141"/>
            <a:ext cx="3403133" cy="876650"/>
          </a:xfrm>
          <a:prstGeom prst="bentConnector3">
            <a:avLst>
              <a:gd name="adj1" fmla="val -40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6CBAC7-B0E8-C613-34AA-175DD91F4FAA}"/>
              </a:ext>
            </a:extLst>
          </p:cNvPr>
          <p:cNvSpPr txBox="1"/>
          <p:nvPr/>
        </p:nvSpPr>
        <p:spPr>
          <a:xfrm>
            <a:off x="3876411" y="2363275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539ADC-BF6F-1C40-36B3-19E141EF9559}"/>
              </a:ext>
            </a:extLst>
          </p:cNvPr>
          <p:cNvSpPr txBox="1"/>
          <p:nvPr/>
        </p:nvSpPr>
        <p:spPr>
          <a:xfrm>
            <a:off x="5408101" y="2029919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5EB3F5-BAAA-320E-5A90-628F7067F7A4}"/>
              </a:ext>
            </a:extLst>
          </p:cNvPr>
          <p:cNvSpPr txBox="1"/>
          <p:nvPr/>
        </p:nvSpPr>
        <p:spPr>
          <a:xfrm>
            <a:off x="5389923" y="4005637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F999F7-DEF0-63EA-9025-AAC062E0CF47}"/>
              </a:ext>
            </a:extLst>
          </p:cNvPr>
          <p:cNvSpPr txBox="1"/>
          <p:nvPr/>
        </p:nvSpPr>
        <p:spPr>
          <a:xfrm>
            <a:off x="5524149" y="3120594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A1B6A1-9EFB-E10C-2B26-D2BCB6D2FA01}"/>
              </a:ext>
            </a:extLst>
          </p:cNvPr>
          <p:cNvSpPr txBox="1"/>
          <p:nvPr/>
        </p:nvSpPr>
        <p:spPr>
          <a:xfrm>
            <a:off x="5481505" y="4882394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CCD266-60A5-61DA-FFE6-7505F568FB36}"/>
              </a:ext>
            </a:extLst>
          </p:cNvPr>
          <p:cNvSpPr txBox="1"/>
          <p:nvPr/>
        </p:nvSpPr>
        <p:spPr>
          <a:xfrm>
            <a:off x="3969390" y="1381547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2A6901-B43E-7011-48DA-BA6DB8700F15}"/>
              </a:ext>
            </a:extLst>
          </p:cNvPr>
          <p:cNvSpPr txBox="1"/>
          <p:nvPr/>
        </p:nvSpPr>
        <p:spPr>
          <a:xfrm>
            <a:off x="3898783" y="3468742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68FAC3-262A-5422-EDAF-38FA7564D47D}"/>
              </a:ext>
            </a:extLst>
          </p:cNvPr>
          <p:cNvSpPr txBox="1"/>
          <p:nvPr/>
        </p:nvSpPr>
        <p:spPr>
          <a:xfrm>
            <a:off x="3884101" y="4261501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9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7</cp:revision>
  <dcterms:created xsi:type="dcterms:W3CDTF">2022-05-14T06:48:55Z</dcterms:created>
  <dcterms:modified xsi:type="dcterms:W3CDTF">2022-05-14T06:53:10Z</dcterms:modified>
</cp:coreProperties>
</file>