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46A6F-A31F-3291-DA15-3EB9F5313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E41E0F-7473-491D-635E-A7C7CD185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9740EC-6307-28CC-B455-34C29D1D3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F39A-7B2C-4883-9CE9-DE6176C4C58D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D94445-A45A-DD1C-26E0-00799B8E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943F47-CB63-416A-A5EF-4F20CCFB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1B32-E7E9-4F15-9CE3-DA0615D96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91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36D99-3922-0A6C-6C48-1F4E6FB09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4C3615-97D2-336E-A79E-E44F25218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6DB9B3-E59D-541D-6C48-22EEE4074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F39A-7B2C-4883-9CE9-DE6176C4C58D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279A37-B614-3C9C-72E6-E60A171F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677904-618B-7B8E-13B7-DD00DF01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1B32-E7E9-4F15-9CE3-DA0615D96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01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79831B-E55E-75DD-B790-268EABD81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3902AA-3F8E-493C-C662-EBCFC8C3D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4820EE-9102-FA71-D4EF-FC8E986F3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F39A-7B2C-4883-9CE9-DE6176C4C58D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D0EAE0-2865-5EC3-DAFE-81746DCF1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E55667-9CB9-6315-035B-8D6E8C2B6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1B32-E7E9-4F15-9CE3-DA0615D96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06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B3AEE-686E-A722-2F45-8F0A8C52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E38377-6A3C-B0AA-609C-BC4735C9D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8FF9B8-FA2E-D6EE-3EC2-9E3AA217B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F39A-7B2C-4883-9CE9-DE6176C4C58D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D733A0-0D18-6BBF-0EFC-6997FD51C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A8BE93-0CAD-1D79-02DB-B1B9E4983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1B32-E7E9-4F15-9CE3-DA0615D96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53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B0E7C-369B-B358-3763-AF79FD1C1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6FD613-3F18-B8F2-B538-579AA1D12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35811D-706F-638D-547F-801EC3B2D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F39A-7B2C-4883-9CE9-DE6176C4C58D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33A282-C418-0E4D-FA0F-353B9D06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07C6F8-3B01-F009-B1E7-668AFF26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1B32-E7E9-4F15-9CE3-DA0615D96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429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6B93C-94BC-8EE3-5ACC-B71D4158F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30641C-D2C6-9463-0BE8-4508029BCA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532DAD-A592-AE1B-FAE4-25D8C6DA5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0BF196-AA54-6B44-C359-81F71EDA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F39A-7B2C-4883-9CE9-DE6176C4C58D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35AB6F-15B4-5840-67B3-8947C23D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F92A9E-5E86-51B8-016D-C841142D4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1B32-E7E9-4F15-9CE3-DA0615D96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7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6B94D-694B-C341-D0C8-E40669A1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7BAAE3-221E-DCA1-BB0A-0E48AB426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E646C0-D7E6-5EE0-610F-585E64A54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F697E5-C923-99CA-C9D4-F0627E224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30113E-A3E4-AA42-61D8-CA0161631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2CE638-889A-60EF-6123-3B9823722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F39A-7B2C-4883-9CE9-DE6176C4C58D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3C7241-C645-F9D5-888F-7209A6A37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56467E-F85D-AAC7-DA01-055EA5F1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1B32-E7E9-4F15-9CE3-DA0615D96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11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66BFF-65CD-B798-ABAE-07089DB83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1BAEBE-7F4A-6DCE-D1AC-023422994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F39A-7B2C-4883-9CE9-DE6176C4C58D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F9D69C-E021-7C0D-DC92-2BD8402F9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623C0B-B411-56A8-4A7E-6991B6CC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1B32-E7E9-4F15-9CE3-DA0615D96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64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2F7CA4-BE77-8BE9-C55B-A653D885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F39A-7B2C-4883-9CE9-DE6176C4C58D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5D8942-E6AA-1B8E-6A9B-402CC625D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0AC142-95F0-8EEE-AFC8-A02886C4B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1B32-E7E9-4F15-9CE3-DA0615D96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405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EFB1C-B51E-C117-922A-CB49A79DB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3E2B98-72DA-3521-A0A8-F484E6D84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4B1591-3E40-658B-E264-3C8B5AD5A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E1BC0F-F50E-CE8C-9347-A5C5994C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F39A-7B2C-4883-9CE9-DE6176C4C58D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D59741-873D-20C7-28E5-320BB76CC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9B9EB9-C498-5C62-0AA9-09E30CAE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1B32-E7E9-4F15-9CE3-DA0615D96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87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AAF12-C75E-F5A6-8A84-BA574DC8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74D80B-747F-95E8-CFF2-F7D831C2C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2BED11-8C84-A615-C5CE-149C045D9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8040E-457B-4D04-EFFF-38BDDA888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F39A-7B2C-4883-9CE9-DE6176C4C58D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799DC3-066C-E236-E38E-251852F87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436697-4DCC-1DB7-49EF-2610F435B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1B32-E7E9-4F15-9CE3-DA0615D96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46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DAAA64-5C9E-1075-E6EF-041C8C4B9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11E309-0F99-6B56-DB96-DC77CB390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B0C3B3-A4E3-ACCD-2596-1BB42D6C7F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CF39A-7B2C-4883-9CE9-DE6176C4C58D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A3D7F5-2D45-F739-6147-D8DC9EBD4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69F9BB-CAE1-45F1-93C1-3A680CCCF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C1B32-E7E9-4F15-9CE3-DA0615D96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45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02601CB-30D0-AEF6-2392-720BA683C3C7}"/>
              </a:ext>
            </a:extLst>
          </p:cNvPr>
          <p:cNvSpPr/>
          <p:nvPr/>
        </p:nvSpPr>
        <p:spPr>
          <a:xfrm>
            <a:off x="1230385" y="151002"/>
            <a:ext cx="9731229" cy="343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bindAnimationToSprite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isStrong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880A87-4673-4A1F-004A-885C71D70330}"/>
              </a:ext>
            </a:extLst>
          </p:cNvPr>
          <p:cNvSpPr/>
          <p:nvPr/>
        </p:nvSpPr>
        <p:spPr>
          <a:xfrm>
            <a:off x="4242033" y="679509"/>
            <a:ext cx="3707934" cy="545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de-D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de-DE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de-D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de-D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de-D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de-DE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dieWithBind</a:t>
            </a:r>
            <a:r>
              <a:rPr lang="de-D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isStrong</a:t>
            </a:r>
            <a:r>
              <a:rPr lang="de-D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3FF30C6C-646C-4213-C8E1-B1A7E2B187E7}"/>
              </a:ext>
            </a:extLst>
          </p:cNvPr>
          <p:cNvSpPr/>
          <p:nvPr/>
        </p:nvSpPr>
        <p:spPr>
          <a:xfrm>
            <a:off x="3545746" y="1535186"/>
            <a:ext cx="5100507" cy="34394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updateAnimationFromBind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560950B-04E0-DEAE-6904-26368BDB04CB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494951"/>
            <a:ext cx="0" cy="184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D6BF294-7C01-35AC-FE42-ED7E922DA17C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1224793"/>
            <a:ext cx="0" cy="310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735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2</cp:revision>
  <dcterms:created xsi:type="dcterms:W3CDTF">2022-05-14T13:41:27Z</dcterms:created>
  <dcterms:modified xsi:type="dcterms:W3CDTF">2022-05-14T13:42:05Z</dcterms:modified>
</cp:coreProperties>
</file>