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AA714-9E81-7442-5420-436824061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DF6539-2294-7A0C-6BFA-25A0D2ACE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41CA5-BA0E-81A5-D7EE-D770356A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80CA-2EF0-40DE-8344-35B0C8F9509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C5F73-4D90-DE97-AE0B-38664BB5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17487-BCD6-41F0-B868-0F94C657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B922-0ABC-4B2C-A5CC-2077E6F8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3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CB957-F84D-EDE0-1F90-59DDEF85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454EC1-F75B-21DF-E2CB-934EEF5D2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58D3D-1A62-4E63-6DBD-8897F73E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80CA-2EF0-40DE-8344-35B0C8F9509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44DC5-8108-7FE0-12F1-B2B1BD4C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C91C9-D7A4-30E7-A395-677D3EB0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B922-0ABC-4B2C-A5CC-2077E6F8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7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D095F0-210F-B36E-BB4B-122FBFF57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40E75-CDE5-E99C-E743-8D0EE52B9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05356-8430-43A1-F949-A4DF9B59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80CA-2EF0-40DE-8344-35B0C8F9509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6018E-7A18-FDA6-32C9-35A04226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21C1A-858E-B118-FECB-D50A96DB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B922-0ABC-4B2C-A5CC-2077E6F8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1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C3F3-B16A-BCBE-9298-1B2B85D1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21EED-C518-CC12-A846-D12ADD89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20370-FC9B-35E0-80C2-CBE4FE14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80CA-2EF0-40DE-8344-35B0C8F9509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423FF-1BEC-031F-93CB-9725C172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D2926-6645-5492-E68E-D0C088C8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B922-0ABC-4B2C-A5CC-2077E6F8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BA274-1CD6-3822-B4E4-CFDA56AF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73677-C352-940E-EF6A-5A96528A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F6D5B-FC8D-63B3-1C3C-09725A9E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80CA-2EF0-40DE-8344-35B0C8F9509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51E72-C2A0-9457-DC64-83F73DEC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9C276-869D-542B-B887-B79F245C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B922-0ABC-4B2C-A5CC-2077E6F8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6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F45AD-E007-EFDE-7691-5766E8B3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02F33-76C6-29A7-57FD-E1435D629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39FC4-4DC9-321C-89CD-993A56905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FE5CFD-45E9-3676-A205-1FF3AB99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80CA-2EF0-40DE-8344-35B0C8F9509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52F4C-18AA-3BD2-F463-8459B1EE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4D6D2-0A0A-C5FE-9EAC-96902BC8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B922-0ABC-4B2C-A5CC-2077E6F8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9DF09-4338-2F6A-E085-E761A5C6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4C842-E7EB-7F1F-7B9F-BFB2EE8A1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ED4458-EE86-46D0-B0BE-BA1A68918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3ABB19-EC0D-1A62-CBA7-90CD96E3C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337E12-A52F-7542-2852-29CC48126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1D960E-9329-6444-4549-EA11A0FA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80CA-2EF0-40DE-8344-35B0C8F9509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3D062-49CA-1B05-3E9E-1EFAD1B9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2A4DF6-DD97-0692-B21F-B7BE203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B922-0ABC-4B2C-A5CC-2077E6F8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2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6F837-D7FB-F1FE-6B74-C2950604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E2D417-676D-8A7D-E9F8-F0335E74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80CA-2EF0-40DE-8344-35B0C8F9509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270A09-556E-04F1-6EC8-F84A5895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DFD767-FBD3-1BD9-2F8A-1BC9EF86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B922-0ABC-4B2C-A5CC-2077E6F8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E5F078-D997-19D1-5EE5-73BDD5CD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80CA-2EF0-40DE-8344-35B0C8F9509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3917D4-6BE3-75CB-C9A3-C6CAB67F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0A6E7-4DE2-C85C-7368-AAC097F3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B922-0ABC-4B2C-A5CC-2077E6F8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1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4E5E1-A1FF-733A-A116-8DAA72AE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C3FDA-5125-17B8-2ECB-8669F543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72817-579F-7E16-3DC8-DFEE6FE7C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6C0336-45CC-686B-EED5-DEA50777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80CA-2EF0-40DE-8344-35B0C8F9509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45A51-78F9-C450-4F24-D89D3121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61764-3D3B-B372-D598-FAAC9322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B922-0ABC-4B2C-A5CC-2077E6F8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4AAA1-6E62-D5FA-2C3F-7FC8EB8A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16A027-DD39-4E1A-7262-2480D801B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615439-F3EF-7174-BF7B-2266DA18D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73317-828A-7310-9C1E-B96CB8A1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80CA-2EF0-40DE-8344-35B0C8F9509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2509B-CC00-9D53-A72D-66EA29E2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69B42-BCEF-02D4-42B1-E3A58E2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B922-0ABC-4B2C-A5CC-2077E6F8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5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8DCBA9-226B-90DE-9B02-F1223FFC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131A5-B6F5-0A24-84B7-7C6C839D2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08334-1658-A74D-E229-CAAF46A9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80CA-2EF0-40DE-8344-35B0C8F9509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2033-3582-DBBA-F2B1-40CD10660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552B3-16C2-1C72-A9AB-1FB8F0F38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B922-0ABC-4B2C-A5CC-2077E6F8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FCF3A91-9A07-CFBD-10B4-7C7A910F66AF}"/>
              </a:ext>
            </a:extLst>
          </p:cNvPr>
          <p:cNvSpPr/>
          <p:nvPr/>
        </p:nvSpPr>
        <p:spPr>
          <a:xfrm>
            <a:off x="5078136" y="176169"/>
            <a:ext cx="2035728" cy="276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blackout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9046DEB8-B5EF-A6BD-3C3D-17F9077E50FC}"/>
              </a:ext>
            </a:extLst>
          </p:cNvPr>
          <p:cNvSpPr/>
          <p:nvPr/>
        </p:nvSpPr>
        <p:spPr>
          <a:xfrm>
            <a:off x="3096935" y="910204"/>
            <a:ext cx="5998129" cy="4781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blacken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RENDER_BLACKOUT_DURATION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05052C-B2CB-9448-9ED9-4E5916C81AE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53005"/>
            <a:ext cx="0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48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2022-05-14T09:33:15Z</dcterms:created>
  <dcterms:modified xsi:type="dcterms:W3CDTF">2022-05-14T09:33:39Z</dcterms:modified>
</cp:coreProperties>
</file>