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5BE5D-B33E-2C53-B470-85E39CD37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8C896F-6267-1EC5-5BDA-0C72BF1C6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50D3FC-8692-A2F1-CEC1-93A5A4DF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9445-9578-48ED-B259-82625A2E2BC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1EB56-DB0E-D17A-FD67-BBA7E99C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AB04E-37CF-F204-A0CA-EEA33087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327A-DB10-4626-99F6-1A2CCAA68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8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38C8B-BF1C-3250-E8E8-A37AFD6A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3AF2B8-7022-A2C4-46D8-1D31DA3ED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82296-B8C3-872A-25B0-D0895F35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9445-9578-48ED-B259-82625A2E2BC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85544-B2DC-B040-0042-AAF36AD5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0EEBF-A8E6-006D-77C7-2810B92F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327A-DB10-4626-99F6-1A2CCAA68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77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91E016-6EAF-D361-15F9-BB431B65D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BCB9B-3161-6CD6-3CD7-C0DAE9D8D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9B2A9-83D7-3184-2DB8-BE4889D3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9445-9578-48ED-B259-82625A2E2BC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C58174-106E-0268-5277-B5E34102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DE552A-0DC3-E0E4-C526-19E5AE2C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327A-DB10-4626-99F6-1A2CCAA68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3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48640-3A5A-059A-EB62-153256E5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A8DA99-4322-EAAC-8FE1-AEE8E8EA4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093BE-904D-90EC-5B42-3B013B70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9445-9578-48ED-B259-82625A2E2BC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6A652-EBC4-8707-DD8B-2AEB9E19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DF78E-F4B1-12D7-34E6-F25EC6DA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327A-DB10-4626-99F6-1A2CCAA68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4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AD27A-D66C-B978-0C08-A7CB83C9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9D0DFB-7A37-FFE8-8356-9B59C5176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1B4F1-21BF-AE2A-65E8-BE592C98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9445-9578-48ED-B259-82625A2E2BC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B4FDEA-7C0F-2B30-4F9C-81B57B9E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493982-AC51-3457-F7F3-71B110E2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327A-DB10-4626-99F6-1A2CCAA68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86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8D05B-C52D-607C-E074-92185A86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48ECD-3474-B11E-8E59-18335E9A9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E3AA66-0848-BDDD-6030-26B66CE38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6D9CCF-2244-2DA3-A7E8-2187E312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9445-9578-48ED-B259-82625A2E2BC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36D232-8664-FA45-FC1D-6FE2BE3A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B72FD-255A-8B62-C884-118324EE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327A-DB10-4626-99F6-1A2CCAA68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6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7422C-B67C-595D-9151-5CDCDE03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61A6D-1796-6C05-12A6-F1CE01C60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F34234-0A49-F264-7DAC-17C0BEF08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BFFAAB-DCA5-93DC-3D6A-D638EF6B6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A80FE4-8296-A494-AFF2-E269BC2C2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99E805-9E41-9DD4-3E8A-3B91373F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9445-9578-48ED-B259-82625A2E2BC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6BA277-0C71-7D94-43D0-E0A849DF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86567D-2594-3030-726D-0D6B9A91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327A-DB10-4626-99F6-1A2CCAA68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8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D43C3-916B-2B76-2673-D9421B71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1C073D-98F7-E87A-765B-90B5A8B2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9445-9578-48ED-B259-82625A2E2BC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BDB944-C23D-80F5-7B7E-CF2EE8C4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2EAE74-6A64-258F-25C7-1FD995F8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327A-DB10-4626-99F6-1A2CCAA68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54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EAD8FF-A5B6-5AAE-E1C4-352F70E2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9445-9578-48ED-B259-82625A2E2BC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53DBBD-045F-3C16-C235-B8DA72F1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EFDA93-F942-414B-06CF-40E8E587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327A-DB10-4626-99F6-1A2CCAA68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5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23E13-B0E7-5F6A-BD35-AE1503D0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83FEC-3EC7-DF14-8C18-85EEED8AA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E001A7-964E-8DC3-00E1-42FB58DCC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954C2E-1A64-0BAD-593C-5C949AB0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9445-9578-48ED-B259-82625A2E2BC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FC1D6-3E7A-7F04-C5E6-1C82A7CD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E7D36B-7210-B2C2-9F33-07D7D47E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327A-DB10-4626-99F6-1A2CCAA68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8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B4A8B-5E38-9D19-FC88-17602CB38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CA1CFE-4415-3297-D254-3112358D6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28CDD4-A2C6-2C44-845F-461BF909F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26403F-B619-ADC6-B87D-EB2D7F42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9445-9578-48ED-B259-82625A2E2BC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0DD407-472C-FD4C-3AF4-4BBAE1ED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97625F-037C-C89A-2E8F-CBA854B1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327A-DB10-4626-99F6-1A2CCAA68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18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08F84D-46B8-0F3F-2AC6-EFE6810D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B4849B-C5BD-054F-9C63-67E44A71C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6FEF4-2E29-7170-8C27-FB3D39B76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89445-9578-48ED-B259-82625A2E2BC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B3C50-B155-C8CA-E69F-0E6E20BD9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29645-B9AD-A10E-9596-810456687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D327A-DB10-4626-99F6-1A2CCAA68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11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D335FEF-5670-6B68-6178-DB41C3AA24AB}"/>
              </a:ext>
            </a:extLst>
          </p:cNvPr>
          <p:cNvSpPr/>
          <p:nvPr/>
        </p:nvSpPr>
        <p:spPr>
          <a:xfrm>
            <a:off x="4523064" y="134225"/>
            <a:ext cx="3145872" cy="41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cellularAutomata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60C947-0385-C998-2D90-5CB6EFF8220E}"/>
              </a:ext>
            </a:extLst>
          </p:cNvPr>
          <p:cNvSpPr/>
          <p:nvPr/>
        </p:nvSpPr>
        <p:spPr>
          <a:xfrm>
            <a:off x="3751277" y="906011"/>
            <a:ext cx="4689446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MAP_SIZE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MAP_SIZE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6" name="순서도: 준비 5">
            <a:extLst>
              <a:ext uri="{FF2B5EF4-FFF2-40B4-BE49-F238E27FC236}">
                <a16:creationId xmlns:a16="http://schemas.microsoft.com/office/drawing/2014/main" id="{4820A243-CA80-5BC6-EA22-5324AFF0B227}"/>
              </a:ext>
            </a:extLst>
          </p:cNvPr>
          <p:cNvSpPr/>
          <p:nvPr/>
        </p:nvSpPr>
        <p:spPr>
          <a:xfrm>
            <a:off x="4225255" y="1518406"/>
            <a:ext cx="3741490" cy="31878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451436-AA66-4288-EB5B-FA756A9D95CD}"/>
              </a:ext>
            </a:extLst>
          </p:cNvPr>
          <p:cNvSpPr/>
          <p:nvPr/>
        </p:nvSpPr>
        <p:spPr>
          <a:xfrm>
            <a:off x="2200712" y="1510016"/>
            <a:ext cx="620785" cy="335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8" name="순서도: 준비 7">
            <a:extLst>
              <a:ext uri="{FF2B5EF4-FFF2-40B4-BE49-F238E27FC236}">
                <a16:creationId xmlns:a16="http://schemas.microsoft.com/office/drawing/2014/main" id="{97C8ADF3-E16A-F89B-F5DE-9674A13667FF}"/>
              </a:ext>
            </a:extLst>
          </p:cNvPr>
          <p:cNvSpPr/>
          <p:nvPr/>
        </p:nvSpPr>
        <p:spPr>
          <a:xfrm>
            <a:off x="4225255" y="2227278"/>
            <a:ext cx="3741490" cy="39428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33A659-AEE5-E367-9FFE-384369E7AD65}"/>
              </a:ext>
            </a:extLst>
          </p:cNvPr>
          <p:cNvSpPr/>
          <p:nvPr/>
        </p:nvSpPr>
        <p:spPr>
          <a:xfrm>
            <a:off x="8663031" y="2286002"/>
            <a:ext cx="627776" cy="297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10" name="순서도: 종속 처리 9">
            <a:extLst>
              <a:ext uri="{FF2B5EF4-FFF2-40B4-BE49-F238E27FC236}">
                <a16:creationId xmlns:a16="http://schemas.microsoft.com/office/drawing/2014/main" id="{ADE536C3-69E1-C069-D34C-5EBCDCDD2082}"/>
              </a:ext>
            </a:extLst>
          </p:cNvPr>
          <p:cNvSpPr/>
          <p:nvPr/>
        </p:nvSpPr>
        <p:spPr>
          <a:xfrm>
            <a:off x="4330816" y="3024231"/>
            <a:ext cx="3530367" cy="39428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731CE684-B549-F77D-072C-EE470833BE3B}"/>
              </a:ext>
            </a:extLst>
          </p:cNvPr>
          <p:cNvSpPr/>
          <p:nvPr/>
        </p:nvSpPr>
        <p:spPr>
          <a:xfrm>
            <a:off x="4976070" y="3624043"/>
            <a:ext cx="2239860" cy="3942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AA3801-4318-5C66-87C3-B1D8E94E7B0B}"/>
              </a:ext>
            </a:extLst>
          </p:cNvPr>
          <p:cNvSpPr/>
          <p:nvPr/>
        </p:nvSpPr>
        <p:spPr>
          <a:xfrm>
            <a:off x="2667699" y="3640822"/>
            <a:ext cx="1855365" cy="335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F709811A-E53A-64DC-95A3-BDC42272F74E}"/>
              </a:ext>
            </a:extLst>
          </p:cNvPr>
          <p:cNvSpPr/>
          <p:nvPr/>
        </p:nvSpPr>
        <p:spPr>
          <a:xfrm>
            <a:off x="5039686" y="4223855"/>
            <a:ext cx="2112627" cy="3942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6009D0-A70B-2E26-B40C-88FE2CECD22C}"/>
              </a:ext>
            </a:extLst>
          </p:cNvPr>
          <p:cNvSpPr/>
          <p:nvPr/>
        </p:nvSpPr>
        <p:spPr>
          <a:xfrm>
            <a:off x="7668936" y="4261605"/>
            <a:ext cx="1988191" cy="318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17ACE9-C7F0-3033-6054-2A119DF2EC31}"/>
              </a:ext>
            </a:extLst>
          </p:cNvPr>
          <p:cNvSpPr/>
          <p:nvPr/>
        </p:nvSpPr>
        <p:spPr>
          <a:xfrm>
            <a:off x="5039686" y="4899171"/>
            <a:ext cx="2112627" cy="58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E1FD468-EEEE-C561-7D72-D27F0007380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45285"/>
            <a:ext cx="0" cy="360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24D37BE-B4AB-F8A8-C92E-9E8BAAD84D8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317071"/>
            <a:ext cx="0" cy="20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F56A36-7212-389A-F46E-21FD57BBE682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096000" y="1837187"/>
            <a:ext cx="0" cy="39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3F7C0CD-0DD7-92A1-1C4A-65E17B3CAFBE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6096000" y="2621560"/>
            <a:ext cx="0" cy="40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84D3B52-1FA0-4C7D-C28E-0FACD95CD63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096000" y="3418513"/>
            <a:ext cx="0" cy="20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D25EAC1-894F-9B5A-4CB8-50C1A8A588E6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6096000" y="4018325"/>
            <a:ext cx="0" cy="20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64DE864-88B9-B8E7-EA4E-5B8409492F07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6096000" y="4618137"/>
            <a:ext cx="0" cy="28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80C33E3-67AD-5CE2-CD9A-3C5907B7266F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4523064" y="3808603"/>
            <a:ext cx="453006" cy="1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46E8650-98D5-AE3E-3CAB-F9D72D89CD73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7152313" y="4420996"/>
            <a:ext cx="516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9FD7DEEE-AE8B-BB25-3D8C-4D72D43B83E1}"/>
              </a:ext>
            </a:extLst>
          </p:cNvPr>
          <p:cNvCxnSpPr>
            <a:cxnSpLocks/>
            <a:stCxn id="8" idx="1"/>
            <a:endCxn id="7" idx="2"/>
          </p:cNvCxnSpPr>
          <p:nvPr/>
        </p:nvCxnSpPr>
        <p:spPr>
          <a:xfrm rot="10800000">
            <a:off x="2511105" y="1845577"/>
            <a:ext cx="1714150" cy="5788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1632FE4-4CF1-7F52-CA73-2F071DAE96A9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2821497" y="1677797"/>
            <a:ext cx="1403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E884DD9E-21C5-7030-1036-93713C623704}"/>
              </a:ext>
            </a:extLst>
          </p:cNvPr>
          <p:cNvCxnSpPr>
            <a:stCxn id="12" idx="2"/>
            <a:endCxn id="9" idx="3"/>
          </p:cNvCxnSpPr>
          <p:nvPr/>
        </p:nvCxnSpPr>
        <p:spPr>
          <a:xfrm rot="5400000" flipH="1" flipV="1">
            <a:off x="5672356" y="357932"/>
            <a:ext cx="1541476" cy="5695425"/>
          </a:xfrm>
          <a:prstGeom prst="bentConnector4">
            <a:avLst>
              <a:gd name="adj1" fmla="val -142721"/>
              <a:gd name="adj2" fmla="val 1353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CE37DDD-C423-C46B-95A6-D04DE55DF908}"/>
              </a:ext>
            </a:extLst>
          </p:cNvPr>
          <p:cNvCxnSpPr>
            <a:stCxn id="15" idx="2"/>
            <a:endCxn id="9" idx="3"/>
          </p:cNvCxnSpPr>
          <p:nvPr/>
        </p:nvCxnSpPr>
        <p:spPr>
          <a:xfrm rot="5400000" flipH="1" flipV="1">
            <a:off x="6167656" y="2363250"/>
            <a:ext cx="3051493" cy="3194807"/>
          </a:xfrm>
          <a:prstGeom prst="bentConnector4">
            <a:avLst>
              <a:gd name="adj1" fmla="val -22886"/>
              <a:gd name="adj2" fmla="val 163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23249ADC-D6C6-AC06-C050-75D84A840961}"/>
              </a:ext>
            </a:extLst>
          </p:cNvPr>
          <p:cNvCxnSpPr>
            <a:stCxn id="14" idx="3"/>
            <a:endCxn id="9" idx="3"/>
          </p:cNvCxnSpPr>
          <p:nvPr/>
        </p:nvCxnSpPr>
        <p:spPr>
          <a:xfrm flipH="1" flipV="1">
            <a:off x="9290807" y="2434907"/>
            <a:ext cx="366320" cy="1986089"/>
          </a:xfrm>
          <a:prstGeom prst="bentConnector3">
            <a:avLst>
              <a:gd name="adj1" fmla="val -458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F5A061B-0637-79AE-6AC9-15D0565DDE37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 flipV="1">
            <a:off x="7966745" y="2424419"/>
            <a:ext cx="696286" cy="10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CDE2D26-16FB-E244-91C0-930BBBD83E3A}"/>
              </a:ext>
            </a:extLst>
          </p:cNvPr>
          <p:cNvSpPr/>
          <p:nvPr/>
        </p:nvSpPr>
        <p:spPr>
          <a:xfrm>
            <a:off x="9024457" y="1328605"/>
            <a:ext cx="2801223" cy="6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memcpy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6E6ABF2-A8A0-67E2-CCC3-42199C861D70}"/>
              </a:ext>
            </a:extLst>
          </p:cNvPr>
          <p:cNvCxnSpPr>
            <a:stCxn id="6" idx="3"/>
            <a:endCxn id="58" idx="1"/>
          </p:cNvCxnSpPr>
          <p:nvPr/>
        </p:nvCxnSpPr>
        <p:spPr>
          <a:xfrm flipV="1">
            <a:off x="7966745" y="1677796"/>
            <a:ext cx="10577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2025D86-0CC3-BDA9-B44A-D4FE0277BF27}"/>
              </a:ext>
            </a:extLst>
          </p:cNvPr>
          <p:cNvSpPr txBox="1"/>
          <p:nvPr/>
        </p:nvSpPr>
        <p:spPr>
          <a:xfrm>
            <a:off x="5553861" y="1774163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A25010-0196-0905-DE80-1B13471F4DFE}"/>
              </a:ext>
            </a:extLst>
          </p:cNvPr>
          <p:cNvSpPr txBox="1"/>
          <p:nvPr/>
        </p:nvSpPr>
        <p:spPr>
          <a:xfrm>
            <a:off x="8135224" y="1312768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33E6F4-82DD-934C-4D15-A389D662D932}"/>
              </a:ext>
            </a:extLst>
          </p:cNvPr>
          <p:cNvSpPr txBox="1"/>
          <p:nvPr/>
        </p:nvSpPr>
        <p:spPr>
          <a:xfrm>
            <a:off x="5553860" y="2701038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B1A2144-86FD-B07A-E06F-BC05193569E5}"/>
              </a:ext>
            </a:extLst>
          </p:cNvPr>
          <p:cNvSpPr txBox="1"/>
          <p:nvPr/>
        </p:nvSpPr>
        <p:spPr>
          <a:xfrm>
            <a:off x="4489857" y="3462338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B0F759-0F59-6F5B-988B-30C4E37CEC63}"/>
              </a:ext>
            </a:extLst>
          </p:cNvPr>
          <p:cNvSpPr txBox="1"/>
          <p:nvPr/>
        </p:nvSpPr>
        <p:spPr>
          <a:xfrm>
            <a:off x="7029625" y="4064247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02393D-9221-C386-CDF5-975F88643972}"/>
              </a:ext>
            </a:extLst>
          </p:cNvPr>
          <p:cNvSpPr txBox="1"/>
          <p:nvPr/>
        </p:nvSpPr>
        <p:spPr>
          <a:xfrm>
            <a:off x="3373946" y="2059389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7C418A-B682-4BCC-0C81-5ECBD7FAF69A}"/>
              </a:ext>
            </a:extLst>
          </p:cNvPr>
          <p:cNvSpPr txBox="1"/>
          <p:nvPr/>
        </p:nvSpPr>
        <p:spPr>
          <a:xfrm>
            <a:off x="5437464" y="3932234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88CDF2-6BB3-BE32-1719-421D436DFAC9}"/>
              </a:ext>
            </a:extLst>
          </p:cNvPr>
          <p:cNvSpPr txBox="1"/>
          <p:nvPr/>
        </p:nvSpPr>
        <p:spPr>
          <a:xfrm>
            <a:off x="5424532" y="4573988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98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100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6</cp:revision>
  <dcterms:created xsi:type="dcterms:W3CDTF">2022-05-15T17:27:29Z</dcterms:created>
  <dcterms:modified xsi:type="dcterms:W3CDTF">2022-05-15T17:31:47Z</dcterms:modified>
</cp:coreProperties>
</file>