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999C-8A2A-02BD-44A3-6C6384346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6BAB2-481D-4341-CF16-34D32E445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A026F3-C7A1-7453-810F-57F9667E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10B-B8FD-4A72-AA2B-55B82F6C076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6BCB8-BA0C-2999-60E5-8B648A72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5ED87-4E70-AF9A-C7C2-02D14415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FDD7-BF56-43DB-92EA-97636FC3A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6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20F86-407B-5A07-C415-1BAFE502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B736BD-8A87-199D-6370-EA6812D89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E050A-9356-7C11-3EEA-F6F8B838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10B-B8FD-4A72-AA2B-55B82F6C076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EFFCB-A527-8557-C383-54D8E4F8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B7ACE-C9AA-F19E-7F28-9FA6AADA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FDD7-BF56-43DB-92EA-97636FC3A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72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812A3-EBA2-969D-E187-9F14FF856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FAD61-9BAC-52CC-9501-2374075D0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67D2D-E78C-8652-440F-A7AE7A32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10B-B8FD-4A72-AA2B-55B82F6C076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9BAEF-8CD0-0B6B-8524-8441EEA2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66267-D16F-A436-4F4E-ECA6EAE1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FDD7-BF56-43DB-92EA-97636FC3A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8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C2D8F-75DB-6032-6949-6AC2FE33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65E5A-18F4-52CB-FEA8-14B73D5EC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8F930-CF08-2751-ED71-71C4F97C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10B-B8FD-4A72-AA2B-55B82F6C076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CF543-8928-EDCB-7700-8EC2A5AA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156E3-ABFC-0D19-5EE0-E46C95E5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FDD7-BF56-43DB-92EA-97636FC3A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6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02058-7332-94F8-D38B-4189D0DC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3E937-F17A-90A2-A2E6-2D306C096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33CF1-D3DE-824D-92B9-CF422E22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10B-B8FD-4A72-AA2B-55B82F6C076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4D4E6-D289-96FE-BA7A-38378F7A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1B35B-5FF8-F491-FF6A-A851FD54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FDD7-BF56-43DB-92EA-97636FC3A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3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9FFC6-ED92-65EF-3AD5-C75F0A5C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A0574-E3AF-E5BB-BD48-EBFB7F551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FABF81-9B55-8CEA-F378-2F72DF8A7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DE1603-81C2-D313-1D2C-720BA38B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10B-B8FD-4A72-AA2B-55B82F6C076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6EEB0-57BC-C111-3F16-A150BA4D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E6E4F-1B72-4A07-02B9-673C5787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FDD7-BF56-43DB-92EA-97636FC3A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5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7AF39-6869-7322-4F84-70C7CB87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9CB9B-E3FC-C196-1910-E8F421366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F91E7C-DDC8-F6A5-5E16-8FCD23874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22B6B0-7CFD-0E5D-9DB2-C4CC40FE1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B5597-A184-FEF8-F46C-F71357ACD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EACB0F-94B3-C6BB-FC7A-2CD077DB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10B-B8FD-4A72-AA2B-55B82F6C076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3AB049-72C0-9931-30FE-A0D3C429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8CC9E5-FBBF-BCA4-5685-CE24CBF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FDD7-BF56-43DB-92EA-97636FC3A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0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3D8C1-1647-CB02-CEE1-A8AA4FD8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8AFB75-5DA0-7965-8413-40F7D565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10B-B8FD-4A72-AA2B-55B82F6C076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3D4EE0-9C7E-DCD3-8326-9724C10E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80E4E7-0C05-40BF-5EAD-8703E1CB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FDD7-BF56-43DB-92EA-97636FC3A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8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8BE875-E137-A2A4-518F-807A1935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10B-B8FD-4A72-AA2B-55B82F6C076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5D15E7-3C97-B963-F92A-5E8B0416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E0FB5D-13EE-B483-F05E-38E6B4F9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FDD7-BF56-43DB-92EA-97636FC3A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2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A9A4B-7536-C10A-1866-20B40415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B27E6-FE73-776E-0C16-BC9425ACE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CE866-DFB7-AEAB-D442-07FD5D522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06E4E0-4D89-76AA-694D-AC49F18B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10B-B8FD-4A72-AA2B-55B82F6C076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C33339-9E5A-4A3C-9963-215A3F0B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1D42C-4E83-615B-DEBB-7F24436E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FDD7-BF56-43DB-92EA-97636FC3A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4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AF44B-DF4D-25BA-649E-2AD1E562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B495B3-4A0A-BF59-B435-43C09BD70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F54171-4D34-D5A2-3447-6EABB0295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6947F-5533-C0C9-36DB-5108F118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10B-B8FD-4A72-AA2B-55B82F6C076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AB4D70-0BAE-6908-5E1C-D0F9C323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4FFA8-096D-F6AF-8B28-F2783647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FDD7-BF56-43DB-92EA-97636FC3A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5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C0033A-8C75-5164-F454-D2E9C88D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BF553-C5DF-38E1-FEA5-4693F5D21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8B9DB-6805-5B7E-5832-B9F7E477E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3110B-B8FD-4A72-AA2B-55B82F6C076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4EC16-2A88-A6C6-0A86-410D4DB10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5AF9A-6DCD-6B0B-B3F7-821B0F686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AFDD7-BF56-43DB-92EA-97636FC3A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6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34C3586-7843-CE7C-D087-6A0BA732DD88}"/>
              </a:ext>
            </a:extLst>
          </p:cNvPr>
          <p:cNvSpPr/>
          <p:nvPr/>
        </p:nvSpPr>
        <p:spPr>
          <a:xfrm>
            <a:off x="1859559" y="176169"/>
            <a:ext cx="8472881" cy="402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changeSpriteDirection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newDirection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C7AC60-140B-AB92-63F4-5EAAD31D8B75}"/>
              </a:ext>
            </a:extLst>
          </p:cNvPr>
          <p:cNvSpPr/>
          <p:nvPr/>
        </p:nvSpPr>
        <p:spPr>
          <a:xfrm>
            <a:off x="4061670" y="847288"/>
            <a:ext cx="4068660" cy="40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5569CBB6-CCE6-CCA7-D927-79137C975556}"/>
              </a:ext>
            </a:extLst>
          </p:cNvPr>
          <p:cNvSpPr/>
          <p:nvPr/>
        </p:nvSpPr>
        <p:spPr>
          <a:xfrm>
            <a:off x="3881306" y="1518407"/>
            <a:ext cx="4429387" cy="11073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A16E44-F973-E97F-280A-FB016870F43C}"/>
              </a:ext>
            </a:extLst>
          </p:cNvPr>
          <p:cNvSpPr/>
          <p:nvPr/>
        </p:nvSpPr>
        <p:spPr>
          <a:xfrm>
            <a:off x="1619076" y="1904301"/>
            <a:ext cx="1115736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42B5C5-B3FB-835F-41C1-638D1D464DFC}"/>
              </a:ext>
            </a:extLst>
          </p:cNvPr>
          <p:cNvSpPr/>
          <p:nvPr/>
        </p:nvSpPr>
        <p:spPr>
          <a:xfrm>
            <a:off x="3940029" y="2877424"/>
            <a:ext cx="4311941" cy="40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newDirection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F6F1E015-9E20-1FDE-432A-AD9D5946437F}"/>
              </a:ext>
            </a:extLst>
          </p:cNvPr>
          <p:cNvSpPr/>
          <p:nvPr/>
        </p:nvSpPr>
        <p:spPr>
          <a:xfrm>
            <a:off x="2987879" y="3649211"/>
            <a:ext cx="6216242" cy="82212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newDirection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newDirection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73D577-B122-947E-107C-3D875E529D9A}"/>
              </a:ext>
            </a:extLst>
          </p:cNvPr>
          <p:cNvSpPr/>
          <p:nvPr/>
        </p:nvSpPr>
        <p:spPr>
          <a:xfrm>
            <a:off x="9999676" y="3741489"/>
            <a:ext cx="1979802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newDirection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9733BFB2-5A70-D822-0B56-CD086BBDD433}"/>
              </a:ext>
            </a:extLst>
          </p:cNvPr>
          <p:cNvSpPr/>
          <p:nvPr/>
        </p:nvSpPr>
        <p:spPr>
          <a:xfrm>
            <a:off x="4778928" y="4819476"/>
            <a:ext cx="2634143" cy="5201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554CF8-85A0-83C7-E9E9-DD45A0C9E61D}"/>
              </a:ext>
            </a:extLst>
          </p:cNvPr>
          <p:cNvSpPr/>
          <p:nvPr/>
        </p:nvSpPr>
        <p:spPr>
          <a:xfrm>
            <a:off x="444615" y="5301840"/>
            <a:ext cx="3112317" cy="1342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PositionBufferSlot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slot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순서도: 종속 처리 12">
            <a:extLst>
              <a:ext uri="{FF2B5EF4-FFF2-40B4-BE49-F238E27FC236}">
                <a16:creationId xmlns:a16="http://schemas.microsoft.com/office/drawing/2014/main" id="{3C4D72DD-D3FE-FC5C-14E5-EB6A9068D07A}"/>
              </a:ext>
            </a:extLst>
          </p:cNvPr>
          <p:cNvSpPr/>
          <p:nvPr/>
        </p:nvSpPr>
        <p:spPr>
          <a:xfrm>
            <a:off x="4429387" y="5666762"/>
            <a:ext cx="4504888" cy="62078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pushToPositionBuffer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posBuffer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slot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AA21B8-F2B9-1559-C142-7513063CD3F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78840"/>
            <a:ext cx="0" cy="26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DD5FA7-CBE6-1586-AE8A-25612CE8E90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249959"/>
            <a:ext cx="0" cy="26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078EBD-6727-466C-22DD-7EDB8648AA7B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2734812" y="2072081"/>
            <a:ext cx="1146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4ECF76-35DC-338D-28A3-74D58223F5E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96000" y="2625754"/>
            <a:ext cx="0" cy="25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3A3D59B-8ADE-0570-B303-8B6716C8188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6000" y="3280095"/>
            <a:ext cx="0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0189239-CB56-E566-7B60-E7126CFBFF7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9204121" y="4060271"/>
            <a:ext cx="795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6FBC288-E216-3ABA-2947-61AEB45A0CA0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096000" y="4471332"/>
            <a:ext cx="0" cy="34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8146919-CA84-1A53-1A15-BB5612BBE1DD}"/>
              </a:ext>
            </a:extLst>
          </p:cNvPr>
          <p:cNvCxnSpPr>
            <a:stCxn id="11" idx="1"/>
            <a:endCxn id="12" idx="0"/>
          </p:cNvCxnSpPr>
          <p:nvPr/>
        </p:nvCxnSpPr>
        <p:spPr>
          <a:xfrm rot="10800000" flipV="1">
            <a:off x="2000774" y="5079534"/>
            <a:ext cx="2778154" cy="222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8FF38F1-D2CB-DC3B-6185-1A5B2B35C60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556932" y="5972960"/>
            <a:ext cx="872455" cy="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75C3F07-3969-406F-384A-A6653F5390A2}"/>
              </a:ext>
            </a:extLst>
          </p:cNvPr>
          <p:cNvCxnSpPr>
            <a:cxnSpLocks/>
            <a:stCxn id="10" idx="2"/>
            <a:endCxn id="11" idx="3"/>
          </p:cNvCxnSpPr>
          <p:nvPr/>
        </p:nvCxnSpPr>
        <p:spPr>
          <a:xfrm rot="5400000">
            <a:off x="8851083" y="2941040"/>
            <a:ext cx="700483" cy="35765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7CAD64-CE4D-659A-8B59-4A980AC1E8DD}"/>
              </a:ext>
            </a:extLst>
          </p:cNvPr>
          <p:cNvSpPr txBox="1"/>
          <p:nvPr/>
        </p:nvSpPr>
        <p:spPr>
          <a:xfrm>
            <a:off x="9131417" y="3715994"/>
            <a:ext cx="67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C3FFEB-2B5D-4008-D5A1-E199701A829F}"/>
              </a:ext>
            </a:extLst>
          </p:cNvPr>
          <p:cNvSpPr txBox="1"/>
          <p:nvPr/>
        </p:nvSpPr>
        <p:spPr>
          <a:xfrm>
            <a:off x="4009238" y="4764730"/>
            <a:ext cx="67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C2F330-FDDC-DDE8-DC3A-753A75EE3D71}"/>
              </a:ext>
            </a:extLst>
          </p:cNvPr>
          <p:cNvSpPr txBox="1"/>
          <p:nvPr/>
        </p:nvSpPr>
        <p:spPr>
          <a:xfrm>
            <a:off x="2987879" y="1765557"/>
            <a:ext cx="67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6214637-1AEB-6BB6-37B7-A9F1A21B79D9}"/>
              </a:ext>
            </a:extLst>
          </p:cNvPr>
          <p:cNvSpPr/>
          <p:nvPr/>
        </p:nvSpPr>
        <p:spPr>
          <a:xfrm>
            <a:off x="9999676" y="5714996"/>
            <a:ext cx="989902" cy="541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1EADAA4-E280-1ED5-9DC4-AE652056D4A9}"/>
              </a:ext>
            </a:extLst>
          </p:cNvPr>
          <p:cNvCxnSpPr>
            <a:stCxn id="11" idx="2"/>
            <a:endCxn id="43" idx="0"/>
          </p:cNvCxnSpPr>
          <p:nvPr/>
        </p:nvCxnSpPr>
        <p:spPr>
          <a:xfrm rot="16200000" flipH="1">
            <a:off x="8107612" y="3327980"/>
            <a:ext cx="375403" cy="43986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610CE27-5135-5C31-20DF-EB38EE69CC54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>
            <a:off x="8934275" y="5977155"/>
            <a:ext cx="1065401" cy="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905979F-C8B5-0348-AFD3-42B593EE6A32}"/>
              </a:ext>
            </a:extLst>
          </p:cNvPr>
          <p:cNvSpPr txBox="1"/>
          <p:nvPr/>
        </p:nvSpPr>
        <p:spPr>
          <a:xfrm>
            <a:off x="5514363" y="2572168"/>
            <a:ext cx="67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34C007-6E71-A0FC-D1E3-D5138308AA2F}"/>
              </a:ext>
            </a:extLst>
          </p:cNvPr>
          <p:cNvSpPr txBox="1"/>
          <p:nvPr/>
        </p:nvSpPr>
        <p:spPr>
          <a:xfrm>
            <a:off x="5466825" y="4450251"/>
            <a:ext cx="67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394F9A-208F-3BA2-6F05-A563A0594519}"/>
              </a:ext>
            </a:extLst>
          </p:cNvPr>
          <p:cNvSpPr txBox="1"/>
          <p:nvPr/>
        </p:nvSpPr>
        <p:spPr>
          <a:xfrm>
            <a:off x="5514363" y="5256537"/>
            <a:ext cx="67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3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92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9</cp:revision>
  <dcterms:created xsi:type="dcterms:W3CDTF">2022-05-14T09:14:35Z</dcterms:created>
  <dcterms:modified xsi:type="dcterms:W3CDTF">2022-05-14T09:19:12Z</dcterms:modified>
</cp:coreProperties>
</file>