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A9875-74A4-FE7C-3CC5-1255F3701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8FC320-081C-FC74-CD70-260A0F649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34C88-670C-1639-6FC6-EBFF423A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75E1C-9BE9-8C7E-AB27-CFBDDCF3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1660B-D2AD-ED72-847C-BA5F0F1C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6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A66CA-3045-EB2A-7C71-82BC94A0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12DC3-53B7-5CDB-C278-39FC25015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7ABE7-B6A0-7570-0A37-33BB08D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BFB5C-D038-4D50-C0A3-200A76A0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4EB30-07DC-E4D2-AA78-3960EC6A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7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019CA-C020-D3B0-4B60-5A578FE67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FE84F-F88C-69B3-E5C1-3A171BEAF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1BB2D-5E48-BF73-AADB-E7AA4E4D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5E61-15B5-BC5F-92A8-C6A952B8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A4FD0-141F-E554-BD76-BFB070E3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5D44-9E39-A61F-5C8A-51877478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E846B-BAE5-58FA-15A2-FDDC4C14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278A9-7566-0726-10D0-804A5F8A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BD741-618B-052D-FC4E-1A892CE5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CF9A4-87C9-1D0E-B5C8-F52ED440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1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F9194-29F8-543C-276A-7F113819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67B1B-4B30-7C9C-99DC-E7DFC3361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9C3B5-150A-7D95-F21D-5AEBF20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FFD62-B118-FFC5-6208-177C283F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6DA1C-55A4-5D33-F3D3-1AEBC52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9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5E538-3886-3C62-C001-A6198AFF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5E3AB-DB45-A25F-E92D-D91A3BBD2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7CB94B-B3D7-5092-262E-3E5B5103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6FF72-886F-50A2-AADD-1856DE33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7DDE8-279A-E45A-A5E9-67DA22AC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2E56C-B091-3033-4E54-E1C9B16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0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D6505-4407-F81C-5E9C-A4A831A4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EB68C-7739-2C27-8DD8-85FC4CCC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2503B-A9C0-8553-769A-FFC7B4806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36C148-AD91-AFF3-268E-0C0DBA703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5D3F18-E3BB-8500-D46E-D0B36AF4D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1AEA6E-3343-E21B-975F-F11AB24A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E4FDC4-7A1F-3CFC-1305-965D5835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127B3E-5098-2455-387E-B6A829A5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CC333-00EE-85B0-9F16-51077136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0A467-A65D-B954-E38B-9E605051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992AF0-8AF8-58D9-49F0-BCEE848B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A51298-4886-9D94-BAE0-AB0DFB04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DDAF99-DB07-0A30-5F5A-4E466ACE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297A20-A9AC-5A73-4F06-8B66AAFB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B9EB6-708B-D022-57A4-5F687D42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3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E82C-1B68-66D9-1653-EEBF920D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1175E-7F20-5B07-6D81-B85BFAC6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609F6-8E64-81F4-587E-0E749A5E1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DF3E8-F9CC-5DCA-7145-B315B292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562B0-94DD-69A7-AB01-A3017D81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B5367-EED9-662F-7ECF-B2A093DB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5803-A39E-8F12-3C5E-DFCA09E6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FFE7E-C38B-B19C-756A-331BE5C1E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FA5B6-97B3-F381-2579-A000F5C5D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918CC-D51C-AA42-CCA3-851ACAC9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5D740-CD5F-5A4F-6DAB-F4DAD143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476B5-C7E5-DC27-9A89-C3C3E66D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9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B30E25-62B1-F4BD-CE9E-326B0EB4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47766-3273-3693-C11B-54D100D8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FC6EB-60E0-59BD-1A03-F7D74A49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7DE7-ACB5-46C1-AAF2-D97A254B439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3DE36-A56F-EE22-567F-D81EAFDE9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6ADF6-D8CB-97E4-B985-B7480EC80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318-83A8-4066-BF2A-E02CBFA94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5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66E259-3E1B-E310-80B1-58D2343A2EAA}"/>
              </a:ext>
            </a:extLst>
          </p:cNvPr>
          <p:cNvSpPr/>
          <p:nvPr/>
        </p:nvSpPr>
        <p:spPr>
          <a:xfrm>
            <a:off x="5018014" y="109058"/>
            <a:ext cx="2155971" cy="34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cleanup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75ED5C18-81F1-F4BD-BEC1-29C412078184}"/>
              </a:ext>
            </a:extLst>
          </p:cNvPr>
          <p:cNvSpPr/>
          <p:nvPr/>
        </p:nvSpPr>
        <p:spPr>
          <a:xfrm>
            <a:off x="4229449" y="738231"/>
            <a:ext cx="3733101" cy="52850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nn-NO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TILESET_SIZE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A4596-FEAC-A878-958C-9E1AB509B3CC}"/>
              </a:ext>
            </a:extLst>
          </p:cNvPr>
          <p:cNvSpPr/>
          <p:nvPr/>
        </p:nvSpPr>
        <p:spPr>
          <a:xfrm>
            <a:off x="3045203" y="847287"/>
            <a:ext cx="578841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7AB5B8BD-F324-65EC-5464-E1D2043B7055}"/>
              </a:ext>
            </a:extLst>
          </p:cNvPr>
          <p:cNvSpPr/>
          <p:nvPr/>
        </p:nvSpPr>
        <p:spPr>
          <a:xfrm>
            <a:off x="2820098" y="1551962"/>
            <a:ext cx="6551802" cy="3607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SDL_DestroyTexture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originTextures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D60BF4-5E66-0E4C-5342-6A8251D6F0CB}"/>
              </a:ext>
            </a:extLst>
          </p:cNvPr>
          <p:cNvSpPr/>
          <p:nvPr/>
        </p:nvSpPr>
        <p:spPr>
          <a:xfrm>
            <a:off x="4451757" y="2017550"/>
            <a:ext cx="3288485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originTextures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FAB3F7-9CDD-71D6-6F67-3DC2300D78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53006"/>
            <a:ext cx="0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FA031A-E640-7374-C380-E7C78D7395B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95999" y="1266737"/>
            <a:ext cx="1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7C84C8-7569-C64D-C315-27863CE49B5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5999" y="1912689"/>
            <a:ext cx="1" cy="10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7E201B4-EFF7-B6B5-8FD1-FF2DEEAF3C6D}"/>
              </a:ext>
            </a:extLst>
          </p:cNvPr>
          <p:cNvCxnSpPr>
            <a:stCxn id="8" idx="1"/>
            <a:endCxn id="6" idx="1"/>
          </p:cNvCxnSpPr>
          <p:nvPr/>
        </p:nvCxnSpPr>
        <p:spPr>
          <a:xfrm rot="10800000">
            <a:off x="3045203" y="1002484"/>
            <a:ext cx="1406554" cy="1195430"/>
          </a:xfrm>
          <a:prstGeom prst="bentConnector3">
            <a:avLst>
              <a:gd name="adj1" fmla="val 149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48B205-9F72-5C63-66D9-1D30210C41D6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624044" y="1002484"/>
            <a:ext cx="605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종속 처리 22">
            <a:extLst>
              <a:ext uri="{FF2B5EF4-FFF2-40B4-BE49-F238E27FC236}">
                <a16:creationId xmlns:a16="http://schemas.microsoft.com/office/drawing/2014/main" id="{9A758B98-EBF8-8F90-C7E9-AFDF804E6721}"/>
              </a:ext>
            </a:extLst>
          </p:cNvPr>
          <p:cNvSpPr/>
          <p:nvPr/>
        </p:nvSpPr>
        <p:spPr>
          <a:xfrm>
            <a:off x="3503801" y="2856452"/>
            <a:ext cx="5184396" cy="280192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SDL_DestroyRenderer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SDL_DestroyWindow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TTF_Quit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IMG_Quit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Mix_CloseAudio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71AE519-091A-68CC-C7AB-7E93A37D13DE}"/>
              </a:ext>
            </a:extLst>
          </p:cNvPr>
          <p:cNvCxnSpPr>
            <a:stCxn id="5" idx="3"/>
            <a:endCxn id="23" idx="3"/>
          </p:cNvCxnSpPr>
          <p:nvPr/>
        </p:nvCxnSpPr>
        <p:spPr>
          <a:xfrm>
            <a:off x="7962550" y="1002484"/>
            <a:ext cx="725647" cy="3254930"/>
          </a:xfrm>
          <a:prstGeom prst="bentConnector3">
            <a:avLst>
              <a:gd name="adj1" fmla="val 323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ABC895-6CE0-406A-4EE6-DCFC4C156BF6}"/>
              </a:ext>
            </a:extLst>
          </p:cNvPr>
          <p:cNvSpPr txBox="1"/>
          <p:nvPr/>
        </p:nvSpPr>
        <p:spPr>
          <a:xfrm>
            <a:off x="5783509" y="1199625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87B7F-98C0-B424-AB63-7676591663A5}"/>
              </a:ext>
            </a:extLst>
          </p:cNvPr>
          <p:cNvSpPr txBox="1"/>
          <p:nvPr/>
        </p:nvSpPr>
        <p:spPr>
          <a:xfrm>
            <a:off x="8048536" y="578731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59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2022-05-14T08:49:44Z</dcterms:created>
  <dcterms:modified xsi:type="dcterms:W3CDTF">2022-05-14T08:52:00Z</dcterms:modified>
</cp:coreProperties>
</file>