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9BF87-6D04-F35B-3DB0-C316045F4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A85249-A457-D539-BE5B-A63D02A16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919BC-9F49-00EE-B6EC-880A90E8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82093-57EA-26BA-53E2-26B43EC1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DD872-1737-1E58-FFB6-584A63BC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0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C435F-6EDE-DCA0-830D-9169C406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938FB8-92AD-C066-9F79-B2353EA1A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C7505-11AE-8CA8-6AF2-69EA66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C0B14-E7E9-21DE-12E6-23BEA57A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34087-B7C2-2290-4D7B-76BEBBFE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8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D4008-1865-45B0-9763-3D97AE541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D4B2-3464-E35A-F607-D7A52E69E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C9162-F503-2B5F-8C3C-17B9FE2E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83BCB-0B9A-283B-DA65-608FC794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79051-5B28-BB8F-E8D0-F556A8B1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8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49607-6888-BB6C-4775-47188948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6709-3216-1F73-8D27-9160AD34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2F7AD-378B-2981-966C-6EB8471E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FAD1F-9AE6-B0C0-D40A-09D35A37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5D152-E364-0C1F-5CC9-F07343E3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0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50B22-5761-D633-366B-14056E44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595CE-728D-11D8-FE33-5953B447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B55FF-5C7A-D374-F72E-6DEC35CF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455FA-925A-E753-78F1-608F06E8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5D6BB-87FA-3344-C230-76C37FD3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78B31-46CB-2B49-EEBC-EE26754B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26F51-5B4A-397A-A743-B243DB8E6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A4E24-9892-E1ED-F59E-FBDE38DA4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8A9EC-1A25-C9EF-E89D-E7B391B6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E0227-B0FC-6330-1CD5-B4B39474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CED4E-A472-6DD5-9F43-2E546F94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9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67002-DB2C-5BB8-9571-2FF4AA6C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3BA49-4515-184D-4F59-917829C4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E2688-0CBB-8AEA-39D0-9DF00C86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5FCF6E-FAD5-54AD-8FF2-41B302E30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1DE5BC-0DD6-9366-BBD3-0EF760C89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CA5304-5853-AE83-A7AC-A1EE631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E1CA74-9850-9BD2-E7D5-CA5ED393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59C071-7F2C-7AFA-4A4B-FB48BF0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38B20-A833-C022-51E6-E3831128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122BEE-47C0-6B60-0335-B470ECAF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A7F0F0-631E-EE8C-1D29-41128CBA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0E23A1-A34C-4F3A-5969-5017D0BE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2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B8074-9851-8D8A-B0FB-7354FC1E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8691FB-F539-A63D-AB2A-18487FAF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24916-C6C1-CEF5-4844-848B49AF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9C67-CFDA-48BF-9E4F-6A275F8C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49DDE-290C-91C7-9C46-0E2ABB5A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6629DE-8084-8698-E0BB-A4158945F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99D9A-C276-A056-E7D6-12C9AF37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C2F8D-070C-6C65-DCD8-9A5E6E77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2CB01-7E61-F446-F332-DEEB7CF1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8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F7871-9273-430C-BEA8-CF6C2B6B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F253D-02CB-DA06-D159-A5307ABFF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A8EE49-7DC1-A2B5-F662-B9117FBA4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D1170-ED20-FB73-778B-10907B8D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75C66-2F80-1540-C3EB-6CBBFE4B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4F7AC-7CC2-A260-EFE9-60D2903B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8A3381-413C-23A3-7C2A-183BF351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1E77B-57E7-2581-34E8-352C799B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40DF1-BD76-4C5F-C0F3-610D9DB47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C8174-A003-46F1-A390-C23E802330F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C991A-BC93-A0BB-D53E-112FB7237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1E5E9-2BE8-9DE1-3D09-9CF05CFD8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7938-2B25-494E-8577-1BC0324FE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CD3E7A5-079D-B5BE-6F96-166E08713445}"/>
              </a:ext>
            </a:extLst>
          </p:cNvPr>
          <p:cNvSpPr/>
          <p:nvPr/>
        </p:nvSpPr>
        <p:spPr>
          <a:xfrm>
            <a:off x="2597791" y="109057"/>
            <a:ext cx="6996418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clearBindInAnimationsList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92F9DA3C-5BBE-30A3-09FA-4810AA805AA5}"/>
              </a:ext>
            </a:extLst>
          </p:cNvPr>
          <p:cNvSpPr/>
          <p:nvPr/>
        </p:nvSpPr>
        <p:spPr>
          <a:xfrm>
            <a:off x="3499607" y="939568"/>
            <a:ext cx="5192785" cy="81373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325D5B-C86B-48C6-FBB3-EEAE932A7AC7}"/>
              </a:ext>
            </a:extLst>
          </p:cNvPr>
          <p:cNvSpPr/>
          <p:nvPr/>
        </p:nvSpPr>
        <p:spPr>
          <a:xfrm>
            <a:off x="1040235" y="1140903"/>
            <a:ext cx="1107347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C2FE10-B82E-3524-E5FE-41AB1AD11477}"/>
              </a:ext>
            </a:extLst>
          </p:cNvPr>
          <p:cNvSpPr/>
          <p:nvPr/>
        </p:nvSpPr>
        <p:spPr>
          <a:xfrm>
            <a:off x="4275589" y="2407640"/>
            <a:ext cx="3640822" cy="54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F7CA02D0-C13C-A65C-A797-6915E5D456EF}"/>
              </a:ext>
            </a:extLst>
          </p:cNvPr>
          <p:cNvSpPr/>
          <p:nvPr/>
        </p:nvSpPr>
        <p:spPr>
          <a:xfrm>
            <a:off x="3499607" y="3255978"/>
            <a:ext cx="5192785" cy="476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CE811F-D2BB-C952-E398-8DD971D27952}"/>
              </a:ext>
            </a:extLst>
          </p:cNvPr>
          <p:cNvSpPr/>
          <p:nvPr/>
        </p:nvSpPr>
        <p:spPr>
          <a:xfrm>
            <a:off x="9756396" y="3288486"/>
            <a:ext cx="2298584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8B70F0EE-B28B-8B85-B6DC-1545884669EC}"/>
              </a:ext>
            </a:extLst>
          </p:cNvPr>
          <p:cNvSpPr/>
          <p:nvPr/>
        </p:nvSpPr>
        <p:spPr>
          <a:xfrm>
            <a:off x="3713526" y="4147307"/>
            <a:ext cx="4764947" cy="6165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dieWithBind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F9CD516E-117A-3020-8F36-97272B1687AB}"/>
              </a:ext>
            </a:extLst>
          </p:cNvPr>
          <p:cNvSpPr/>
          <p:nvPr/>
        </p:nvSpPr>
        <p:spPr>
          <a:xfrm>
            <a:off x="4175618" y="5079536"/>
            <a:ext cx="3840761" cy="101506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5A5832-EDCF-F9AA-6B4C-EFD7523564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0117"/>
            <a:ext cx="0" cy="41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6692FF3-2318-4C55-EC12-69674CBA055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753300"/>
            <a:ext cx="0" cy="65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BB2C7F-4EF1-CF1A-3B75-A64A4567A7E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095999" y="4763898"/>
            <a:ext cx="1" cy="3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B423D5-88DE-3375-ECBD-ACC770ADE37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692392" y="3494016"/>
            <a:ext cx="106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089FA00-38A6-2D3C-9BEF-827375597A69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>
            <a:off x="1040236" y="1350629"/>
            <a:ext cx="2673291" cy="3104975"/>
          </a:xfrm>
          <a:prstGeom prst="bentConnector3">
            <a:avLst>
              <a:gd name="adj1" fmla="val 130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165BA7-E677-BDE2-0B21-6E4B1028E5A0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2147582" y="1346434"/>
            <a:ext cx="1352025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880EAED-54CD-125F-3A15-B9BF1BFBF41B}"/>
              </a:ext>
            </a:extLst>
          </p:cNvPr>
          <p:cNvCxnSpPr>
            <a:stCxn id="11" idx="1"/>
            <a:endCxn id="6" idx="1"/>
          </p:cNvCxnSpPr>
          <p:nvPr/>
        </p:nvCxnSpPr>
        <p:spPr>
          <a:xfrm rot="10800000">
            <a:off x="1040236" y="1350628"/>
            <a:ext cx="3135383" cy="4236442"/>
          </a:xfrm>
          <a:prstGeom prst="bentConnector3">
            <a:avLst>
              <a:gd name="adj1" fmla="val 125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90480D5-22B8-2A07-CA6F-739FFE040980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9314053" y="2863967"/>
            <a:ext cx="756057" cy="2427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144F4A6-5C85-6A84-9273-FC6FD9FFB0EF}"/>
              </a:ext>
            </a:extLst>
          </p:cNvPr>
          <p:cNvCxnSpPr>
            <a:stCxn id="8" idx="1"/>
            <a:endCxn id="6" idx="1"/>
          </p:cNvCxnSpPr>
          <p:nvPr/>
        </p:nvCxnSpPr>
        <p:spPr>
          <a:xfrm rot="10800000">
            <a:off x="1040235" y="1350628"/>
            <a:ext cx="2459372" cy="2143388"/>
          </a:xfrm>
          <a:prstGeom prst="bentConnector3">
            <a:avLst>
              <a:gd name="adj1" fmla="val 132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6FB07C1-7CD7-F97C-B5ED-75231615323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6000" y="2952925"/>
            <a:ext cx="0" cy="30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F5DA30-46DC-4C85-A892-98A7A34CCCED}"/>
              </a:ext>
            </a:extLst>
          </p:cNvPr>
          <p:cNvSpPr txBox="1"/>
          <p:nvPr/>
        </p:nvSpPr>
        <p:spPr>
          <a:xfrm>
            <a:off x="5370700" y="4710622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9B830F-3642-916F-AD46-827ADAEED73E}"/>
              </a:ext>
            </a:extLst>
          </p:cNvPr>
          <p:cNvSpPr txBox="1"/>
          <p:nvPr/>
        </p:nvSpPr>
        <p:spPr>
          <a:xfrm>
            <a:off x="8813333" y="931177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56A010-52C5-3BC2-EEC4-3AC69271EC6D}"/>
              </a:ext>
            </a:extLst>
          </p:cNvPr>
          <p:cNvSpPr txBox="1"/>
          <p:nvPr/>
        </p:nvSpPr>
        <p:spPr>
          <a:xfrm>
            <a:off x="8780475" y="3087566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34BD62-8CA1-3EC5-B300-299928C0A672}"/>
              </a:ext>
            </a:extLst>
          </p:cNvPr>
          <p:cNvSpPr txBox="1"/>
          <p:nvPr/>
        </p:nvSpPr>
        <p:spPr>
          <a:xfrm>
            <a:off x="5504924" y="1976027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3DDDEA-FDBC-2D60-8568-9A571E20A514}"/>
              </a:ext>
            </a:extLst>
          </p:cNvPr>
          <p:cNvSpPr txBox="1"/>
          <p:nvPr/>
        </p:nvSpPr>
        <p:spPr>
          <a:xfrm>
            <a:off x="2480346" y="3059038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E72FF1-F031-07FF-13B2-B0D563BC4E2F}"/>
              </a:ext>
            </a:extLst>
          </p:cNvPr>
          <p:cNvSpPr txBox="1"/>
          <p:nvPr/>
        </p:nvSpPr>
        <p:spPr>
          <a:xfrm>
            <a:off x="2536272" y="4119096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9DB0ADD-DC3E-91FC-5612-115B6EE5B6F3}"/>
              </a:ext>
            </a:extLst>
          </p:cNvPr>
          <p:cNvCxnSpPr>
            <a:cxnSpLocks/>
            <a:stCxn id="5" idx="3"/>
            <a:endCxn id="62" idx="1"/>
          </p:cNvCxnSpPr>
          <p:nvPr/>
        </p:nvCxnSpPr>
        <p:spPr>
          <a:xfrm>
            <a:off x="8692392" y="1346434"/>
            <a:ext cx="1563846" cy="1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8DFD035-B20D-A34F-6077-DA766502972C}"/>
              </a:ext>
            </a:extLst>
          </p:cNvPr>
          <p:cNvSpPr/>
          <p:nvPr/>
        </p:nvSpPr>
        <p:spPr>
          <a:xfrm>
            <a:off x="10256238" y="1153905"/>
            <a:ext cx="1064001" cy="40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03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10</cp:revision>
  <dcterms:created xsi:type="dcterms:W3CDTF">2022-05-14T13:18:06Z</dcterms:created>
  <dcterms:modified xsi:type="dcterms:W3CDTF">2022-05-14T13:40:42Z</dcterms:modified>
</cp:coreProperties>
</file>