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076BB-63F7-1205-D6A9-5FBD50BE7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A67696-A395-E354-5683-EB2938920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D90E9D-6C90-8415-EC35-EFBB4290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7477-0564-4D3B-806D-3936FF3B16C9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B06B5C-4455-9D9F-C123-4E1A33A3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1AA8D8-0204-8CD1-283C-3251A83B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A1D9-2065-407B-B484-DBAB2D473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43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CD085-FE43-1778-DE5F-D2EF3CC0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5D5242-8262-D6CB-15A1-8F51B29BB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12089-DFDE-4F9B-37C9-EBECF882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7477-0564-4D3B-806D-3936FF3B16C9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8343F8-7494-5A41-A0B6-72CD4D7C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C67AB-334A-530D-9E9C-7E7E6752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A1D9-2065-407B-B484-DBAB2D473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55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730DBF-90CA-D7D0-212E-D4D1B5537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A5BED2-E93E-7FD8-B43F-4C1575003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E5B220-8EDC-58EC-475C-CBB29714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7477-0564-4D3B-806D-3936FF3B16C9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7F26B-F405-A115-EAB6-08AAFFA9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4374E-3471-66D9-55DF-385D156D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A1D9-2065-407B-B484-DBAB2D473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08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ED176-EAE6-6C0E-FA09-A4D727E7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DC5CFD-BFD1-12F9-6B7C-6C469F6AB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DC403-1E36-17CC-8F04-BB7DECE1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7477-0564-4D3B-806D-3936FF3B16C9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0052E-D3A5-2F3A-0EB8-C7F5F773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3E616E-7AC4-91B7-FF4D-8ED0DB3F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A1D9-2065-407B-B484-DBAB2D473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92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199E7-6BBA-251F-F284-9DF458B2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B3FDA6-FA2A-4BD4-2427-8E6971D42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231B70-51C0-236F-DBD1-36BFD865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7477-0564-4D3B-806D-3936FF3B16C9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68F373-40C9-A4AF-31BB-014D4C59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0103A-1ED8-7511-17FD-4EB9A1CE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A1D9-2065-407B-B484-DBAB2D473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83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46A7F-8121-8649-0A71-E0771980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5EA2EE-5F9D-6695-1D6F-C25BB84B6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AE31AB-4915-8A43-A305-9125BAC83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087FA-16A4-23EA-70BB-2054FD8D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7477-0564-4D3B-806D-3936FF3B16C9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08858E-8670-65B7-BFC0-1DE54E7A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35F94-7ACD-2C2F-4EE8-D4A64BA6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A1D9-2065-407B-B484-DBAB2D473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5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C53AC-5B98-23B6-A5EF-D72808049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373F83-9DAB-E5DF-A818-95720D90D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2890A2-4D44-F1B7-786E-BC5A2778E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1618A6-99C7-D9D8-4ACA-D76B810FC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8BE041-214E-9584-9987-F29110B02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0B5CC0-9E3C-DEAF-3C3B-2BC9C5F4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7477-0564-4D3B-806D-3936FF3B16C9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FB7F19-CF3B-A760-ACB2-E54C1F019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B31E94-58E4-6630-46B6-F33F61D7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A1D9-2065-407B-B484-DBAB2D473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37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C0D7C-D85C-CA11-BB0D-9D285A60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9D00E9-6DB5-82BA-BD7E-C9409AF6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7477-0564-4D3B-806D-3936FF3B16C9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1F56CC-4C1D-166B-371E-A73A5617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14E9B7-0C83-EE52-2356-3B59E7E4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A1D9-2065-407B-B484-DBAB2D473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06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C1AFFF-F323-2837-6330-28F97CA2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7477-0564-4D3B-806D-3936FF3B16C9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E85A65-FCDC-3003-8B68-F40B2CCA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62CDCF-A959-EBE3-F404-D23A22A5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A1D9-2065-407B-B484-DBAB2D473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61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B524D-1E26-FCE5-263C-6B20FEEAB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CDD30-5ADF-FC99-6B85-F61023AD1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AE9084-5FD8-6753-BCD9-47D4CC5AC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30A79C-78A0-F2C0-1F53-39B38D44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7477-0564-4D3B-806D-3936FF3B16C9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5E537-687C-4294-94C3-A717754B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8BB562-94A0-C088-F98E-808B12FC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A1D9-2065-407B-B484-DBAB2D473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49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65387-C1CD-7CA2-90B9-C24916773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9DD69B-7E6B-61AF-9571-D0A5F32AF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0A509A-56EB-8D73-5616-4901E137D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811F7A-9E0E-67AB-6B16-C0B2B57D2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7477-0564-4D3B-806D-3936FF3B16C9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DBAE0A-5F34-95C2-5386-1BFC79FE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4118CE-ABE9-3575-DF98-C4126A24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A1D9-2065-407B-B484-DBAB2D473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16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3BFBE8-F4A8-F039-A905-58BCF8536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B194A3-FC99-9134-0C16-67FB28065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AB289-05A9-2997-0DFB-860A885BF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A7477-0564-4D3B-806D-3936FF3B16C9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5C4E8B-061D-32D9-5E61-FC87065D4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82D981-3EB5-157E-0BFF-FE744D7CA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1A1D9-2065-407B-B484-DBAB2D473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4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B8D5EBB-6D54-53A1-E043-0658B99C6E11}"/>
              </a:ext>
            </a:extLst>
          </p:cNvPr>
          <p:cNvSpPr/>
          <p:nvPr/>
        </p:nvSpPr>
        <p:spPr>
          <a:xfrm>
            <a:off x="2660708" y="109058"/>
            <a:ext cx="6870583" cy="44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compareAnimationByY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A49C9F-93F2-6B4D-637E-6FAB3CEF0236}"/>
              </a:ext>
            </a:extLst>
          </p:cNvPr>
          <p:cNvSpPr/>
          <p:nvPr/>
        </p:nvSpPr>
        <p:spPr>
          <a:xfrm>
            <a:off x="4086836" y="1031847"/>
            <a:ext cx="4018327" cy="947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*(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**)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*(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**)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C794C0F-0CB7-15CD-D45E-0D87E6BE326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53674"/>
            <a:ext cx="0" cy="47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46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2</cp:revision>
  <dcterms:created xsi:type="dcterms:W3CDTF">2022-05-14T14:44:45Z</dcterms:created>
  <dcterms:modified xsi:type="dcterms:W3CDTF">2022-05-14T14:45:11Z</dcterms:modified>
</cp:coreProperties>
</file>