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1F5B-535F-242D-A94A-5A20B27D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E8AF2-858E-2DE9-2C7C-0B21D26DC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4817F-AC4A-8BB6-26FF-5F403055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0D4E9-6695-948B-1027-A80C937D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1E2FC-BA5F-F956-2A43-EA2C68D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5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6E93-7BEF-4B53-F848-0597F3BA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165EE-C2F5-3545-CC35-223956E2E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D2A69-4773-B52D-87C9-C98FB01E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FC215-8453-7B79-FFE8-B5C8521B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28F5C-44EA-9248-8759-F2047B7E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3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29CBB1-F11E-69E9-88F7-5DDEB8621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AF885-80C6-D8ED-68BD-D0526779E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F14B5-E54F-687A-6C2B-F538527D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62E6A-EADD-4E4E-23C1-BF8A1796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C4A04-A21F-F458-4304-F0087A49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02DAB-7EBA-DCC3-54B3-1229F77C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1A459-101A-4C40-56EF-47E78DDA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79500-458B-6C69-E3B3-4980D1F3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E2F39-1834-8C40-3F28-19830EAD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41932-CC31-F27A-9F84-FB471BBF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9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5D98F-932C-3880-149F-F17FA97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B3266-CDA8-B702-6FA4-A92EE1D13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30AA6-B911-9989-8826-AC85A748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C159D-3860-D162-22BE-8BBC7744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431CD-FC24-8123-7100-65B4D092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B3BC-7EE2-13A2-C562-A2107FF8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8A945-B3C4-4ED8-2CEF-13445E9C9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DDD6D-F545-EBD4-E04C-51C2841DF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F8D07-500B-7E5F-CDD9-7C2B9D14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E5224-E028-B7F6-66E8-50B4BB7A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4748B-3312-86D7-1B65-47F7B865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4A2B2-7BC3-59C5-CB51-8582E17C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855C5-D34E-428D-E01E-9AF7715C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28983-6F9D-555C-3FBD-BC0C9B318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18CA1A-2628-996A-2D35-8034A4E97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8AEDB7-947F-AC23-4271-149B279A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CE8AC8-9574-AF59-F1EB-C83C2D6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310260-2C24-2E76-8BE2-46758525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87EF5-F01B-6D8F-5401-9EE5591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2E15B-C29E-22D6-2F9F-EA10CDD9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303341-8495-5F95-E516-6C89674E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0F751-24CC-F6B1-11E3-45C152DE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BACFCF-D381-2505-B25D-E5B1C885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B51FCE-78DE-44FC-437A-5E3C915F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093F31-A0D4-2EB6-6B76-67360398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310041-5C93-0637-C272-E30FC56D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4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74A29-53C3-C521-B7A7-158E2B5E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F59FC-83DA-78C8-ACFD-885CC4CF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CC361-7F8B-696A-3164-0A9B13A32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879F6-B83F-33EE-D43D-DA4983BC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F8D9F-F7E4-DAE8-328D-CCC40062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1F74F-6570-2644-476F-8693CFBA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5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B0072-8AEF-3E4E-AABD-BE82F795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44351A-E07F-9835-489C-1C601EC8E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2A0BA-8239-CC16-6E9F-E81843630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840766-0A5A-6FFB-6FBE-542FA54B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0A536D-DFAE-989F-F931-70BF2005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486FD-6016-EAB0-8361-B42FB00D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43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88475F-B3FB-E517-38FB-5DDFF1D1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A3F91-A36B-66C5-C89C-5DAD1ACB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6CF8A-9F54-3DB2-3498-372620063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BA68-C058-402E-B7AF-F459269A0475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E289C-2D41-46D7-AE90-254A347EC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2FAA-369B-DC56-81D9-F6D653731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29DCB-B1B2-4D99-96FD-1E74EEE1C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9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2AF73B-2BCB-2390-3D84-C5AF593FD22E}"/>
              </a:ext>
            </a:extLst>
          </p:cNvPr>
          <p:cNvSpPr/>
          <p:nvPr/>
        </p:nvSpPr>
        <p:spPr>
          <a:xfrm>
            <a:off x="2790737" y="117446"/>
            <a:ext cx="6610525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copyAnimation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fr-FR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82E6A6-2B02-0FB3-B18E-EBAC3225B6F1}"/>
              </a:ext>
            </a:extLst>
          </p:cNvPr>
          <p:cNvSpPr/>
          <p:nvPr/>
        </p:nvSpPr>
        <p:spPr>
          <a:xfrm>
            <a:off x="3713526" y="721453"/>
            <a:ext cx="4764947" cy="33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memcpy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Animation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777740E8-27E9-A745-4AA9-0D9B26396BE6}"/>
              </a:ext>
            </a:extLst>
          </p:cNvPr>
          <p:cNvSpPr/>
          <p:nvPr/>
        </p:nvSpPr>
        <p:spPr>
          <a:xfrm>
            <a:off x="4376257" y="1321265"/>
            <a:ext cx="3439486" cy="5620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49E2-19A4-2430-8189-C7BABF91BAB0}"/>
              </a:ext>
            </a:extLst>
          </p:cNvPr>
          <p:cNvSpPr/>
          <p:nvPr/>
        </p:nvSpPr>
        <p:spPr>
          <a:xfrm>
            <a:off x="620786" y="1249958"/>
            <a:ext cx="3028426" cy="704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C364A53C-85F4-B6E6-68E8-74C4ACD045AC}"/>
              </a:ext>
            </a:extLst>
          </p:cNvPr>
          <p:cNvSpPr/>
          <p:nvPr/>
        </p:nvSpPr>
        <p:spPr>
          <a:xfrm>
            <a:off x="151002" y="2667697"/>
            <a:ext cx="3967993" cy="562063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508574-887C-D5FB-6696-8ABF4140327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28506"/>
            <a:ext cx="0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EB2DEC5-CFEE-AC8A-8FFE-2D460FB6864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1057013"/>
            <a:ext cx="0" cy="26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32FA92-DAC1-EEFE-41E0-8F2FD3561D78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3649212" y="1602296"/>
            <a:ext cx="7270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74638C-2289-3A50-5129-D3712846E7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134999" y="1954634"/>
            <a:ext cx="0" cy="7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EE309E-4504-01D7-39F4-852CCB06519A}"/>
              </a:ext>
            </a:extLst>
          </p:cNvPr>
          <p:cNvSpPr txBox="1"/>
          <p:nvPr/>
        </p:nvSpPr>
        <p:spPr>
          <a:xfrm>
            <a:off x="3816991" y="1321265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9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3</cp:revision>
  <dcterms:created xsi:type="dcterms:W3CDTF">2022-05-14T09:04:14Z</dcterms:created>
  <dcterms:modified xsi:type="dcterms:W3CDTF">2022-05-14T09:05:21Z</dcterms:modified>
</cp:coreProperties>
</file>