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B85F5-5734-3FAA-600C-4168AF8CE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7911E2-1540-35E1-11A0-7752BAC53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E6FFE-0EFB-B9D3-8338-931E92C0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A11DD-84EF-36AE-4124-A7F024EC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3F2D9-F1D6-5072-830E-D1CC2FA0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6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B8ED6-62A1-D078-68AE-101B47BA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CBC8F-79A9-2E58-1FDA-4B639790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BC86A-2056-0FDC-2399-B3D3CE9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E1156-DE59-CDC5-2E6D-0B0FA765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634AC-E32C-7FF9-5796-D5FEFCC2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4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779ECA-DCDD-1FA6-FB1F-C4C166A77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9253F-5FCE-7884-1A61-CEF4273F2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AE6F9-0240-DD01-B671-385C1D52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03573-670C-FE4A-CC3C-47C162FC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5E401-0B20-4B28-BA94-C61B83B9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83971-D6BB-89FD-E215-EF339A99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365C9-D197-31CE-241B-A42F5889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2291-0913-06F3-E0E7-A806B092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BE383-BA58-9F5C-E207-E69C1F0A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D34D1-2565-BC81-7AFE-DB46DFBE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8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5AB70-D2F0-5B33-C75A-7BD02763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453D3-8E5C-C3A5-9423-7591B1C6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04336-A307-4979-9F42-FFD76A48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4A94-528D-C475-4F45-0F4F3553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3F373-926B-EEF0-F934-67C78208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6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FDC4-85E0-8305-13F7-6F04FDD1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3E187-A52E-6867-3F7A-D5C75327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95BA7-21EA-B011-DBFB-B286B35C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E0177-9C14-AC7B-2072-0B97935D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FF93D-F1EB-040F-56B1-36646AE1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E18B4-D9B4-4015-D333-C108179B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7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F21FB-901A-ACAC-3D80-41BCA763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C779F-8625-AAF5-C01C-98B4F0E6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A3BDE-9C52-5A66-0692-4930C735A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E2C8C2-5C41-DC29-29B6-67CC62F00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649CF-F05D-D240-8D3C-CD8B17724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F93D82-8AE6-ED5B-0486-C00B5A2B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C92318-6D06-3723-6BEA-D51D0904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7B5848-2ADB-0DD1-4992-5C706E52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09C36-AEDC-5630-E823-1A4942F5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04A5F8-4200-F882-F23B-0168BC8E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5043C4-3F1C-98AD-683B-0E956DB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EB258-E9C3-033B-84DD-D635DE7B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63EDB8-EF7D-1C1A-8B0E-6F329B14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AFCB3-0588-15E2-1FA6-6BCD537B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4AFE2-6392-A65F-58C7-3714633B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9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4971A-97E4-9FB8-F1F2-077147B7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20FFE-F5D9-AD35-0C2E-BB2A11AA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A6A54-8D9C-FCFE-5143-8AEC20660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DE85D-C19D-4CB7-D5DC-8D86C867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E4397-F6D1-19E7-81E7-95E3054C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952C4-5C1B-A3D5-E108-B6B1D7B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CA74D-9A67-F05B-BFF5-4978F8CA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24AEF5-A4D1-768C-1B15-CABAD0046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F17BFD-8247-2C03-31F1-0E99EC94A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5E394-EC48-13B6-BFFE-005FFB62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3306E-13F4-4352-19A7-466AA56D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968BB-7C91-C24F-3E20-F6656391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0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27B527-AFB6-3E27-3781-93BCC2D4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4D19A-2CFA-5F08-A800-538C4467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E0BA1-FD9A-0BFA-E611-C384237F2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7628-E2C4-42DC-B663-338CE3F4DCE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470E-F6F4-8949-4A9E-732F70EA1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A963-55FE-B6D0-5AA4-F22F5BD9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4EDB-2C84-44EF-A698-835C86033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9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428E11-E66B-E798-F136-FC47DCE6A897}"/>
              </a:ext>
            </a:extLst>
          </p:cNvPr>
          <p:cNvSpPr/>
          <p:nvPr/>
        </p:nvSpPr>
        <p:spPr>
          <a:xfrm>
            <a:off x="4539842" y="184558"/>
            <a:ext cx="3112316" cy="45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7B469-0328-0560-0FF5-8FDA80374B37}"/>
              </a:ext>
            </a:extLst>
          </p:cNvPr>
          <p:cNvSpPr/>
          <p:nvPr/>
        </p:nvSpPr>
        <p:spPr>
          <a:xfrm>
            <a:off x="5244517" y="822120"/>
            <a:ext cx="1702965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B5BD2917-6474-7498-E419-E76F6088CC9E}"/>
              </a:ext>
            </a:extLst>
          </p:cNvPr>
          <p:cNvSpPr/>
          <p:nvPr/>
        </p:nvSpPr>
        <p:spPr>
          <a:xfrm>
            <a:off x="3793221" y="1543573"/>
            <a:ext cx="4605556" cy="38589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9EF563-6334-A687-7266-12A9DA9AF73B}"/>
              </a:ext>
            </a:extLst>
          </p:cNvPr>
          <p:cNvSpPr/>
          <p:nvPr/>
        </p:nvSpPr>
        <p:spPr>
          <a:xfrm>
            <a:off x="2381074" y="1577128"/>
            <a:ext cx="704675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5B941985-B055-19CF-82BC-8FAFC27C010C}"/>
              </a:ext>
            </a:extLst>
          </p:cNvPr>
          <p:cNvSpPr/>
          <p:nvPr/>
        </p:nvSpPr>
        <p:spPr>
          <a:xfrm>
            <a:off x="3763859" y="2239860"/>
            <a:ext cx="4664279" cy="38589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pl-PL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l-PL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24A8BC-6DC3-A031-199D-C8CF6787D54E}"/>
              </a:ext>
            </a:extLst>
          </p:cNvPr>
          <p:cNvSpPr/>
          <p:nvPr/>
        </p:nvSpPr>
        <p:spPr>
          <a:xfrm>
            <a:off x="9076889" y="2239860"/>
            <a:ext cx="704676" cy="38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90EF8AC8-F0C1-0C2E-3360-B741003F46EA}"/>
              </a:ext>
            </a:extLst>
          </p:cNvPr>
          <p:cNvSpPr/>
          <p:nvPr/>
        </p:nvSpPr>
        <p:spPr>
          <a:xfrm>
            <a:off x="4855126" y="2902591"/>
            <a:ext cx="2481744" cy="8388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21B73-4829-D5DC-7BD8-66581E007C5C}"/>
              </a:ext>
            </a:extLst>
          </p:cNvPr>
          <p:cNvSpPr/>
          <p:nvPr/>
        </p:nvSpPr>
        <p:spPr>
          <a:xfrm>
            <a:off x="1778465" y="3041009"/>
            <a:ext cx="2097248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s-E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ACE7C65A-5ABE-3A98-2000-73B2EA289E09}"/>
              </a:ext>
            </a:extLst>
          </p:cNvPr>
          <p:cNvSpPr/>
          <p:nvPr/>
        </p:nvSpPr>
        <p:spPr>
          <a:xfrm>
            <a:off x="3344409" y="4060273"/>
            <a:ext cx="5503178" cy="7214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</a:p>
          <a:p>
            <a:r>
              <a:rPr lang="sv-SE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inr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F7F8DF-148E-71E0-4A96-2558DE9BFE62}"/>
              </a:ext>
            </a:extLst>
          </p:cNvPr>
          <p:cNvSpPr/>
          <p:nvPr/>
        </p:nvSpPr>
        <p:spPr>
          <a:xfrm>
            <a:off x="9496338" y="4098023"/>
            <a:ext cx="2214694" cy="645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248294-E567-EAA3-3949-15EF0667660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37563"/>
            <a:ext cx="0" cy="18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177608-A7AC-E966-628A-4416032A18F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1275125"/>
            <a:ext cx="1" cy="2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B085EE-2949-D573-6ACF-171FEC2BD21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5999" y="1929465"/>
            <a:ext cx="0" cy="31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A793DE-D9B2-9D28-3597-39B57DFAEC1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6095998" y="2625752"/>
            <a:ext cx="1" cy="27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A7013A-9D5D-DD03-4AB1-89B734D21D4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875713" y="3322040"/>
            <a:ext cx="9794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91D7198-234D-499D-38C9-BB774FCC3434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676785" y="3753375"/>
            <a:ext cx="817929" cy="5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A0CB3C-33DE-16A2-07C7-635DE911CBD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847587" y="4420999"/>
            <a:ext cx="648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85BF86-F75F-1092-D972-BAD562B28E4E}"/>
              </a:ext>
            </a:extLst>
          </p:cNvPr>
          <p:cNvSpPr/>
          <p:nvPr/>
        </p:nvSpPr>
        <p:spPr>
          <a:xfrm>
            <a:off x="10139494" y="1577127"/>
            <a:ext cx="1571538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8A97955-2173-20EB-7951-B00835A84BA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 flipH="1" flipV="1">
            <a:off x="6764321" y="1764482"/>
            <a:ext cx="2348920" cy="3685567"/>
          </a:xfrm>
          <a:prstGeom prst="bentConnector4">
            <a:avLst>
              <a:gd name="adj1" fmla="val -9732"/>
              <a:gd name="adj2" fmla="val 158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3F389D5-09A9-BB14-0CD1-B7BAFC456759}"/>
              </a:ext>
            </a:extLst>
          </p:cNvPr>
          <p:cNvCxnSpPr>
            <a:stCxn id="13" idx="3"/>
            <a:endCxn id="9" idx="3"/>
          </p:cNvCxnSpPr>
          <p:nvPr/>
        </p:nvCxnSpPr>
        <p:spPr>
          <a:xfrm flipH="1" flipV="1">
            <a:off x="9781565" y="2432806"/>
            <a:ext cx="1929467" cy="1988193"/>
          </a:xfrm>
          <a:prstGeom prst="bentConnector3">
            <a:avLst>
              <a:gd name="adj1" fmla="val -11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557632-9068-1553-9F25-A492618D0D7B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8428138" y="2432806"/>
            <a:ext cx="648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3094F71-EB98-BF6B-0BA2-613F67232E5D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2381075" y="1736520"/>
            <a:ext cx="1382785" cy="696287"/>
          </a:xfrm>
          <a:prstGeom prst="bentConnector3">
            <a:avLst>
              <a:gd name="adj1" fmla="val 116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950344A-AF93-85A7-1004-36AD4568985B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085749" y="1736519"/>
            <a:ext cx="70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03C7E2-BB14-17D9-7DAB-C5F80118C807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8398777" y="1736518"/>
            <a:ext cx="1740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1A16E8-9B76-820F-98DF-69C03961F2A6}"/>
              </a:ext>
            </a:extLst>
          </p:cNvPr>
          <p:cNvSpPr txBox="1"/>
          <p:nvPr/>
        </p:nvSpPr>
        <p:spPr>
          <a:xfrm>
            <a:off x="5518559" y="1904191"/>
            <a:ext cx="9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358DDB-3844-EB24-FA3C-EA655AB3A887}"/>
              </a:ext>
            </a:extLst>
          </p:cNvPr>
          <p:cNvSpPr txBox="1"/>
          <p:nvPr/>
        </p:nvSpPr>
        <p:spPr>
          <a:xfrm>
            <a:off x="8603608" y="1243556"/>
            <a:ext cx="9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ABCDEB-9EA8-68B6-8E84-D53F4542AA0A}"/>
              </a:ext>
            </a:extLst>
          </p:cNvPr>
          <p:cNvSpPr txBox="1"/>
          <p:nvPr/>
        </p:nvSpPr>
        <p:spPr>
          <a:xfrm>
            <a:off x="2986476" y="2042610"/>
            <a:ext cx="9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EA744A-F161-2788-ED6E-D3146A3D4C76}"/>
              </a:ext>
            </a:extLst>
          </p:cNvPr>
          <p:cNvSpPr txBox="1"/>
          <p:nvPr/>
        </p:nvSpPr>
        <p:spPr>
          <a:xfrm>
            <a:off x="5480105" y="2592306"/>
            <a:ext cx="9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8DFBB9-BAFB-49D6-182D-22C18641DDA1}"/>
              </a:ext>
            </a:extLst>
          </p:cNvPr>
          <p:cNvSpPr txBox="1"/>
          <p:nvPr/>
        </p:nvSpPr>
        <p:spPr>
          <a:xfrm>
            <a:off x="4186455" y="2994652"/>
            <a:ext cx="9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0E794E-8D88-1FC5-9033-3E9DC3C1A076}"/>
              </a:ext>
            </a:extLst>
          </p:cNvPr>
          <p:cNvSpPr txBox="1"/>
          <p:nvPr/>
        </p:nvSpPr>
        <p:spPr>
          <a:xfrm>
            <a:off x="8795856" y="4093936"/>
            <a:ext cx="9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45E27C-ED00-E091-1760-8A97832B43B2}"/>
              </a:ext>
            </a:extLst>
          </p:cNvPr>
          <p:cNvSpPr txBox="1"/>
          <p:nvPr/>
        </p:nvSpPr>
        <p:spPr>
          <a:xfrm>
            <a:off x="7577707" y="2944535"/>
            <a:ext cx="9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6AA426-0DF0-067A-0ADB-7E70906684DC}"/>
              </a:ext>
            </a:extLst>
          </p:cNvPr>
          <p:cNvSpPr txBox="1"/>
          <p:nvPr/>
        </p:nvSpPr>
        <p:spPr>
          <a:xfrm>
            <a:off x="5477658" y="4728809"/>
            <a:ext cx="9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F59F32A-8806-F5D3-A82D-6115E9B9FDDB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7336870" y="2432806"/>
            <a:ext cx="2444695" cy="889235"/>
          </a:xfrm>
          <a:prstGeom prst="bentConnector3">
            <a:avLst>
              <a:gd name="adj1" fmla="val 187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5</cp:revision>
  <dcterms:created xsi:type="dcterms:W3CDTF">2022-05-15T17:25:35Z</dcterms:created>
  <dcterms:modified xsi:type="dcterms:W3CDTF">2022-05-15T17:26:56Z</dcterms:modified>
</cp:coreProperties>
</file>