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7268C-857E-B344-7D06-0AFC5A08E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126550-435F-5BCC-9AFA-E6B9DA3FF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2B63C-B8F4-6B14-9770-66615EDC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933-2C34-4DDA-923A-BBCB7076FA1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8C8B3-8F8A-2C4C-2A01-78B48B52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91AE9-D1FE-A4AE-1A8E-EB94B310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3EAC-1CD0-4AA3-B5E8-A57CF1D80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99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30862-1ECB-16CB-9F6F-AFF8AF5E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7B1C17-A01F-BEE9-5A18-D424DABB1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9DD0C-F1BB-607E-EDD3-57EB2CB7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933-2C34-4DDA-923A-BBCB7076FA1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2E2F0-47F1-D606-DD32-83E309FE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E3DBE-CE4A-A301-1AEF-CB52DE11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3EAC-1CD0-4AA3-B5E8-A57CF1D80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3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414403-2184-06F1-8296-A3C0A2323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CBAEF6-4A8B-A723-DC66-DDB767F63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B9EBE-C6FE-08EE-2ECA-0C1AFD12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933-2C34-4DDA-923A-BBCB7076FA1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FC92B5-A89B-3F54-BB22-7A702B92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B4115-BD21-57B8-87D5-5BB221DF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3EAC-1CD0-4AA3-B5E8-A57CF1D80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65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33367-41D0-D1E7-0370-D1F63AB0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85425-C344-B30C-38A9-03830C035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8961E-C710-0B4B-8185-D3CF906E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933-2C34-4DDA-923A-BBCB7076FA1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9D0E38-CB56-B06E-EFCC-0D77C931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DD8CE-9AB4-6914-ECFD-47F4BEC4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3EAC-1CD0-4AA3-B5E8-A57CF1D80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0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35F33-688E-1221-5077-2DA0F2D3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CA75F3-83C4-D2D6-7552-8E811008C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78D5D-05D6-CD9D-4BC6-E15224A0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933-2C34-4DDA-923A-BBCB7076FA1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9F286-5BF1-BEF1-40CA-7805D5D5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2A943-007F-9DC9-5FFE-B969926C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3EAC-1CD0-4AA3-B5E8-A57CF1D80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4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9C77C-CB34-616E-5770-AA2BFE58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2A9C5-F8AE-5DDF-956D-727C8C714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1A6F52-EC56-5A73-5246-BB18603CE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61B8EF-4701-AEE0-C7E0-4B31F807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933-2C34-4DDA-923A-BBCB7076FA1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5263C-261D-A12A-C695-091E7F23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71677-1872-E00C-1179-C30F420C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3EAC-1CD0-4AA3-B5E8-A57CF1D80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3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FAE8F-4239-B4BF-0447-5F459BFE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1BEB35-8B6F-B535-E84E-432CB1958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9E668C-88AC-4E29-108D-BD23E7330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202E5C-C977-8763-FB10-5221869E1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9886BB-C12A-CF7C-4547-0939782C4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ACA157-7B52-963F-1AEC-A9C61DE7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933-2C34-4DDA-923A-BBCB7076FA1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3A9C4B-17BF-C563-8085-C4F1C87A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B2317E-5842-EC9D-8D9A-FA01497C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3EAC-1CD0-4AA3-B5E8-A57CF1D80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6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ADDD8-1316-89D1-FF12-DEBD7251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F7FE0C-4DD6-A666-6715-CAD8B004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933-2C34-4DDA-923A-BBCB7076FA1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9C17B8-5FFF-5B03-61E7-E38D13C0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F52D48-1049-9F48-DE43-2A40EFB1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3EAC-1CD0-4AA3-B5E8-A57CF1D80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88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B0EEAF-2631-0171-928E-AC75BB9E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933-2C34-4DDA-923A-BBCB7076FA1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1E6AD1-FEFE-40FE-CEE8-E2014F63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5E5661-1E3C-B04A-C3F5-167796A8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3EAC-1CD0-4AA3-B5E8-A57CF1D80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03A37-5B94-AA16-26F3-7BB7E912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DDB5A-EDA6-1964-4453-D2290ACC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F5F8F-2945-D9ED-DC66-9207A9B82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ABDC5F-9BDA-A6C6-D6F1-6D80090A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933-2C34-4DDA-923A-BBCB7076FA1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6A523D-64A4-7A7D-899E-A226D370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4FD91A-0070-E6D4-780D-CAC9605F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3EAC-1CD0-4AA3-B5E8-A57CF1D80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1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5A769-BDA1-CDEB-AB5A-C4E660FF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5B0C98-F17F-E686-7CBA-E8DB56787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740A65-9A21-3E0A-A2B9-CEC92AF74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9C446-2998-FFA5-5ED4-DD2B14FB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933-2C34-4DDA-923A-BBCB7076FA1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759DE5-D24F-E874-4576-847F606E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B22CC1-C26D-F373-1B88-97202F87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3EAC-1CD0-4AA3-B5E8-A57CF1D80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7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E763D4-0269-9273-9281-A922D7F4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276686-E2C4-1A29-2DB0-D5BA0018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93D87-FFDE-BC59-1228-AC3FA0F15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95933-2C34-4DDA-923A-BBCB7076FA1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9E05E-F5A3-073F-D4D5-3F1765B80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1103FF-6E05-3DE7-1E07-A89277ADF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73EAC-1CD0-4AA3-B5E8-A57CF1D80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91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8C7CEED-AFF4-DC25-B31D-D8102730478A}"/>
              </a:ext>
            </a:extLst>
          </p:cNvPr>
          <p:cNvSpPr/>
          <p:nvPr/>
        </p:nvSpPr>
        <p:spPr>
          <a:xfrm>
            <a:off x="2924961" y="192948"/>
            <a:ext cx="6342077" cy="41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99B9A8-E198-5911-1569-C21FD02881AC}"/>
              </a:ext>
            </a:extLst>
          </p:cNvPr>
          <p:cNvSpPr/>
          <p:nvPr/>
        </p:nvSpPr>
        <p:spPr>
          <a:xfrm>
            <a:off x="3638025" y="1048624"/>
            <a:ext cx="4915949" cy="33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424C7A55-6C3C-3886-3431-6184591860F5}"/>
              </a:ext>
            </a:extLst>
          </p:cNvPr>
          <p:cNvSpPr/>
          <p:nvPr/>
        </p:nvSpPr>
        <p:spPr>
          <a:xfrm>
            <a:off x="3471643" y="1661020"/>
            <a:ext cx="5248711" cy="33556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initSprite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13ED69-0C9A-F3CF-811D-F29448C36537}"/>
              </a:ext>
            </a:extLst>
          </p:cNvPr>
          <p:cNvSpPr/>
          <p:nvPr/>
        </p:nvSpPr>
        <p:spPr>
          <a:xfrm>
            <a:off x="5261293" y="2273416"/>
            <a:ext cx="1669409" cy="41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EE47596-DF03-494D-879E-36743BEE91F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604008"/>
            <a:ext cx="0" cy="44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53959D9-A74C-FB1D-76E3-660C8D159B7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9" y="1384184"/>
            <a:ext cx="1" cy="27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FDBC756-14B5-687B-147E-D701B3833383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095998" y="1996580"/>
            <a:ext cx="1" cy="27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44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3</cp:revision>
  <dcterms:created xsi:type="dcterms:W3CDTF">2022-05-14T09:26:58Z</dcterms:created>
  <dcterms:modified xsi:type="dcterms:W3CDTF">2022-05-14T09:27:47Z</dcterms:modified>
</cp:coreProperties>
</file>