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84ED4-D82B-276F-1219-EC0A3D8A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D8B7E-32A8-C3E5-8704-4AA5BD8EE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6322C-7131-6E00-7F51-109C2C73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011BB-805A-965C-6662-8CFFA47F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0EDCC-8603-972E-3311-7EA4093D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C9073-36D7-5159-2BB7-8586484A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A4B1C-FC49-F3E9-E662-D85BD870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FBD54-F7DC-F7FF-95F3-EF98184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5619F-005F-BE77-508C-9D05D9ED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DB90C-C766-01C2-5F2B-B2892B50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2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885300-F7C9-CC4B-6A15-DD871D31A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C3679-8542-D8F2-19DE-0B836F1A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FA330-78B1-CBDC-4FB0-9A2FED2C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7F0F8-E981-8459-2CAF-EFE8504E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5B239-18D3-02C8-A696-C536177A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5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C36E9-B2FC-666C-14B3-606525B7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773CA-89D5-FFA1-3B82-265D1E27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60A1A-22DA-F38F-4289-038D5D77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9A8E8-A3A4-405D-FC29-A222E273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DA375-0BEE-59E9-647F-57C0787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9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6532A-C32F-407B-C8D5-57DD0FC0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4E83E-6B3A-3E5D-E638-326F850B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FAE03-5FE9-4096-1EC5-4C13878F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3165C-0750-7EB9-CADB-59B04B41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D87DA-9C53-D616-DB32-3779A0AC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9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A8554-91AB-8B02-EAA5-DDABC4AC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2B23F-0189-8F10-2ED2-DBE8A4095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2A9C9-5F7A-885D-C699-710ACF54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2D0073-E354-3DA1-A35A-CFB027B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6ADC0-C890-699E-09D9-030EF64D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CD0FB-BB7C-20B9-A894-014BF12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24E8A-6A3B-5540-A68E-55EA5CB5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A5C5F-C2FC-7CAC-D9CD-DFA382B9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3A1BD-00B0-51B0-AABC-72BB8D1C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540CB-B4D3-BF6F-157A-8ED13E377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7778A2-B503-8628-81A3-CB9EE709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308746-F018-1BD3-7B1E-0368F187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787B2-B099-E135-64A0-4D561BDE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B9F92-2A31-77BD-FB0A-907B1B2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D781-4437-9ED5-6477-E3FE000A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E2ED2-F8AE-0149-EA5E-14DA943A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72D171-BC8C-2F8C-93BD-73B516A4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78E941-D10C-9934-9210-5FA9CECD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94493D-0F0D-F814-8CF0-A2C84026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BC6FEF-F881-0753-FCDA-09E88891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31B57-67EB-7F0A-FCA6-C5C498C0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9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3BC93-DF6A-934F-CB6E-5522C53A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6CEF2-BE3A-A603-5EF1-ABEBE554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0EA04-D0F5-31BD-BD83-9B2AD44C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25751-07BD-F484-FEAF-D1CD3FFB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688BB-17B1-5763-3E32-4FE7111D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58598-668D-CDD3-F4B7-1181C531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4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8EBF0-071F-9EB5-57FB-023B4D35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566DEA-6AD0-F154-6E2D-359D48DA1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D0234-576A-ABB1-D7D8-AE5EABD1A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38CCF-8D76-B10F-D0E1-3C7A0D3B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7A267-A8E3-5273-8D3F-C7E69F6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C84B7-5BFB-5931-C73B-EB30BB15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6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15D02-EF1E-3624-ED33-6068AEBB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4EA58-2787-77E8-28A3-53ABFBED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AF0E0-405E-0505-595E-72359D593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876B-BF9F-4770-AD35-24FBF8F92524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D5430-5667-047F-6DCC-16CDEDE73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2C820-F158-7DF9-477E-41D2E700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6317-1BA7-4259-964E-14935241F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3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392C3C-FF99-242D-6B40-C83F94A6FFC5}"/>
              </a:ext>
            </a:extLst>
          </p:cNvPr>
          <p:cNvSpPr/>
          <p:nvPr/>
        </p:nvSpPr>
        <p:spPr>
          <a:xfrm>
            <a:off x="1779864" y="92279"/>
            <a:ext cx="8632272" cy="35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dealDamage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55DAC8-5CE3-C4A5-F95C-27F259393F29}"/>
              </a:ext>
            </a:extLst>
          </p:cNvPr>
          <p:cNvSpPr/>
          <p:nvPr/>
        </p:nvSpPr>
        <p:spPr>
          <a:xfrm>
            <a:off x="4338506" y="578840"/>
            <a:ext cx="3514988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DE254B5C-1ED1-BDA9-E515-CC3126EE5C7D}"/>
              </a:ext>
            </a:extLst>
          </p:cNvPr>
          <p:cNvSpPr/>
          <p:nvPr/>
        </p:nvSpPr>
        <p:spPr>
          <a:xfrm>
            <a:off x="2954323" y="1132514"/>
            <a:ext cx="6283354" cy="4865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BUFF_FROZEN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223F56-E019-7AFE-B2AA-80583541A614}"/>
              </a:ext>
            </a:extLst>
          </p:cNvPr>
          <p:cNvSpPr/>
          <p:nvPr/>
        </p:nvSpPr>
        <p:spPr>
          <a:xfrm>
            <a:off x="402671" y="943760"/>
            <a:ext cx="1870745" cy="8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calcDamage</a:t>
            </a:r>
            <a:r>
              <a:rPr lang="de-D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de-D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GAME_FROZEN_DAMAGE_K</a:t>
            </a:r>
            <a:r>
              <a:rPr lang="de-D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935E686C-66B2-B8ED-EB9A-72C8F4C0B80C}"/>
              </a:ext>
            </a:extLst>
          </p:cNvPr>
          <p:cNvSpPr/>
          <p:nvPr/>
        </p:nvSpPr>
        <p:spPr>
          <a:xfrm>
            <a:off x="4024618" y="1858162"/>
            <a:ext cx="4142763" cy="11492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GAME_MONSTERS_TEAM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E9B4EB15-DC07-E017-95DC-668977B34E96}"/>
              </a:ext>
            </a:extLst>
          </p:cNvPr>
          <p:cNvSpPr/>
          <p:nvPr/>
        </p:nvSpPr>
        <p:spPr>
          <a:xfrm>
            <a:off x="9074092" y="1858162"/>
            <a:ext cx="2676088" cy="11492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BUFF_ATTACK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09230C-CB35-43FB-1718-57ABFB617199}"/>
              </a:ext>
            </a:extLst>
          </p:cNvPr>
          <p:cNvSpPr/>
          <p:nvPr/>
        </p:nvSpPr>
        <p:spPr>
          <a:xfrm>
            <a:off x="9170565" y="3616179"/>
            <a:ext cx="2483141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GAME_BUFF_ATTACK_K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871C676-0345-9D68-C43E-81589C4805B7}"/>
              </a:ext>
            </a:extLst>
          </p:cNvPr>
          <p:cNvSpPr/>
          <p:nvPr/>
        </p:nvSpPr>
        <p:spPr>
          <a:xfrm>
            <a:off x="3951913" y="3346158"/>
            <a:ext cx="4288173" cy="10087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GAME_MONSTERS_TEAM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0689B4D2-EA00-1D8F-F9DB-EEEE25872536}"/>
              </a:ext>
            </a:extLst>
          </p:cNvPr>
          <p:cNvSpPr/>
          <p:nvPr/>
        </p:nvSpPr>
        <p:spPr>
          <a:xfrm>
            <a:off x="94375" y="3405406"/>
            <a:ext cx="2927059" cy="9259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FCCA2F53-754A-205D-A57E-9370B5A34AD6}"/>
              </a:ext>
            </a:extLst>
          </p:cNvPr>
          <p:cNvSpPr/>
          <p:nvPr/>
        </p:nvSpPr>
        <p:spPr>
          <a:xfrm>
            <a:off x="622184" y="4768617"/>
            <a:ext cx="1869346" cy="7969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GAME_BUFF_DEFENSE_K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1D3391-BC2A-9C64-D8C2-F2F4009365C4}"/>
              </a:ext>
            </a:extLst>
          </p:cNvPr>
          <p:cNvSpPr/>
          <p:nvPr/>
        </p:nvSpPr>
        <p:spPr>
          <a:xfrm>
            <a:off x="4468536" y="4676863"/>
            <a:ext cx="3254928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calcDamage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151DB885-01B8-6029-4FA0-B4892B6013E1}"/>
              </a:ext>
            </a:extLst>
          </p:cNvPr>
          <p:cNvSpPr/>
          <p:nvPr/>
        </p:nvSpPr>
        <p:spPr>
          <a:xfrm>
            <a:off x="5479409" y="5259372"/>
            <a:ext cx="1233182" cy="4661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1A6D0A-63D4-9FB2-24F4-452EA1523481}"/>
              </a:ext>
            </a:extLst>
          </p:cNvPr>
          <p:cNvSpPr/>
          <p:nvPr/>
        </p:nvSpPr>
        <p:spPr>
          <a:xfrm>
            <a:off x="7800363" y="5293189"/>
            <a:ext cx="4288173" cy="3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626526FE-90D8-EBAB-394B-7BAC7006347B}"/>
              </a:ext>
            </a:extLst>
          </p:cNvPr>
          <p:cNvSpPr/>
          <p:nvPr/>
        </p:nvSpPr>
        <p:spPr>
          <a:xfrm>
            <a:off x="7040460" y="5993274"/>
            <a:ext cx="3006055" cy="5518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F855F8-D9A9-D5DE-A612-4E20B29B9A7B}"/>
              </a:ext>
            </a:extLst>
          </p:cNvPr>
          <p:cNvSpPr/>
          <p:nvPr/>
        </p:nvSpPr>
        <p:spPr>
          <a:xfrm>
            <a:off x="10477850" y="5963647"/>
            <a:ext cx="1610686" cy="60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killed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44E5E7-1A43-1886-5DC8-0CDA38921101}"/>
              </a:ext>
            </a:extLst>
          </p:cNvPr>
          <p:cNvSpPr/>
          <p:nvPr/>
        </p:nvSpPr>
        <p:spPr>
          <a:xfrm>
            <a:off x="2613869" y="6141266"/>
            <a:ext cx="3733101" cy="27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damage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4190FE-2C38-FFD0-6730-EC8693DC0D4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44616"/>
            <a:ext cx="0" cy="13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F18DD8-C291-7B34-2CDC-39281D542D4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931177"/>
            <a:ext cx="0" cy="2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1139FE-53EB-EFA6-24FB-0C216A2881E7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273416" y="1375794"/>
            <a:ext cx="680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8A3BCD-8BD3-8875-429D-68860FBC032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1619075"/>
            <a:ext cx="0" cy="23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B366F68-8D40-3E6A-5EAB-CB9D2A3ECB6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167381" y="2432808"/>
            <a:ext cx="906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9DB038-EB06-B80C-1784-5E52D818EE0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412136" y="3007454"/>
            <a:ext cx="0" cy="60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3CD928-7FCE-53B0-18CA-CA2EABCD54C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96000" y="3007454"/>
            <a:ext cx="0" cy="33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BA0F98-75C7-1D8F-D9E5-6C64B6DBE479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3021434" y="3850547"/>
            <a:ext cx="930479" cy="1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F6E3FC-9954-AF4A-C776-B71A1D8D700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556857" y="4331341"/>
            <a:ext cx="1048" cy="43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9F83E44-2734-CEEC-094F-D5013BE14A2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096000" y="4354935"/>
            <a:ext cx="0" cy="32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21874A5-59CA-78CE-EA30-19FFA3452148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096000" y="4987255"/>
            <a:ext cx="0" cy="27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C2B3DF-0C7A-01B3-F5C7-FCFB5284425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712591" y="5492428"/>
            <a:ext cx="1087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9DAEB42-F119-6343-807E-C71F1FDBEBF6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9093165" y="5141989"/>
            <a:ext cx="301608" cy="1400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D70C0D2-A7B9-B000-26EB-D2657238CDB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10046515" y="6267748"/>
            <a:ext cx="431335" cy="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FE00416-CC2B-770E-1DC3-415BA64FF6B7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flipH="1">
            <a:off x="6346970" y="6269194"/>
            <a:ext cx="693490" cy="1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91B4393-B3B6-F88B-D3F8-E289C623246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rot="5400000">
            <a:off x="5080320" y="5125585"/>
            <a:ext cx="415781" cy="1615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57A4FAA-709F-D3BF-0815-781B64D498B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491530" y="4832059"/>
            <a:ext cx="1977006" cy="335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A89F729-DB55-D7B5-DCAD-5C2C1918668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8240086" y="3850547"/>
            <a:ext cx="930479" cy="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6C0B794-C285-DB37-8A35-B3F021B17A1F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2368841" y="777030"/>
            <a:ext cx="624981" cy="268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CBFC35-C498-E5D7-8273-5F468206B9BB}"/>
              </a:ext>
            </a:extLst>
          </p:cNvPr>
          <p:cNvSpPr txBox="1"/>
          <p:nvPr/>
        </p:nvSpPr>
        <p:spPr>
          <a:xfrm>
            <a:off x="2427214" y="937776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D7542E-1625-11D7-84FA-73CD74CC7B87}"/>
              </a:ext>
            </a:extLst>
          </p:cNvPr>
          <p:cNvSpPr txBox="1"/>
          <p:nvPr/>
        </p:nvSpPr>
        <p:spPr>
          <a:xfrm>
            <a:off x="8280283" y="2063476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6A3D70-5150-0EBA-7268-6786C5337AB1}"/>
              </a:ext>
            </a:extLst>
          </p:cNvPr>
          <p:cNvSpPr txBox="1"/>
          <p:nvPr/>
        </p:nvSpPr>
        <p:spPr>
          <a:xfrm>
            <a:off x="3301765" y="3454058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771FFF-8396-54D5-37E2-0BCE95D3B210}"/>
              </a:ext>
            </a:extLst>
          </p:cNvPr>
          <p:cNvSpPr txBox="1"/>
          <p:nvPr/>
        </p:nvSpPr>
        <p:spPr>
          <a:xfrm>
            <a:off x="6929304" y="5131700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0F5BDB-1CB1-F2D4-0D67-AB70EEE3A50C}"/>
              </a:ext>
            </a:extLst>
          </p:cNvPr>
          <p:cNvSpPr txBox="1"/>
          <p:nvPr/>
        </p:nvSpPr>
        <p:spPr>
          <a:xfrm>
            <a:off x="9903553" y="5901914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952EFEE-00A1-2945-ACB3-35EA7BBAD73E}"/>
              </a:ext>
            </a:extLst>
          </p:cNvPr>
          <p:cNvCxnSpPr>
            <a:stCxn id="18" idx="2"/>
            <a:endCxn id="19" idx="2"/>
          </p:cNvCxnSpPr>
          <p:nvPr/>
        </p:nvCxnSpPr>
        <p:spPr>
          <a:xfrm rot="5400000" flipH="1">
            <a:off x="7805784" y="3094441"/>
            <a:ext cx="152045" cy="6802773"/>
          </a:xfrm>
          <a:prstGeom prst="bentConnector3">
            <a:avLst>
              <a:gd name="adj1" fmla="val -100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2A0B1F7-F1F8-EF1D-EB3A-4F5EB7075D82}"/>
              </a:ext>
            </a:extLst>
          </p:cNvPr>
          <p:cNvSpPr txBox="1"/>
          <p:nvPr/>
        </p:nvSpPr>
        <p:spPr>
          <a:xfrm>
            <a:off x="5358642" y="1558146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1BDFA0-9708-910D-312D-466311693AFB}"/>
              </a:ext>
            </a:extLst>
          </p:cNvPr>
          <p:cNvSpPr txBox="1"/>
          <p:nvPr/>
        </p:nvSpPr>
        <p:spPr>
          <a:xfrm>
            <a:off x="5439735" y="2962058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2E46C2-CA75-267C-0870-5E36185910E3}"/>
              </a:ext>
            </a:extLst>
          </p:cNvPr>
          <p:cNvSpPr txBox="1"/>
          <p:nvPr/>
        </p:nvSpPr>
        <p:spPr>
          <a:xfrm>
            <a:off x="5465252" y="4283651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B3F6E0-8463-E14D-97FB-9D746C75FA14}"/>
              </a:ext>
            </a:extLst>
          </p:cNvPr>
          <p:cNvSpPr txBox="1"/>
          <p:nvPr/>
        </p:nvSpPr>
        <p:spPr>
          <a:xfrm>
            <a:off x="4975370" y="5568762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ADF49C-183B-18D3-D89B-C76C1283E364}"/>
              </a:ext>
            </a:extLst>
          </p:cNvPr>
          <p:cNvSpPr txBox="1"/>
          <p:nvPr/>
        </p:nvSpPr>
        <p:spPr>
          <a:xfrm>
            <a:off x="6474728" y="5948587"/>
            <a:ext cx="6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46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2022-05-12T16:21:57Z</dcterms:created>
  <dcterms:modified xsi:type="dcterms:W3CDTF">2022-05-12T16:23:11Z</dcterms:modified>
</cp:coreProperties>
</file>