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C5EB3-A710-3361-780A-17D362892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1EE7F8-BD03-0DDC-2A1C-07E5F6875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44B62-9DE5-B75D-70EE-75282F1A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EB4B8-A9FD-E1CB-9546-4EB97D92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AD259-602C-1EA1-A65D-3D73294A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C2250-34E3-EDDD-91C0-C32F04D3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05D11-C190-0292-AD6B-CF9BC03DC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B6AFE-57DF-B916-BE2A-3167132B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C14DF-279B-AD87-442B-86337DDC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C2C09-4DDE-6F23-9EB5-987D1558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4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7C40AF-6360-57B3-5D71-F2CC7C63D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2E53B-EA30-24C7-2293-62490BF11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0AA26-D2DA-F6AD-D898-1EE067B1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88EB5-BCFE-EDCF-50D4-167988E2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46244-042D-80C2-F350-611685E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4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78CDD-DC60-1E7B-9364-C20076F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3B025-D7D9-C173-9EA9-4E8E465F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78539-A2CD-46B0-75E0-23761554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71EAF-E400-00D5-01ED-CFF6E602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D856D-E64E-A336-9DC6-8C02ACD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E859-D51E-AF1C-F70B-F56AAD2A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A4E99-E4DC-EBB1-DE07-D246B462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0E2CD-476C-9160-3CE8-1DACDE75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9EEA0-DD1A-5ED3-5C62-FE3F0A97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D4989-8404-94C2-248E-1CCADE07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F17E5-1BEF-2EF1-0664-D6693789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71644-A457-EECA-7A91-066FE253D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97033-71D0-0AC3-8A02-064FFBF6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5AF2B-9311-2511-B411-63C8C486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3A1BE-96FC-68B5-F0FC-B5F2DF9B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1D070-8DBF-7FE4-095F-95A675D1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8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42403-A219-1DAD-C61F-CF755CBD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EFF3B-17AE-F340-FC67-56D846B9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BD9A8-7FA1-DDC8-C788-04A1019B1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EF2121-CBE2-2A9A-E3ED-FD7490925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311982-48C4-E594-1D69-78F632F96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8B9FC1-55D4-3151-B37E-43C8CBDD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320D5-18BB-4819-6233-BA5024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D817D2-86D0-B99D-F7A6-AD23B7CE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2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CC479-2E67-B032-1D7C-249950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2F8050-E839-30E2-CEAC-F79CC244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F60C33-275E-CADC-BDC8-FB390988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45E9C-552E-D96A-3E92-10201323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4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922B68-46E2-7803-7E2E-C8864E6C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BE56A1-0C30-B2F2-D477-4BD32076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1E787-29A9-D603-E87C-6B7EBAAA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2919C-8CF4-F4B3-DFAD-BDC1F7C6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A5929-088A-BDCF-2465-3BB04E9A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7FE5B-BBEA-A962-813F-A09C59E9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5FF17-678E-4D11-96AA-6C25E6B9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9F40C-4F31-A446-4A71-182EE3AD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D4CD7F-DD6E-5FD3-C485-920829BB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9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41DC-E054-65EC-A3ED-CDCCD573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F39DDF-629B-4B95-33DF-1921EFDEF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9D28A-78FA-988D-054A-6B318F3EB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4A314-2266-6EEA-4309-5BF6BED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9B36F-5546-B40B-8EA4-A2BC107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D416F-C60F-18F2-D0DF-DC8E8591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7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D742CF-312C-CF8D-ECF2-A0147209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7A241-345C-2660-CA45-618257BD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F6A44-C116-BE0F-D4C8-B2DB767E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E27B-3E8A-4CCD-8CD8-544D6DB12BF5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17246-DE32-B5E1-4EDF-4D37129B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8C34-212B-EE39-BF11-806AEBE5D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B11A-4544-4B3A-8C94-35B247D84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074B65-66CE-F21B-BE5F-36240C3E8422}"/>
              </a:ext>
            </a:extLst>
          </p:cNvPr>
          <p:cNvSpPr/>
          <p:nvPr/>
        </p:nvSpPr>
        <p:spPr>
          <a:xfrm>
            <a:off x="4820873" y="117447"/>
            <a:ext cx="2550254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decorateMap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51DEF68E-914C-9D83-CFCB-5E248A5BD777}"/>
              </a:ext>
            </a:extLst>
          </p:cNvPr>
          <p:cNvSpPr/>
          <p:nvPr/>
        </p:nvSpPr>
        <p:spPr>
          <a:xfrm>
            <a:off x="5121479" y="838899"/>
            <a:ext cx="1949042" cy="813732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C8DB9E-70E8-ADF1-B4D9-5D1E8A681539}"/>
              </a:ext>
            </a:extLst>
          </p:cNvPr>
          <p:cNvSpPr/>
          <p:nvPr/>
        </p:nvSpPr>
        <p:spPr>
          <a:xfrm>
            <a:off x="3741489" y="1048624"/>
            <a:ext cx="687898" cy="411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3298C38C-F308-591D-C029-97851D82D853}"/>
              </a:ext>
            </a:extLst>
          </p:cNvPr>
          <p:cNvSpPr/>
          <p:nvPr/>
        </p:nvSpPr>
        <p:spPr>
          <a:xfrm>
            <a:off x="4153948" y="1996579"/>
            <a:ext cx="3884103" cy="51172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순서도: 준비 8">
            <a:extLst>
              <a:ext uri="{FF2B5EF4-FFF2-40B4-BE49-F238E27FC236}">
                <a16:creationId xmlns:a16="http://schemas.microsoft.com/office/drawing/2014/main" id="{540A7026-2542-CA6C-C7CF-C6111D0C4045}"/>
              </a:ext>
            </a:extLst>
          </p:cNvPr>
          <p:cNvSpPr/>
          <p:nvPr/>
        </p:nvSpPr>
        <p:spPr>
          <a:xfrm>
            <a:off x="4246575" y="2730613"/>
            <a:ext cx="3698847" cy="68789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]&amp;&amp;!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isTrap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s-E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])+..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B66EAF-C3F6-4F38-3AD6-C706692057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94951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0F1782-4D4D-5F57-87D8-A240B3B52F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6000" y="1652631"/>
            <a:ext cx="0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95FDC4-2B7C-E139-4689-B0895332366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2508307"/>
            <a:ext cx="1" cy="22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7336291-14C9-3436-7FB6-66A631E40AC1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>
            <a:off x="4153949" y="2252443"/>
            <a:ext cx="92627" cy="822118"/>
          </a:xfrm>
          <a:prstGeom prst="bentConnector3">
            <a:avLst>
              <a:gd name="adj1" fmla="val 700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B53DAC6-5882-FEA4-F920-5132CBF66E0D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429387" y="1245765"/>
            <a:ext cx="692092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3F5C1AA4-F021-2959-1821-A61AF35BA7B6}"/>
              </a:ext>
            </a:extLst>
          </p:cNvPr>
          <p:cNvSpPr/>
          <p:nvPr/>
        </p:nvSpPr>
        <p:spPr>
          <a:xfrm>
            <a:off x="4153948" y="3665982"/>
            <a:ext cx="3883401" cy="8221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randDouble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MAP_HOW_OLD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F3DE0-4B12-9EC1-525F-C8BCAABC6551}"/>
              </a:ext>
            </a:extLst>
          </p:cNvPr>
          <p:cNvSpPr/>
          <p:nvPr/>
        </p:nvSpPr>
        <p:spPr>
          <a:xfrm>
            <a:off x="292216" y="3548531"/>
            <a:ext cx="3449273" cy="105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RES_FLOOR_6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ACC46B-6858-CDEA-0DF5-A7D1B14A0C71}"/>
              </a:ext>
            </a:extLst>
          </p:cNvPr>
          <p:cNvCxnSpPr>
            <a:stCxn id="37" idx="1"/>
            <a:endCxn id="38" idx="3"/>
          </p:cNvCxnSpPr>
          <p:nvPr/>
        </p:nvCxnSpPr>
        <p:spPr>
          <a:xfrm flipH="1">
            <a:off x="3741489" y="4077041"/>
            <a:ext cx="412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5F792F-6BCA-BBDE-13D6-FED7F9FA81E4}"/>
              </a:ext>
            </a:extLst>
          </p:cNvPr>
          <p:cNvSpPr/>
          <p:nvPr/>
        </p:nvSpPr>
        <p:spPr>
          <a:xfrm>
            <a:off x="4526906" y="5045978"/>
            <a:ext cx="3137483" cy="113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RES_FLOOR_2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71D5E63-683A-7DCB-0F4F-9D8186078F49}"/>
              </a:ext>
            </a:extLst>
          </p:cNvPr>
          <p:cNvCxnSpPr>
            <a:stCxn id="37" idx="2"/>
            <a:endCxn id="42" idx="0"/>
          </p:cNvCxnSpPr>
          <p:nvPr/>
        </p:nvCxnSpPr>
        <p:spPr>
          <a:xfrm flipH="1">
            <a:off x="6095648" y="4488100"/>
            <a:ext cx="1" cy="55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BA47B29-F822-0C63-AA0D-E8FA46DE1160}"/>
              </a:ext>
            </a:extLst>
          </p:cNvPr>
          <p:cNvCxnSpPr>
            <a:stCxn id="9" idx="3"/>
            <a:endCxn id="37" idx="3"/>
          </p:cNvCxnSpPr>
          <p:nvPr/>
        </p:nvCxnSpPr>
        <p:spPr>
          <a:xfrm>
            <a:off x="7945422" y="3074561"/>
            <a:ext cx="91927" cy="1002480"/>
          </a:xfrm>
          <a:prstGeom prst="bentConnector3">
            <a:avLst>
              <a:gd name="adj1" fmla="val 950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08B2337-267A-581E-658C-4C3C2A531704}"/>
              </a:ext>
            </a:extLst>
          </p:cNvPr>
          <p:cNvCxnSpPr>
            <a:stCxn id="38" idx="0"/>
            <a:endCxn id="6" idx="1"/>
          </p:cNvCxnSpPr>
          <p:nvPr/>
        </p:nvCxnSpPr>
        <p:spPr>
          <a:xfrm rot="5400000" flipH="1" flipV="1">
            <a:off x="1731983" y="1539025"/>
            <a:ext cx="2294376" cy="1724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0C6C7D9-8AB6-BF59-5E8B-BDA6DC03B660}"/>
              </a:ext>
            </a:extLst>
          </p:cNvPr>
          <p:cNvCxnSpPr>
            <a:stCxn id="42" idx="1"/>
            <a:endCxn id="6" idx="1"/>
          </p:cNvCxnSpPr>
          <p:nvPr/>
        </p:nvCxnSpPr>
        <p:spPr>
          <a:xfrm rot="10800000">
            <a:off x="3741490" y="1254155"/>
            <a:ext cx="785417" cy="4358080"/>
          </a:xfrm>
          <a:prstGeom prst="bentConnector3">
            <a:avLst>
              <a:gd name="adj1" fmla="val 55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44B12C7-4CCA-1AED-66D3-79E2060BB7F7}"/>
              </a:ext>
            </a:extLst>
          </p:cNvPr>
          <p:cNvSpPr txBox="1"/>
          <p:nvPr/>
        </p:nvSpPr>
        <p:spPr>
          <a:xfrm>
            <a:off x="7961147" y="2571114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7C5AC-40CB-6BC0-CA89-C722B9CB51E7}"/>
              </a:ext>
            </a:extLst>
          </p:cNvPr>
          <p:cNvSpPr txBox="1"/>
          <p:nvPr/>
        </p:nvSpPr>
        <p:spPr>
          <a:xfrm>
            <a:off x="3681192" y="2709425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70EE8-9550-59B8-9400-36165E3EB6FB}"/>
              </a:ext>
            </a:extLst>
          </p:cNvPr>
          <p:cNvSpPr txBox="1"/>
          <p:nvPr/>
        </p:nvSpPr>
        <p:spPr>
          <a:xfrm>
            <a:off x="3741489" y="3657593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2488D6-1B0D-C218-35E9-21996FE4D003}"/>
              </a:ext>
            </a:extLst>
          </p:cNvPr>
          <p:cNvSpPr txBox="1"/>
          <p:nvPr/>
        </p:nvSpPr>
        <p:spPr>
          <a:xfrm>
            <a:off x="5571688" y="1805031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D479B3-D338-D6BD-4EB9-8EFE5B6C1C63}"/>
              </a:ext>
            </a:extLst>
          </p:cNvPr>
          <p:cNvSpPr txBox="1"/>
          <p:nvPr/>
        </p:nvSpPr>
        <p:spPr>
          <a:xfrm>
            <a:off x="5466125" y="4450253"/>
            <a:ext cx="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10CB85-D75A-92BD-6E42-8B37198BAE28}"/>
              </a:ext>
            </a:extLst>
          </p:cNvPr>
          <p:cNvSpPr txBox="1"/>
          <p:nvPr/>
        </p:nvSpPr>
        <p:spPr>
          <a:xfrm>
            <a:off x="7961147" y="4550907"/>
            <a:ext cx="17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스타일 결정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F6EFC-30C4-F80C-8CCF-D3CDC241FCB9}"/>
              </a:ext>
            </a:extLst>
          </p:cNvPr>
          <p:cNvCxnSpPr/>
          <p:nvPr/>
        </p:nvCxnSpPr>
        <p:spPr>
          <a:xfrm>
            <a:off x="7371127" y="4353886"/>
            <a:ext cx="489357" cy="19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9106697-A960-2D7E-74E8-DE8F4A4E19F0}"/>
              </a:ext>
            </a:extLst>
          </p:cNvPr>
          <p:cNvSpPr/>
          <p:nvPr/>
        </p:nvSpPr>
        <p:spPr>
          <a:xfrm>
            <a:off x="8263156" y="838899"/>
            <a:ext cx="1291905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7D3B6D-4387-CED7-FFF3-88B2B7F069C0}"/>
              </a:ext>
            </a:extLst>
          </p:cNvPr>
          <p:cNvCxnSpPr>
            <a:stCxn id="5" idx="3"/>
            <a:endCxn id="64" idx="1"/>
          </p:cNvCxnSpPr>
          <p:nvPr/>
        </p:nvCxnSpPr>
        <p:spPr>
          <a:xfrm>
            <a:off x="7070521" y="1245765"/>
            <a:ext cx="1192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1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14</cp:revision>
  <dcterms:created xsi:type="dcterms:W3CDTF">2022-05-15T17:53:09Z</dcterms:created>
  <dcterms:modified xsi:type="dcterms:W3CDTF">2022-05-15T17:58:20Z</dcterms:modified>
</cp:coreProperties>
</file>