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FB772-A63A-8911-9544-5D60D31F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02C4D7-48EB-CA60-FD8D-C4F6371E5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D2EC1-F1D0-95D3-207F-8DC90C2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0C773-4F02-BF5C-E6A0-7F7FEF5C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D2C21-C357-38BC-407C-D2462EB2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642EE-EB1E-6E64-7562-DCA3D023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8C54B-445C-5AA1-EE5F-2D38C3EBA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4ECD5-42B2-FDC9-C153-E5844DEF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761E5-39EA-1A5C-CBB3-15A5F3FC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74A23-5E69-CF54-CC33-335CD86F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6D6E7C-191F-7F79-5136-2D3611A33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9D8D3-ADB4-02FB-A5F7-CC1B8992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A3146-333B-D22C-7BAE-E78FA0AA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EDF38-AE29-0AB2-73C5-E4EE6F1E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8EFBD-1A1A-B2A4-0EEB-8AF8B1FA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8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4267A-A319-B9CB-A70A-42FB5837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CEDC-8DF1-DCE2-EA11-246C0763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5E7F7-B5DA-6876-731E-5925E2B3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537D3-6E74-A751-905A-DEF725CE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60A85-8C12-0AE3-2E92-F628F91F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D30E-6CC5-A81D-E43A-00B95A0E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FB12F-69CB-A873-EE7F-021CDF9B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B1E82-7ABE-FED4-C345-B122BBE7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5D8B9-4D52-0DFA-F3C2-DA1CE0C4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49BA4-7009-C75C-0CD8-4E09AD9E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8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46345-6626-B922-DFEB-A1A97F2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AD49A-CE18-C93D-A1A2-247F73BC1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2B2FD-672C-3073-16DC-A9FB4840D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2F55A-1E42-9967-D9F9-FAA5E48C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C4F71-2FFD-D910-729E-B20C2C5D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DF052-F233-2E94-550A-2D35A8B9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C6EB5-FA40-CD81-B6C0-1750EE08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06388-24D8-253A-D256-C068B7DD7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7A219-7AAC-7D2D-06FC-B297AB34E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2B39A9-FD67-B767-F644-01FEE58C0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82D985-AC3E-EFDA-D76C-EF86C0D16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87F03-D251-5631-36F1-CFA90A81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5EA8C7-DA05-89E7-914B-9EA739B0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43230E-32B4-2FF4-6EA6-2154C3FB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4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F08E2-4FFF-CEA7-CB73-4239428F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63A04-CF9C-BFF8-F6D9-135B5279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83AFA8-60D6-6972-4100-FC0964E4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3EC3A4-114E-3867-CD27-8E2A6549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4B842A-14D0-CCE0-8CA8-F28D54AE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BCB2BB-A3F4-3521-D714-AFC711DA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26BD64-3C47-425D-9571-BEC0C238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4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BDD9B-C19F-CDF0-79F3-AE31F41B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8BB54-A50E-AE58-0124-AE97B9D8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3E3CF-F119-D98F-9A29-587681D0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F8B41-90CA-BBBD-F93A-D94A7653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05E3C-2480-DF00-A3FD-6FA49034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60D96-1347-8D07-9F03-3F011E6B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DE581-87BC-07CC-6659-DD08FC33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21E12-AA36-75CF-6E42-08CB4B9C3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8D495-9990-07FE-2A21-D61108F91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3E4D8-6B0F-64BE-E33E-77814539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1BFF1-69E6-653E-E866-25BD53F3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93FA07-F9CC-6D3F-339C-6637FE65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8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1003BE-859C-A81F-C110-74DB6EEA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75801-7F5A-E26A-F930-2D0074D3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483E4-2089-9201-ABF2-2A4E44895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C5A3C-1623-461C-B5DB-C8DC3BC943B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62552-14B5-653E-AD22-4FB29F254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24A15-0F2F-9CE8-7891-A5F7FD9E2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6980D-2AFF-4F97-84D9-2ED4BF6AD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5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1F119A-CE92-B8CE-7FBB-BE18621DEB5E}"/>
              </a:ext>
            </a:extLst>
          </p:cNvPr>
          <p:cNvSpPr/>
          <p:nvPr/>
        </p:nvSpPr>
        <p:spPr>
          <a:xfrm>
            <a:off x="3612858" y="134224"/>
            <a:ext cx="4966283" cy="318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AEA7DD20-4C46-FEF9-53B4-B2780094705A}"/>
              </a:ext>
            </a:extLst>
          </p:cNvPr>
          <p:cNvSpPr/>
          <p:nvPr/>
        </p:nvSpPr>
        <p:spPr>
          <a:xfrm>
            <a:off x="3612857" y="771787"/>
            <a:ext cx="4966283" cy="31878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D748F-B1E5-E15E-558E-19C57BFA253B}"/>
              </a:ext>
            </a:extLst>
          </p:cNvPr>
          <p:cNvSpPr/>
          <p:nvPr/>
        </p:nvSpPr>
        <p:spPr>
          <a:xfrm>
            <a:off x="5240323" y="1409350"/>
            <a:ext cx="1711354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560907E-8BBD-CD3E-38A5-27B1D69180F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453005"/>
            <a:ext cx="1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4120C4-EC3B-225D-4B92-03C7696FCF6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1090568"/>
            <a:ext cx="1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6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</cp:revision>
  <dcterms:created xsi:type="dcterms:W3CDTF">2022-05-14T09:03:19Z</dcterms:created>
  <dcterms:modified xsi:type="dcterms:W3CDTF">2022-05-14T09:03:52Z</dcterms:modified>
</cp:coreProperties>
</file>