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9553-E4C5-5510-EEDA-5C693DE8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1C614-DDF3-62D9-0EBF-BB397F41C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8D41E-3C60-E66E-4176-3F315AD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FE209-C4E6-F701-F230-7BC69EBC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E792D-6D06-8CFB-6986-24131E48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94DA-7213-CD9B-E6B0-A9891E18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BAFAD-482E-AC48-286C-4326189D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1AB83-F4E5-0568-763B-44919C86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8E21D-115B-B31A-72D2-16740ED4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88841-7109-AFFC-0726-9A486389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B4627-0A12-F6E9-7D3D-814D6628F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97AD9-DCAE-BE03-82ED-3F391E33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4756C-2FC0-331C-2647-9B3F1855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1D21-96FC-F402-87C0-4F20C72F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71B7-A52E-FCAE-EE7B-B03D10C7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CCD65-FBD9-562B-A7AA-AFFD305D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A742E-FBC8-E34B-A8DF-603B0A78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15C70-7414-6B1E-2F8C-56166023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24E48-C920-402F-EEC9-32CF7505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99750-6326-EB15-E211-6ED10E9A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2E80E-4F89-5881-6A02-7AB63040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683E1-DE68-15A7-CA2A-EB6FC018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EDD9D-4263-A03B-A33C-9DBFA2CF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BA6EF-3B25-7AA0-7C41-F25B77B6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89352-E82B-5872-3346-7EC4B61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0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0DB1-4BC4-FAD2-212E-9E3E508E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E6A4D-D01F-421D-08D7-C8C98CB3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304FE-A686-6795-FC47-120B297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0B83C-0DAE-078D-5785-0D94D498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14EBD-8F09-0B4F-EF1C-8BFE792D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CAC6E-49F0-8898-D1AE-1F9DA9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C512-7F2A-FCEA-02B6-E6CA5284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82957-ACD1-23AD-DAE9-E22EF8CE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65B3C-E1F1-CA29-0BED-F20199BD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94AE9E-ABA3-19DC-E224-EC5D74671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5362F5-5900-5C43-3590-D3BCF7E60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95B3A-E8D1-94B5-ED0C-83DD86ED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84A109-D24C-C7C4-91A1-08BE63F7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A223D-70BC-4D73-563D-22DE92B2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7198C-8171-0E89-1C11-1DF35006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E4B19-99B1-70E0-E2E5-4EDBC667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53EBF4-9AE0-D0E1-6AEA-8A3AA266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A459CC-175A-CBFF-1E0E-AC78131C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CF68-F2F7-CAF8-AF1E-AEC8DC05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7ADE75-E8AF-948C-1ED2-2D7C88FC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2EA8E-50AD-024D-A968-743B2BB3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94B1F-B369-5264-96C1-4C5964C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1A7A4-F6E3-62CD-BA59-065265D9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76ED3-BCB2-9134-2C19-2043CA1F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0907C-C25C-CBA3-2AAC-6A91D03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CB98B-EB8A-F51C-4FCA-C8208222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8056B-8D5B-81D2-6E4C-2943945C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06ECA-987D-992E-645B-DC5B41B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8D5E6-F3C4-5FF9-0486-ECB0CEC2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6E15E-CCA5-7FB3-6652-C958F2C1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F02FC-0E55-90A0-DE27-8E6E0CAD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68B10-9898-1274-04E0-5A01A667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8B6B4-2ADF-9A7A-3E3D-8EDB5445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1D43DF-5B7C-0A72-05CA-7FFA42A7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A3503-5488-0B46-9B2C-90599664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F4CEF-0446-706C-306E-21A52E1FB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1B8B-5771-4B4E-BDA6-FEA069CE92C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EE27-E53E-BDC5-BC82-515FFF7E2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95A27-3846-FD52-1710-7ACC8754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783A-32F2-449E-AC3D-2F9215ED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9C7662-D35C-A531-FBD3-25609927A6F6}"/>
              </a:ext>
            </a:extLst>
          </p:cNvPr>
          <p:cNvSpPr/>
          <p:nvPr/>
        </p:nvSpPr>
        <p:spPr>
          <a:xfrm>
            <a:off x="2862044" y="171975"/>
            <a:ext cx="6467912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destroyAnimationsByLinkList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1FF96A19-E277-A901-2328-39319090887F}"/>
              </a:ext>
            </a:extLst>
          </p:cNvPr>
          <p:cNvSpPr/>
          <p:nvPr/>
        </p:nvSpPr>
        <p:spPr>
          <a:xfrm>
            <a:off x="3382162" y="973123"/>
            <a:ext cx="5427676" cy="49495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2276CE-91D2-895E-287A-0C3BEC72AC6B}"/>
              </a:ext>
            </a:extLst>
          </p:cNvPr>
          <p:cNvSpPr/>
          <p:nvPr/>
        </p:nvSpPr>
        <p:spPr>
          <a:xfrm>
            <a:off x="822122" y="1057012"/>
            <a:ext cx="111573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60893-0273-F78D-CD88-EBF23E804B8E}"/>
              </a:ext>
            </a:extLst>
          </p:cNvPr>
          <p:cNvSpPr/>
          <p:nvPr/>
        </p:nvSpPr>
        <p:spPr>
          <a:xfrm>
            <a:off x="5127071" y="1929468"/>
            <a:ext cx="193785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0E01F97C-FFC9-57B3-B205-23AC45BFE158}"/>
              </a:ext>
            </a:extLst>
          </p:cNvPr>
          <p:cNvSpPr/>
          <p:nvPr/>
        </p:nvSpPr>
        <p:spPr>
          <a:xfrm>
            <a:off x="3545746" y="2885813"/>
            <a:ext cx="5100507" cy="6040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2CA9F9-416F-7E91-1CA2-9D414B7F05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66925"/>
            <a:ext cx="0" cy="30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7A43E9-60AB-1BB4-11B3-7C759AC0A74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468073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5A0302-A97D-FBAD-EB23-C4A6DA69047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42441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756D2BA-A73B-4A38-F373-A43FB190ADED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>
            <a:off x="1379990" y="1384183"/>
            <a:ext cx="2165756" cy="1803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94DDFF-A840-8A04-A232-9933C2992D46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937858" y="1220598"/>
            <a:ext cx="144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0370AD-1FAC-B8FF-7652-CD94F1F1CAE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8809838" y="1220597"/>
            <a:ext cx="1215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2DB7E9-76E7-D91E-7DAD-2F995915CF8E}"/>
              </a:ext>
            </a:extLst>
          </p:cNvPr>
          <p:cNvSpPr/>
          <p:nvPr/>
        </p:nvSpPr>
        <p:spPr>
          <a:xfrm>
            <a:off x="10024843" y="851481"/>
            <a:ext cx="1370201" cy="73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7E0FA-EE0E-1A31-30C5-0F6A6378EF34}"/>
              </a:ext>
            </a:extLst>
          </p:cNvPr>
          <p:cNvSpPr txBox="1"/>
          <p:nvPr/>
        </p:nvSpPr>
        <p:spPr>
          <a:xfrm>
            <a:off x="5127071" y="1589713"/>
            <a:ext cx="8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0F853-5CEF-EAB6-5AD7-352FE7D3B7E9}"/>
              </a:ext>
            </a:extLst>
          </p:cNvPr>
          <p:cNvSpPr txBox="1"/>
          <p:nvPr/>
        </p:nvSpPr>
        <p:spPr>
          <a:xfrm>
            <a:off x="8990201" y="872346"/>
            <a:ext cx="8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1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2022-05-14T09:10:57Z</dcterms:created>
  <dcterms:modified xsi:type="dcterms:W3CDTF">2022-05-14T09:11:35Z</dcterms:modified>
</cp:coreProperties>
</file>