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7FED9-7BEA-FC9F-AEA7-E9500B6D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63153-89CD-4B69-2062-11361B232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6D5BB-FA02-8BD8-2C53-26AD8030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2C53E-2768-5143-14F3-9FA7158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AD1C8-D0F1-9724-A3B7-F84A10D7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1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F7AC2-5283-0BCC-C52C-1205224A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2B261-B5E3-A119-4AE5-E3E34C09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2C984-78A5-DCAA-8287-1F56A357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E41F3-D2D8-D803-6FC9-29CF52CC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D49EB-527E-65B2-883B-F225A0EB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DB2A5-93AE-6698-43E7-D13934731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182CC-3E0D-78B2-8F2C-1345B27C5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14292-F271-9514-8150-2439BFEB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9A436-4C59-B3DF-3226-49EAFBAB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6D212-7FEA-2655-72A2-56B1E58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7F214-1637-AF62-87C5-48105A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EE73F-C3DC-4DDC-287E-025EC7C2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1087-4DE5-2176-F1FA-B6D2B0E2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8810C-1B36-CC43-A5CA-3ECDE6F6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9C402-5645-2F55-0C32-548ADF79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D1A8-AF78-92E9-FAF0-25AF5BBF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CE9-89E8-F52D-A5AC-6C9E68E5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B9049-A5D6-F5A9-B6CA-0A739A74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F1884-98B3-6197-E855-ACD0DC08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709CD-7EC0-5475-126E-B84ACC80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9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3313-4BF8-C2A8-1014-2FCAFF9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DC040-05C6-8CD1-5A1D-45132DC88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442FC-1F61-E950-2AD8-6534E2AD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00E5B-5322-235C-FC0F-8040DDF8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10133-8C44-EA5D-5FFE-FEF9374B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9F6A9-D521-2C08-0796-5563993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85486-691D-3187-2829-4E703F72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71F61-5F5D-919B-EB3F-67CA7781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C4D4D-EDCC-F387-4EC7-256531797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54941-E369-7B8D-B2BF-D261A51AF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A1BDF-FE02-6770-76A6-73541F11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AE48C-C6AE-3261-DADB-447475DC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12EFFA-744D-4CFE-D967-949377A2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DF1B1-3385-38AC-1561-F811FCBE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F8739-8903-B6F1-3BA9-6691E944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B4BD4D-805E-8E97-02CB-E1BBE3C3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82CA62-2209-877E-366E-381575EF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EFF493-0BAA-5290-2059-84FEEF0A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6C990E-EF3E-2AE9-865C-A4DFA1D7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0E9D48-1102-8E40-E313-7618A946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F82A7-F5E3-42A8-EAC6-E6FEC04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2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173-AFF0-8B10-BF03-EA322BA0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1CFC1-8011-83AF-1A0D-086E789D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3B189-8CD0-5768-37E2-41653CAC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7C443-37E8-E2EC-3C2E-C0ADC428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F9D09-4A91-E5CB-0F11-0CB561B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96F14-1FCC-14AC-7945-2C6155D6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AB0-6D10-8612-8919-5D0E8257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40155-5CCE-9D74-62D3-AD246D2F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28DC-4ED1-77F9-8E7A-84E059A3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3A7FF-8F76-F993-A648-4064DFB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4CAE-D789-212E-DD0A-CCBCAF88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3FA75-43A9-AA0F-F420-42B44BF4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6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BAE288-089C-6312-3F15-40E4DF4E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DE01E-2D67-78A1-0B7A-AABE1490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7475-DEB8-4021-4E79-8A2A3B49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9AF3-53C3-47BC-9196-309D27FF880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8A388-7889-574C-53FB-0F91D7744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1240F-996B-0796-500B-7B367873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1C99-5A31-4C9A-93C6-BBB86BA2B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4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33B3B0-31B0-9018-1B7B-998B6DB1BBD5}"/>
              </a:ext>
            </a:extLst>
          </p:cNvPr>
          <p:cNvSpPr/>
          <p:nvPr/>
        </p:nvSpPr>
        <p:spPr>
          <a:xfrm>
            <a:off x="3948418" y="109057"/>
            <a:ext cx="4295164" cy="41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48A3DA1E-65DA-DC15-15A6-5EE654ACF407}"/>
              </a:ext>
            </a:extLst>
          </p:cNvPr>
          <p:cNvSpPr/>
          <p:nvPr/>
        </p:nvSpPr>
        <p:spPr>
          <a:xfrm>
            <a:off x="5366157" y="813732"/>
            <a:ext cx="1459685" cy="578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90A68-D1E1-37DC-4971-42CF9F307025}"/>
              </a:ext>
            </a:extLst>
          </p:cNvPr>
          <p:cNvSpPr/>
          <p:nvPr/>
        </p:nvSpPr>
        <p:spPr>
          <a:xfrm>
            <a:off x="1241572" y="838899"/>
            <a:ext cx="225663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ED3122-F729-5317-46BD-2C642A8580DB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3498210" y="1103152"/>
            <a:ext cx="186794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C464B4-4BBC-59E9-1188-0D84B68D0AF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528506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7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2022-05-14T09:02:06Z</dcterms:created>
  <dcterms:modified xsi:type="dcterms:W3CDTF">2022-05-14T09:02:49Z</dcterms:modified>
</cp:coreProperties>
</file>