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EE3EA-C8F2-A74E-2E93-68F6A5B6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27647-996F-0C76-8002-53DCB817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7BD0E-A4BD-6F61-F793-9A1CBBDB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F3A8-406A-4E19-83FD-0AE25100986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E5384-6610-7C0C-2A26-43DF7244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DD21F-50BE-6840-9DBA-43E77B5F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A71E-DE62-4A01-9AC5-552D4E526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6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B10EC-9B9F-C60B-12C0-E4CBA3BA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224F47-BCE2-683F-F5F0-3D8E510A7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B043C-3708-A130-43D8-8DF65D9D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F3A8-406A-4E19-83FD-0AE25100986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C02DF-27B2-1712-3890-0D1EC565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E021-F4B1-71F3-E601-4966DF6C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A71E-DE62-4A01-9AC5-552D4E526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4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C6A9C9-8A20-99B4-BDA8-BF2F5B747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E4044-32FD-0893-C51A-CAE54C1E9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E0BA3-6DA0-7BD3-9570-8CF8EB7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F3A8-406A-4E19-83FD-0AE25100986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62A68-1C82-B846-61C9-7B3DF2B8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409B6-7914-0B86-ED8A-9E8F9220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A71E-DE62-4A01-9AC5-552D4E526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2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C5B05-C145-342C-617E-BE47BCA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A297D-F89D-BC09-2C94-348B3619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E5D46-86B0-5F8E-6573-4624D225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F3A8-406A-4E19-83FD-0AE25100986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55EA3-7CE9-CC57-260E-09FDF92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20FD5-EBB2-8175-1A94-2DFA332D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A71E-DE62-4A01-9AC5-552D4E526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4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601FD-1965-ECA5-BCA3-4544FAFF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62DDD-6D00-5EC1-1F1B-7D758AA0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C3B2A-F7E4-2D22-23AB-61C32C97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F3A8-406A-4E19-83FD-0AE25100986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B93DA-9A53-033F-E673-CA3420F4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60FF7-571E-1151-971B-BB128770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A71E-DE62-4A01-9AC5-552D4E526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1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FA5D-DC23-EBB3-3B94-F2A25142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B1432-446E-68AA-5B80-03D130FE1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18BD3-E90C-A86C-7FC7-440BA2F3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E0AEA-A8C0-1F3C-7F3F-F6773246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F3A8-406A-4E19-83FD-0AE25100986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F4E9F-892D-476A-F79C-3275C78F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B7F64-B1EA-4EF2-B0C1-72520F9D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A71E-DE62-4A01-9AC5-552D4E526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915A4-CE8C-CD57-82BF-FD72D33A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6CA5B-5027-94E5-9EBB-A947CCA5F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4C1FC-E15D-07F8-E7C3-9DBDBF10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7C2CB9-1EAB-2B0F-A7A0-DCB0F0D22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5C0FBB-C9E2-1DE6-CAAD-3EA1E6A75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37FADA-E9DA-5D14-AD20-E4C29AC0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F3A8-406A-4E19-83FD-0AE25100986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D22678-F0C1-BABE-99AB-0CA1A333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24F75-C35C-1750-51C1-97950C6E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A71E-DE62-4A01-9AC5-552D4E526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8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8063D-4AEC-4140-B55F-5F279011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B2A076-F7F1-3B58-BCE1-87812E1B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F3A8-406A-4E19-83FD-0AE25100986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FDC90E-7D54-80B4-F61B-EFB807A9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DF17B2-20EE-3C53-780D-B480A839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A71E-DE62-4A01-9AC5-552D4E526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0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5BA701-5415-FCA4-208E-12D5B664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F3A8-406A-4E19-83FD-0AE25100986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08483F-572A-4D94-6B3A-BEA50AEB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ABF07-6B59-1E89-52AE-2F741C74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A71E-DE62-4A01-9AC5-552D4E526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1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564B8-5180-A503-1BD5-6DC332E6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D0BEF-574A-EFEC-1786-5A573DE5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FECB1E-70FA-86E1-890F-BA6D7E243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40895-4E97-5AD9-4735-FD8A08E2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F3A8-406A-4E19-83FD-0AE25100986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9EEEB-2C59-6674-9543-22A46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A5E6D-854A-B8C7-4853-7DC80264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A71E-DE62-4A01-9AC5-552D4E526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7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4C74-CEBC-DD7F-CF3B-6AE66F64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1ECE00-2E67-C821-5A09-8BE6C4328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6B0BD-42F5-2907-7549-7230C6AD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A2C1A-C69A-A221-6B70-29BC9C31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F3A8-406A-4E19-83FD-0AE25100986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AEFA6D-2AF7-839D-EBD7-BB2381F7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511AC-E309-527A-7506-1EF8CD79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A71E-DE62-4A01-9AC5-552D4E526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2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23AA79-5B63-2654-132A-EAD03625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DD8D5-4FA1-2949-5EA3-78D9F32B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BBF33-C16D-4A34-0662-7493397F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F3A8-406A-4E19-83FD-0AE25100986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B9C87-F583-C52C-0C70-1782FA4F6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99F96-E906-CADD-DB16-C4F9CAD25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0A71E-DE62-4A01-9AC5-552D4E526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8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D807E40-7CA1-E588-95AB-0A973F6926B8}"/>
              </a:ext>
            </a:extLst>
          </p:cNvPr>
          <p:cNvSpPr/>
          <p:nvPr/>
        </p:nvSpPr>
        <p:spPr>
          <a:xfrm>
            <a:off x="4103615" y="184558"/>
            <a:ext cx="3984770" cy="43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7E9220-03FA-3FF1-0594-B3F5032F1617}"/>
              </a:ext>
            </a:extLst>
          </p:cNvPr>
          <p:cNvSpPr/>
          <p:nvPr/>
        </p:nvSpPr>
        <p:spPr>
          <a:xfrm>
            <a:off x="5202572" y="1015068"/>
            <a:ext cx="1786855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50C0A3-A216-649F-501C-E855C2E8F1D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2078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2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2022-05-14T09:21:08Z</dcterms:created>
  <dcterms:modified xsi:type="dcterms:W3CDTF">2022-05-14T09:21:31Z</dcterms:modified>
</cp:coreProperties>
</file>