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524BE-3E2D-DFB0-F328-884DC44A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E95ACA-F26A-8F0D-40C8-6B8BF939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5CE53-3627-0549-5489-0FAF4CD8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96EFB-0127-4736-8D2F-ADC8A027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C9391-3D38-632C-BC3A-1E55067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3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02B5-C529-7D8E-0C6B-4D478CC8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40AEA-C4FF-18F3-FC20-7E146420C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DF089-5B6D-2D2E-83A4-4ABFC51A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B0F2A-17F1-5FFE-84B7-AA4B4C4E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6DEA7-214F-1CF3-DA8D-90DC0395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6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0FA0ED-F5CA-3A0C-C586-A08FCD76F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22CC4-EA95-4A19-8FF3-248F98E42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FBAA7-EF45-777F-FE2D-3744E23E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DABB3-19B9-CA78-F7BE-13FED8D9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56BEE-CF11-04F5-9A0A-30A76E5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7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4C6A-DE48-BEB6-0087-E71E2641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3D97E-C312-D4D3-8221-2F4906CE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809D8-4F1E-EF0F-80C2-892E1DE8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C0983-3103-C882-7896-69BCFB61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90975-F381-2EEB-96AE-D799045C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847A9-365C-2D53-02BF-DDD02D7A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CDC3D-E456-BEB9-ED84-8482E4FA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15B6E-D6D7-3BA4-4134-DDDE5741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CAEA9-F7E4-AF4C-B4B6-40DCE88B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5C449-6313-4A8B-6FA7-B14CD99E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7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F403C-D9F9-5A89-82EE-511864CD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9E406-C41C-E6C2-5E4A-688394665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96696-9204-C160-1DD5-735D6391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4C598-1013-D4EE-A912-4873A0F8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5D32B-6D57-DB04-2367-93B8C668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71A21-31DD-94DF-45A9-295C220A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3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DF87-7EEB-50C6-7809-4C0E0B32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08DD2-A058-0AE6-0897-90F67AFEA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1DD1C-E10F-B898-154B-74F784DFF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F26137-1244-AA68-254B-07B1EF5B5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927B6-9394-D2CD-6048-DB8AB270F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FF93E-8993-F362-305B-F2D85F91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53FA90-ECD6-627D-C272-24CA587C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B927AF-9E39-22D9-A165-B790E49A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AFACD-172F-01AC-57DC-5D862C0F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B7E9E-ED33-4236-1E06-9FD8F7BA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40EF84-2E24-85BA-348F-409D5177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9A61F1-E6E3-1A34-F5B9-91C803C7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0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37E1E-3243-95FB-1B7A-87EEFE98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AE9D9D-A498-5E2B-F466-6F7AB1FD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54398-B3C0-626D-841B-F211B331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8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7A9F-0371-FE9B-88A2-714A7F76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8F3C7-5996-3BE7-CB9B-B97BD0D4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8C251-973C-254F-CCE1-07E19D383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C0901-686E-A7D2-688E-D8A6FBFA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6B849-06B0-ED69-1B04-AFA72586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AD741-652E-4E21-B4C5-6F0957B3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9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FA354-A8F4-A407-9D7C-7589EA09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16FDEA-9AB0-5F35-B105-0C633ADB0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E2DE3E-5115-69EC-DD00-16E465BD0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F0A58-5BEC-B098-453F-AF61142E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4A518-DCE8-53EF-EFBE-C3A78AE3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7A70F-50AF-88D3-A81A-258AFBD9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2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22F9C9-2B81-8D96-857C-FE7CD81D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5CB43-6C9C-BDD6-9477-ADA65EAF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78C6-B463-70D6-88BC-1106EC40C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6714-A45F-4444-9824-FA56DEC86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CC4CF-05E6-450D-3A66-088BE7311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8133B-E8AB-0B9B-B652-915BF3A3F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7F3D-9EC5-4B57-A9F9-A627E86CF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1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8301C28-6C86-B1FD-A16C-D24BBA0B74BF}"/>
              </a:ext>
            </a:extLst>
          </p:cNvPr>
          <p:cNvSpPr/>
          <p:nvPr/>
        </p:nvSpPr>
        <p:spPr>
          <a:xfrm>
            <a:off x="4237838" y="100668"/>
            <a:ext cx="3716323" cy="34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B657CB93-4D78-B88B-C103-240B087727F0}"/>
              </a:ext>
            </a:extLst>
          </p:cNvPr>
          <p:cNvSpPr/>
          <p:nvPr/>
        </p:nvSpPr>
        <p:spPr>
          <a:xfrm>
            <a:off x="3176630" y="855677"/>
            <a:ext cx="5838737" cy="46978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SDL_DestroyTexture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97CD3-1DE7-7D93-D055-F83CEFEF98CD}"/>
              </a:ext>
            </a:extLst>
          </p:cNvPr>
          <p:cNvSpPr/>
          <p:nvPr/>
        </p:nvSpPr>
        <p:spPr>
          <a:xfrm>
            <a:off x="5311629" y="1560353"/>
            <a:ext cx="1568741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BDA6C8-AEC5-CEBB-9210-F6A282F3D6F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44616"/>
            <a:ext cx="1" cy="41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49D33C-A7E6-79A1-71E4-B0133B7C60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1325461"/>
            <a:ext cx="1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2022-05-14T09:01:16Z</dcterms:created>
  <dcterms:modified xsi:type="dcterms:W3CDTF">2022-05-14T09:01:46Z</dcterms:modified>
</cp:coreProperties>
</file>