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61EE-EAB9-A33D-AA97-D551B96B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0A5BA-7265-B7B6-F4B0-D5276008A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615FA-122B-657E-A9EF-E0FAB381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A3562-29E8-E254-D604-AEB92ACD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434F-CFF1-0CB6-A90B-CE6FA9E3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2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424D5-B93E-6154-1BA4-64C50527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41CF2-29C6-F87C-9F94-DDB5B14E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4E813-B43C-7D2F-0973-C9FFA7B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CAA9B-CEF9-3202-51C5-A14D2097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A5FB-329D-8AEA-5DDD-B4DCF476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FB1E40-25CE-3536-19F9-23735BAEE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0B7B9-8598-CE67-908F-8C762FC1E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5F718-0411-08E0-D79C-8232CD39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16D8E-8A23-574D-D87C-539A744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2A2F6-71AF-77C9-32FC-CC2D37E3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7CD3D-2096-89FA-C7B1-347494F9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1C7A-A4A8-9DE8-25DB-C65CED15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7935-D44C-9004-E63E-9F9A862D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34386-B36C-AE2B-E24C-1C4DF7A9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1CA32-8149-FDC6-67AB-5E26258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BA9B-8B73-C562-D157-27820C83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3CCFA-1B0C-7706-7606-7E4E9F2D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D0F60-8FC9-DCF9-1237-73221FD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8CAB-CA44-911F-FC51-B8D8E98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41E1B-8A6E-E38D-55E8-8D1CF73A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19E52-A0CE-3A98-FFD9-C148C31A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E9B73-35A0-2A91-567B-41D3F71F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E540B-B735-E1C4-0B5B-F51ADB04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76DA4-B6ED-3FD9-F5E7-25094F94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04FCC-D1D2-55B4-2155-FA453AEB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964F1-53DA-BE18-237B-4AECF091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D3CE-4D41-8850-12AE-E04FCD9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42533-6E46-14B6-26E2-F9CD6B81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DAF9C-0EA8-C8C1-C198-624C091D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C7EDC-E4BD-31A1-3345-C3EADBA4A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253AE-29D6-B81F-95B8-9B0682C31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D736B-E1F6-3594-D6AA-73D05028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BA7EB-05B2-3C36-ACDA-44938580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D66D5C-0EE5-6542-6825-2A7D941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F99F5-0EFA-DE11-7BCD-65BD174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2DE5C7-E0AB-4430-891A-3621B580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ABB57-FDF8-390A-1E32-6A2A092B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9976A-72BD-B81A-1216-4F75F7BC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27812-60A6-7ABB-B7E6-258F6209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B4BE0-4253-74C7-1DCC-1BF7C12C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6B69E-A760-509B-9BBF-3793CF8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BAB-0FDA-67D7-0F91-6FE6CCB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2505E-9664-969A-25D6-BEBAE1E9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CD269-5ACA-709D-937E-8E2D537F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6DEE6-3D05-A789-B646-C2A77E5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1B2C9-A15F-BB25-0F7D-B2B164A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40F73-71A0-9BC7-79AA-3FB80EF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85341-CF33-5698-85D7-CB3E284D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746E3-F0F9-F310-C266-7B5A3587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8D9970-D708-837F-71D0-707DF00E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4D7DA-9F05-A6A3-812C-904BF4D9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2EF6E-DB84-16F1-B066-70BADB4E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605DD-B4E7-2C29-D117-B70F25EF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F3338-6D83-5995-AEBC-C1A0CBF3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81FCE-0810-5596-38DD-AB7D4BA3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726AC-1CAD-0B8D-2237-316B6756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E674-55F3-46BA-BA60-2063F8C6F4F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9C17-0848-FE54-3A06-E591F17E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3240C-C01F-41A6-545B-0202AC8C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5B52-06DB-4408-8704-4BC279B57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AC6FA2-3FE3-1226-544C-0E4D0EF58F9E}"/>
              </a:ext>
            </a:extLst>
          </p:cNvPr>
          <p:cNvSpPr/>
          <p:nvPr/>
        </p:nvSpPr>
        <p:spPr>
          <a:xfrm>
            <a:off x="4044890" y="1082180"/>
            <a:ext cx="4102217" cy="145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CE46F1-5AA9-CDC0-E35A-9E2379D07F94}"/>
              </a:ext>
            </a:extLst>
          </p:cNvPr>
          <p:cNvSpPr/>
          <p:nvPr/>
        </p:nvSpPr>
        <p:spPr>
          <a:xfrm>
            <a:off x="3864528" y="109057"/>
            <a:ext cx="4462943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AC3DE2-5D53-E904-CD59-3EE0808C9438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6095999" y="503339"/>
            <a:ext cx="1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2022-05-14T08:58:20Z</dcterms:created>
  <dcterms:modified xsi:type="dcterms:W3CDTF">2022-05-14T08:58:46Z</dcterms:modified>
</cp:coreProperties>
</file>