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93653-AE4C-5ABD-F61E-6B45A7410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22AB6-36CE-174E-1840-B2A50929C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978E9-D132-B9D6-59C7-DEF240A1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978-C5A4-4A3E-86FF-6563C3DBC2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2D726-0770-F106-4F5C-B005A404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256F02-64AA-581D-5500-EB7F742A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C7A-5411-4D04-88EF-443FB73BD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4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D7D05-2537-DD27-283F-05835027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C2A33-0FBC-D8DD-C08E-F7FB30DF0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CD37-1BE5-A19E-E380-57CCE785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978-C5A4-4A3E-86FF-6563C3DBC2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7EA8B-A0D5-50E9-3CA4-2C8C8AD4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C0561-4FE0-A4E3-29BE-B6548D39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C7A-5411-4D04-88EF-443FB73BD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1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E14C9E-E7A9-6340-CB25-84C205478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9891C2-EC75-3401-61A6-037B92C8F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B5B63-8DC3-942C-0DC3-95A99825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978-C5A4-4A3E-86FF-6563C3DBC2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B4646-62D9-2578-467A-FBF1D169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199AB-499A-B05E-8C1C-5AD6D995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C7A-5411-4D04-88EF-443FB73BD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1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567E5-E1AD-20F2-8D8E-AD90B31D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5ED12-A12C-326D-7C76-80365281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D62CA-B1A7-6D6D-765C-3161783B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978-C5A4-4A3E-86FF-6563C3DBC2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65F52-B93F-E8CE-204B-627CD07E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A2312-47D4-7011-A782-5E909714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C7A-5411-4D04-88EF-443FB73BD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3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B22D3-3D4E-8AD8-2584-2752BB35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1C100-D3BA-D129-64F9-04D25B2B1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4AA61-C9E8-993C-EA33-8FA33611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978-C5A4-4A3E-86FF-6563C3DBC2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F6B4C-9A2F-8F86-21F5-F910C27A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45FE2-5DC9-3E50-1DD4-4CB78391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C7A-5411-4D04-88EF-443FB73BD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3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BAB42-A89E-BAC0-A84A-B1395578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872AB-211B-42A0-841F-73C22A65F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F238F5-81BA-028B-31A5-186E45CDD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E03FB5-8E14-5A00-5489-93D30D60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978-C5A4-4A3E-86FF-6563C3DBC2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942799-466B-AF43-C416-554E8E84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B98898-FAE2-3547-EA23-35B88B84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C7A-5411-4D04-88EF-443FB73BD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75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F19E5-3423-F7DA-4FC8-D08354F0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57D36-513D-E035-8537-E1B474BF0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C08FDA-DE61-6D69-EA57-FCE204520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7D661F-2574-5BA3-5CDC-D3C5B8C85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42DA24-8F58-822B-0EB0-1110515B7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29F6B3-4B37-CDD7-C03E-CAA9B375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978-C5A4-4A3E-86FF-6563C3DBC2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053D06-7781-A891-B956-FE453A7B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F4DB51-A230-ED01-BC9F-33B8CD8D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C7A-5411-4D04-88EF-443FB73BD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E6ADD-46C6-4B37-9156-EC3D8AD7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8AD1CE-8AAD-018B-53F1-F7650B0E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978-C5A4-4A3E-86FF-6563C3DBC2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9400B4-2D2D-9C3D-2D31-CC0EE6E0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DA4F2-77A8-E86A-8F81-A5183542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C7A-5411-4D04-88EF-443FB73BD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A8AE23-D689-9E5D-DB33-9AA61786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978-C5A4-4A3E-86FF-6563C3DBC2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BE530-9755-4778-1C8C-8246E52D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87EDE1-0669-ABB9-0936-3F4D23E0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C7A-5411-4D04-88EF-443FB73BD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17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3306A-D2AA-02DA-CA1B-9AE81512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BB506-F0FD-BA4A-4749-AA12617C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D14260-0969-7275-21D8-59711862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E1F26-409E-BA9F-FE92-E9BF0F6B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978-C5A4-4A3E-86FF-6563C3DBC2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1AB26-7166-CFF5-A5F4-DEE13827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2446A1-719A-2B17-8B58-DC24F54E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C7A-5411-4D04-88EF-443FB73BD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2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29C03-D99C-5019-84A7-8364915F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E0BEC9-A192-49FA-6240-9E266AE6B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731B00-ACC4-C700-B321-F7B4173AD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253E8-3EA9-AC2D-0471-3EC790C0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978-C5A4-4A3E-86FF-6563C3DBC2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C946B-B018-8EE5-9CC2-A317E94A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58462E-DD7A-C833-0433-667E8713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DC7A-5411-4D04-88EF-443FB73BD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4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9E4AD8-3A16-E248-AD0B-F118D1BD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08CF4-C9B7-BA48-BD50-FB069025F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1FB23-7092-D86C-5A74-8CEB15B34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50978-C5A4-4A3E-86FF-6563C3DBC2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B9C93-BCC3-954B-D786-98109A72A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2FC2A-5446-67E3-DCF5-D05674E62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DC7A-5411-4D04-88EF-443FB73BD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046060F-79C9-66CE-9EDE-83DF78A4157A}"/>
              </a:ext>
            </a:extLst>
          </p:cNvPr>
          <p:cNvSpPr/>
          <p:nvPr/>
        </p:nvSpPr>
        <p:spPr>
          <a:xfrm>
            <a:off x="5345185" y="125835"/>
            <a:ext cx="1501630" cy="62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6EA4D7D9-FCCA-32D1-1F8F-3672C9B46BAD}"/>
              </a:ext>
            </a:extLst>
          </p:cNvPr>
          <p:cNvSpPr/>
          <p:nvPr/>
        </p:nvSpPr>
        <p:spPr>
          <a:xfrm>
            <a:off x="3180825" y="1090569"/>
            <a:ext cx="5830349" cy="67950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blacken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RENDER_DIM_DURATION)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9EE976E-2E92-8D86-B4E6-7674A1E963F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746620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1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2022-05-14T09:33:47Z</dcterms:created>
  <dcterms:modified xsi:type="dcterms:W3CDTF">2022-05-14T09:34:16Z</dcterms:modified>
</cp:coreProperties>
</file>