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6A99A-7C08-EDE4-A5A2-72BACD524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46E3B0-0BCB-E5ED-15AE-77BCC6DEF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E7473-3595-0F2E-610C-C7B2FE3D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925E-DFB2-43B8-915C-BDB5EE7168C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17E1F-6929-FB9F-1373-DCFF39F9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AD59E-6CA9-EB92-AAF8-6E794533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AFE2-FC2B-4B34-BFF0-3BC78307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2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FF156-9595-7ED9-EA07-1BE31ED1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5DF05-A79A-1FDE-0A57-5A437E461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74F0B-411E-E0ED-2CF4-4F6A0450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925E-DFB2-43B8-915C-BDB5EE7168C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2CC51-A84A-B4BD-F705-BBEE1CD4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0BA6F-97AE-AF88-0CA8-4BCB1198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AFE2-FC2B-4B34-BFF0-3BC78307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3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6E2A1A-095C-61E2-759B-19E1D7925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BF4A76-B23F-3F88-CA65-5560394D3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23013-1D1F-B039-BD99-37B7AEA0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925E-DFB2-43B8-915C-BDB5EE7168C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D97B9-1132-1DA4-67AB-2AB8FFA3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4E357-2AB2-8B30-9763-13C38083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AFE2-FC2B-4B34-BFF0-3BC78307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6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3B90-258A-8214-000E-9BF6B4A8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B44FF-004C-E742-EF42-848AE7000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3B85B-6C0D-9CEA-3F15-BB082733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925E-DFB2-43B8-915C-BDB5EE7168C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308D0-846D-2E92-F7B6-7F04D2C4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86D57-3F3B-4C7B-F98D-4F1197CC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AFE2-FC2B-4B34-BFF0-3BC78307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3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3156B-5BAE-8603-8797-B202923D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ED57A8-8DBB-8106-20FD-47E364F6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798E-87AD-C6C1-C58F-78B87D84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925E-DFB2-43B8-915C-BDB5EE7168C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732DE-C82E-BF37-FD5D-0D596604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4E717-BEE3-6DC7-504D-29007F11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AFE2-FC2B-4B34-BFF0-3BC78307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9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90C3A-6C83-2B74-ED29-D3531CF8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25E0D-0A82-561B-5BA8-C579B41D2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E56480-A86C-E345-4E41-23BC51F7A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7C8B3-A43B-AEB1-4EDF-1CDE1B4F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925E-DFB2-43B8-915C-BDB5EE7168C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97EC6-9E16-40A0-9B7C-8DE3E243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1FE13-F235-6047-68E7-D4A72C45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AFE2-FC2B-4B34-BFF0-3BC78307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9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1E590-E578-D2E7-CAB0-AE9D191E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CC3BA-3BEF-AB71-E896-006234247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53319B-2DEF-A683-9A1A-35929C3CA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D29403-FA47-BB86-660B-2D611CD49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444309-B04A-B8B4-5EE3-0AF3ECE18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1BFF83-C548-EC6B-7664-3A971FF4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925E-DFB2-43B8-915C-BDB5EE7168C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7D95F5-A7AD-2415-4F2C-C205A3E0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1CAC1E-7132-45AA-C429-1D60D3C2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AFE2-FC2B-4B34-BFF0-3BC78307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2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E9312-8D80-C3FB-307C-68AF9F60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70627C-B545-19B8-5355-3BD4EDE4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925E-DFB2-43B8-915C-BDB5EE7168C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BAA604-EB68-02CA-7AE8-C746996A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C71B12-9970-AC5F-819C-0C0579C0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AFE2-FC2B-4B34-BFF0-3BC78307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5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F58406-1DA2-9963-EA0C-0533F9E5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925E-DFB2-43B8-915C-BDB5EE7168C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F79CC3-58F9-3DE0-F7C3-BCCE2BA5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BFAE9-BEF7-A46E-4F2F-0D1A930F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AFE2-FC2B-4B34-BFF0-3BC78307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E31BA-4EE8-1F15-91B1-C7267D57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2459D-DC37-064A-9467-1349693E4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F63DF1-7A56-BFC3-3000-F94DE81C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12A5E-69F3-2B88-5A99-97CEE929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925E-DFB2-43B8-915C-BDB5EE7168C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B7B2BA-4BB7-2A18-61A1-3563933C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F906FA-9587-DC82-EAF3-A8DDF70B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AFE2-FC2B-4B34-BFF0-3BC78307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5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A8A28-7D76-1C25-8F6B-2AE9B8E9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6D7A2-51D0-A5A8-8936-42764AB58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E368E-E4FD-24C0-75FC-F99BD8106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31CE57-870C-E129-9339-4F61BE5F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925E-DFB2-43B8-915C-BDB5EE7168C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B299FE-E7AE-9608-06FD-9557F0E9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30EC2C-170E-ED1E-152B-C4517E4C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AFE2-FC2B-4B34-BFF0-3BC78307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E41810-1AC9-90D5-702D-DDF57DF8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9EBBD-1F04-7E61-0E93-6B3AAB7A8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D28E5-629A-E9D7-C6A4-61ECF9090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0925E-DFB2-43B8-915C-BDB5EE7168C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1D00A-C849-3481-EB36-EC486EFC9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1BDC5-1EE5-7142-2376-B2B5FC3F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4AFE2-FC2B-4B34-BFF0-3BC78307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6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4B00B95-AECF-142E-2329-69C16B77C61D}"/>
              </a:ext>
            </a:extLst>
          </p:cNvPr>
          <p:cNvSpPr/>
          <p:nvPr/>
        </p:nvSpPr>
        <p:spPr>
          <a:xfrm>
            <a:off x="2190924" y="125835"/>
            <a:ext cx="7810151" cy="419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fillPacket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5FCD0F-F28C-E7D7-3798-7C2D332690DF}"/>
              </a:ext>
            </a:extLst>
          </p:cNvPr>
          <p:cNvSpPr/>
          <p:nvPr/>
        </p:nvSpPr>
        <p:spPr>
          <a:xfrm>
            <a:off x="4086836" y="939568"/>
            <a:ext cx="4018327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23FB44C-582E-F715-6BC7-5DF5B029686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45285"/>
            <a:ext cx="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1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</cp:revision>
  <dcterms:created xsi:type="dcterms:W3CDTF">2022-05-15T16:16:51Z</dcterms:created>
  <dcterms:modified xsi:type="dcterms:W3CDTF">2022-05-15T16:17:01Z</dcterms:modified>
</cp:coreProperties>
</file>