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F4B75-BABC-5B2D-9444-553C351F9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E44FD-0CFF-FC67-8838-E3D9BA74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A9C14-CEB8-22B0-EA15-082C6233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CA3FC-1E48-F41B-FE05-8954CD34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74730-C5E0-86BA-A0B8-472A6C3A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B82D-7FB7-0B08-0F84-40BEC363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D929B7-57C1-EE41-2DE4-F667B6B5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0F03D-8138-9C29-36EF-18076E3A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98FAC-6F39-A19F-3BEC-8A8A2850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D435-52CB-D51F-956A-2BBAC050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9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8BB475-FAF1-7F5E-4BC7-F04CA34A2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41D599-A750-4794-F2D5-63F8FE791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9A97E-1BF0-B245-8CA9-AB0F1382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814DF-9FEA-4442-9083-9F5E776E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2037F-5B32-9410-3130-2CCF86C9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4031-2D3D-1164-51F6-33C5F08F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248CF-B4C1-490C-3D42-73A289FE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1645A-3671-3F3D-6222-6F2474DB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5F87E-9716-9D80-6273-89CF6F51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2C8DA-C797-F288-17C6-E10F4B2D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902B-FCA3-79D0-5B5F-B48FD8D5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AAC51-949C-A0EB-9BF4-74D319C2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26914-17FB-01DF-3FCD-FC14711B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56975-68FC-245B-8075-B78485CA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818B0-6611-6021-8028-9A517EA1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1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5C4E8-E0C5-F207-8BD0-1AB311B5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6D72D-C97F-AE97-F517-810DB7DE1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909FDE-ABFF-D983-95C1-D466FE507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DD521-F900-09B3-255F-0CF76E37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474E-1259-86C3-75FB-A8053D7E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E02F5-5140-191C-E63B-FD63231C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1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6433-67A1-A0E9-FD23-60BBE620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F8D3B-7021-CB6B-BE45-F4C14F34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79A13-4D35-9DBD-D995-72D7A7D0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20A6E9-25C4-B771-323C-F14ADE8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DB0CAC-3E7D-2BE0-AF1B-E6A35D675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A7515-63E2-FA9A-82E4-AF60F1DA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73ED4-FDC5-0C7A-0CED-B060A544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BAB4C7-F35B-9A3B-3BA8-BF9FF48D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2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ED7D-D8B6-445F-B7D3-18CABE08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65ED8-C509-1BBB-56BE-26E2D41E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70713-C48B-A359-989C-A8793104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63297-6830-B406-1C79-0C788B99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AFE9C-24B5-1002-187D-33F8BD27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1A8ABB-3F3F-314D-49BE-F7FA8294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4AD5C7-163A-644B-FF9F-50C61669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E67B-70AE-9423-9B84-9A3BBB86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8ADC-EC0A-8EDB-DA9E-7104DE5B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31FA4-4469-97FC-953E-0C5C73BB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C8747-00EC-8F88-FF6B-44855F91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EBD13-E5D3-F4B9-BE94-27E89340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B607F-A8EC-65F9-7E18-2C9CEACC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B183-F49B-2172-0A96-0E61B005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0624E5-6600-8B37-0653-EF7207DE9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CB80F-500B-FF3D-E98F-5A371592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2DC6E-B668-25BD-7199-0363FDCE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1521C-2C6B-F727-67D2-0CDE4A30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8F650-C67D-0FDD-5EC6-73045E07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2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820337-1E48-0DC9-EC52-D7036F6E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C5E04-C444-03F2-FE7F-4E1DD00C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6BAB4-4937-026D-4ABF-123C4293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64F7-C56A-4BDC-8605-D85A9404332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B412A-3CC0-F7D5-B466-0FD516D7A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8BC2A-D365-9DA1-F188-15175EA3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E9B1-38FB-4E75-9AF0-4DFE12DD8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B13EED2-07F8-79D7-2936-75EB09050160}"/>
              </a:ext>
            </a:extLst>
          </p:cNvPr>
          <p:cNvSpPr/>
          <p:nvPr/>
        </p:nvSpPr>
        <p:spPr>
          <a:xfrm>
            <a:off x="5118682" y="83890"/>
            <a:ext cx="1954635" cy="369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gameLoop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89906A5F-9FD9-AB4A-2DE9-48605384B8C6}"/>
              </a:ext>
            </a:extLst>
          </p:cNvPr>
          <p:cNvSpPr/>
          <p:nvPr/>
        </p:nvSpPr>
        <p:spPr>
          <a:xfrm>
            <a:off x="4871206" y="696286"/>
            <a:ext cx="2449585" cy="52011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002996FC-AAE5-0026-84A5-DEF834C30848}"/>
              </a:ext>
            </a:extLst>
          </p:cNvPr>
          <p:cNvSpPr/>
          <p:nvPr/>
        </p:nvSpPr>
        <p:spPr>
          <a:xfrm>
            <a:off x="3562523" y="1459683"/>
            <a:ext cx="5066950" cy="2600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handleLocalKeypress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0B7CA26A-C1E7-3209-94F0-9DE40B0529A3}"/>
              </a:ext>
            </a:extLst>
          </p:cNvPr>
          <p:cNvSpPr/>
          <p:nvPr/>
        </p:nvSpPr>
        <p:spPr>
          <a:xfrm>
            <a:off x="5392723" y="2038526"/>
            <a:ext cx="1406554" cy="3523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7D00E0C5-5CEE-D081-33CE-23086877F00C}"/>
              </a:ext>
            </a:extLst>
          </p:cNvPr>
          <p:cNvSpPr/>
          <p:nvPr/>
        </p:nvSpPr>
        <p:spPr>
          <a:xfrm>
            <a:off x="4367868" y="2600588"/>
            <a:ext cx="3456264" cy="5683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lanClientSocket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EE0BD56C-242F-12B8-A46F-D165CA9222E9}"/>
              </a:ext>
            </a:extLst>
          </p:cNvPr>
          <p:cNvSpPr/>
          <p:nvPr/>
        </p:nvSpPr>
        <p:spPr>
          <a:xfrm>
            <a:off x="696286" y="1933662"/>
            <a:ext cx="2114026" cy="5620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sendGameOverPacket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17A4E53D-17D6-B43F-5FBA-CD89EBA513BA}"/>
              </a:ext>
            </a:extLst>
          </p:cNvPr>
          <p:cNvSpPr/>
          <p:nvPr/>
        </p:nvSpPr>
        <p:spPr>
          <a:xfrm>
            <a:off x="8994397" y="2606879"/>
            <a:ext cx="1937857" cy="5620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handleLanKeypress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A706F8C2-20F3-25A8-5FB6-39A295253424}"/>
              </a:ext>
            </a:extLst>
          </p:cNvPr>
          <p:cNvSpPr/>
          <p:nvPr/>
        </p:nvSpPr>
        <p:spPr>
          <a:xfrm>
            <a:off x="4992847" y="3378667"/>
            <a:ext cx="2206305" cy="2600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E15417-9640-C6BD-39B9-E80F31927F2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53006"/>
            <a:ext cx="1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43CE20-273B-BBC2-0769-E7322805892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216403"/>
            <a:ext cx="1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DB7225-618D-B55A-190B-A323CC154D6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1719742"/>
            <a:ext cx="2" cy="31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BEBEC4-AE4E-21EA-1BDC-B8C7AB078EFC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 flipV="1">
            <a:off x="2810312" y="2214694"/>
            <a:ext cx="2582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92D3F5-3786-2A77-A005-BC6926AFB2C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390863"/>
            <a:ext cx="0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3446AC-A99B-10C3-FD69-E0E7C2818F7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824132" y="2884765"/>
            <a:ext cx="1170265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BE63AC6-03AD-8855-23C3-8B2CC93E11E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096000" y="3168942"/>
            <a:ext cx="0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A6DB9AE-00EA-A220-0A48-74F74F979804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2866063" y="1382960"/>
            <a:ext cx="389040" cy="2614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9F6C52A-CADC-14D6-F5CD-5B6055CE0251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8411362" y="1956732"/>
            <a:ext cx="339755" cy="276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준비 33">
            <a:extLst>
              <a:ext uri="{FF2B5EF4-FFF2-40B4-BE49-F238E27FC236}">
                <a16:creationId xmlns:a16="http://schemas.microsoft.com/office/drawing/2014/main" id="{E069D702-C000-FB30-259F-2DF86224AB96}"/>
              </a:ext>
            </a:extLst>
          </p:cNvPr>
          <p:cNvSpPr/>
          <p:nvPr/>
        </p:nvSpPr>
        <p:spPr>
          <a:xfrm>
            <a:off x="4266498" y="3952264"/>
            <a:ext cx="3658999" cy="56835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endParaRPr lang="sv-SE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9F913F-F903-7DBD-2529-F9A2806670AE}"/>
              </a:ext>
            </a:extLst>
          </p:cNvPr>
          <p:cNvSpPr/>
          <p:nvPr/>
        </p:nvSpPr>
        <p:spPr>
          <a:xfrm>
            <a:off x="3264713" y="4106411"/>
            <a:ext cx="595619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5710A765-6FD9-3F43-3472-02CD135CE216}"/>
              </a:ext>
            </a:extLst>
          </p:cNvPr>
          <p:cNvSpPr/>
          <p:nvPr/>
        </p:nvSpPr>
        <p:spPr>
          <a:xfrm>
            <a:off x="3969388" y="4739781"/>
            <a:ext cx="4253218" cy="658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35B8A1-C906-64B3-13D4-44044E03A8EB}"/>
              </a:ext>
            </a:extLst>
          </p:cNvPr>
          <p:cNvSpPr/>
          <p:nvPr/>
        </p:nvSpPr>
        <p:spPr>
          <a:xfrm>
            <a:off x="1753298" y="4869548"/>
            <a:ext cx="1317071" cy="38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317BDEBA-88F7-042D-3E41-0DEDA37CFABF}"/>
              </a:ext>
            </a:extLst>
          </p:cNvPr>
          <p:cNvSpPr/>
          <p:nvPr/>
        </p:nvSpPr>
        <p:spPr>
          <a:xfrm>
            <a:off x="1503024" y="5721818"/>
            <a:ext cx="9185945" cy="9081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AI_DECIDE_RATE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순서도: 종속 처리 38">
            <a:extLst>
              <a:ext uri="{FF2B5EF4-FFF2-40B4-BE49-F238E27FC236}">
                <a16:creationId xmlns:a16="http://schemas.microsoft.com/office/drawing/2014/main" id="{D455304E-C059-5FBD-FCD9-CEFCC52E79FE}"/>
              </a:ext>
            </a:extLst>
          </p:cNvPr>
          <p:cNvSpPr/>
          <p:nvPr/>
        </p:nvSpPr>
        <p:spPr>
          <a:xfrm>
            <a:off x="8454001" y="4426505"/>
            <a:ext cx="4130181" cy="134905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makeSnakeAttack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C2DD3E9-93AF-7CED-776B-3DC82CA13AA7}"/>
              </a:ext>
            </a:extLst>
          </p:cNvPr>
          <p:cNvCxnSpPr>
            <a:stCxn id="11" idx="2"/>
            <a:endCxn id="34" idx="0"/>
          </p:cNvCxnSpPr>
          <p:nvPr/>
        </p:nvCxnSpPr>
        <p:spPr>
          <a:xfrm flipH="1">
            <a:off x="6095998" y="3638726"/>
            <a:ext cx="2" cy="31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7A3A70-4A30-FB8C-2438-4BD6993EDC0E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6095997" y="4520618"/>
            <a:ext cx="1" cy="21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A48A4C1-EED3-D356-3536-71BE8B606AD1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6095997" y="5398318"/>
            <a:ext cx="0" cy="32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F1E28D3-C55C-7705-D1DA-CD4E0865ADBC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 flipV="1">
            <a:off x="3070369" y="5064068"/>
            <a:ext cx="899019" cy="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4105BDC-C1FD-E572-9AFA-9DB3680AE2EE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H="1" flipV="1">
            <a:off x="10519092" y="5775558"/>
            <a:ext cx="169877" cy="400315"/>
          </a:xfrm>
          <a:prstGeom prst="bentConnector4">
            <a:avLst>
              <a:gd name="adj1" fmla="val -15637"/>
              <a:gd name="adj2" fmla="val 47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97B0EE1A-68CC-C130-A7D8-5A16D87F2A17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H="1" flipV="1">
            <a:off x="3264713" y="4236441"/>
            <a:ext cx="9319469" cy="864591"/>
          </a:xfrm>
          <a:prstGeom prst="bentConnector5">
            <a:avLst>
              <a:gd name="adj1" fmla="val 14830"/>
              <a:gd name="adj2" fmla="val -194072"/>
              <a:gd name="adj3" fmla="val 131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6C30D77-DFC1-17DA-3941-7B16EF2F8B61}"/>
              </a:ext>
            </a:extLst>
          </p:cNvPr>
          <p:cNvCxnSpPr>
            <a:stCxn id="37" idx="0"/>
            <a:endCxn id="35" idx="1"/>
          </p:cNvCxnSpPr>
          <p:nvPr/>
        </p:nvCxnSpPr>
        <p:spPr>
          <a:xfrm rot="5400000" flipH="1" flipV="1">
            <a:off x="2521720" y="4126556"/>
            <a:ext cx="633107" cy="852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A14EE60-0D89-D243-E688-4ED6D9B48D62}"/>
              </a:ext>
            </a:extLst>
          </p:cNvPr>
          <p:cNvCxnSpPr>
            <a:stCxn id="38" idx="1"/>
            <a:endCxn id="35" idx="1"/>
          </p:cNvCxnSpPr>
          <p:nvPr/>
        </p:nvCxnSpPr>
        <p:spPr>
          <a:xfrm rot="10800000" flipH="1">
            <a:off x="1503023" y="4236441"/>
            <a:ext cx="1761689" cy="1939432"/>
          </a:xfrm>
          <a:prstGeom prst="bentConnector3">
            <a:avLst>
              <a:gd name="adj1" fmla="val -64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F468E54-12A0-9725-94B3-0D6B6CC7F21C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3860332" y="4236441"/>
            <a:ext cx="40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다른 페이지 연결선 87">
            <a:extLst>
              <a:ext uri="{FF2B5EF4-FFF2-40B4-BE49-F238E27FC236}">
                <a16:creationId xmlns:a16="http://schemas.microsoft.com/office/drawing/2014/main" id="{058585AF-AE75-A31D-61FA-6C8C0641094A}"/>
              </a:ext>
            </a:extLst>
          </p:cNvPr>
          <p:cNvSpPr/>
          <p:nvPr/>
        </p:nvSpPr>
        <p:spPr>
          <a:xfrm>
            <a:off x="8833607" y="3789727"/>
            <a:ext cx="1258349" cy="39847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75131598-F471-5D61-A39C-EAA8DE07F520}"/>
              </a:ext>
            </a:extLst>
          </p:cNvPr>
          <p:cNvCxnSpPr>
            <a:stCxn id="34" idx="3"/>
            <a:endCxn id="88" idx="1"/>
          </p:cNvCxnSpPr>
          <p:nvPr/>
        </p:nvCxnSpPr>
        <p:spPr>
          <a:xfrm flipV="1">
            <a:off x="7925497" y="3988966"/>
            <a:ext cx="908110" cy="247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7268F1B-3764-DD9D-D80E-8A212E63A4C9}"/>
              </a:ext>
            </a:extLst>
          </p:cNvPr>
          <p:cNvSpPr txBox="1"/>
          <p:nvPr/>
        </p:nvSpPr>
        <p:spPr>
          <a:xfrm>
            <a:off x="5580078" y="1173825"/>
            <a:ext cx="6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4E6368-DB21-B18F-B285-A78237449863}"/>
              </a:ext>
            </a:extLst>
          </p:cNvPr>
          <p:cNvSpPr txBox="1"/>
          <p:nvPr/>
        </p:nvSpPr>
        <p:spPr>
          <a:xfrm>
            <a:off x="7496959" y="593303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B1D705-62F3-C3EB-400A-4BEA21278894}"/>
              </a:ext>
            </a:extLst>
          </p:cNvPr>
          <p:cNvSpPr txBox="1"/>
          <p:nvPr/>
        </p:nvSpPr>
        <p:spPr>
          <a:xfrm>
            <a:off x="5482207" y="2306341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433BA6-CD34-F26F-8D59-86EF7CDE5D6E}"/>
              </a:ext>
            </a:extLst>
          </p:cNvPr>
          <p:cNvSpPr txBox="1"/>
          <p:nvPr/>
        </p:nvSpPr>
        <p:spPr>
          <a:xfrm>
            <a:off x="5431873" y="3035288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96E8B4-959E-61AD-7F8D-1C6973C11F4A}"/>
              </a:ext>
            </a:extLst>
          </p:cNvPr>
          <p:cNvSpPr txBox="1"/>
          <p:nvPr/>
        </p:nvSpPr>
        <p:spPr>
          <a:xfrm>
            <a:off x="7851396" y="3800105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1DECD9-F25C-EE96-84FE-BB3E144F2ABB}"/>
              </a:ext>
            </a:extLst>
          </p:cNvPr>
          <p:cNvSpPr txBox="1"/>
          <p:nvPr/>
        </p:nvSpPr>
        <p:spPr>
          <a:xfrm>
            <a:off x="5515762" y="4435878"/>
            <a:ext cx="6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B8410E-726A-7A10-5E1E-98F54DA5CA9B}"/>
              </a:ext>
            </a:extLst>
          </p:cNvPr>
          <p:cNvSpPr txBox="1"/>
          <p:nvPr/>
        </p:nvSpPr>
        <p:spPr>
          <a:xfrm>
            <a:off x="3298967" y="4704544"/>
            <a:ext cx="6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1296D65-3BAE-9C5C-9474-ED73B914FF2C}"/>
              </a:ext>
            </a:extLst>
          </p:cNvPr>
          <p:cNvSpPr txBox="1"/>
          <p:nvPr/>
        </p:nvSpPr>
        <p:spPr>
          <a:xfrm>
            <a:off x="9967866" y="5799199"/>
            <a:ext cx="6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FA4597-9A2D-CA49-90CE-7085B52E77E2}"/>
              </a:ext>
            </a:extLst>
          </p:cNvPr>
          <p:cNvSpPr txBox="1"/>
          <p:nvPr/>
        </p:nvSpPr>
        <p:spPr>
          <a:xfrm>
            <a:off x="784357" y="5828561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D83A01-3228-6B37-BDA9-220224B7B1FA}"/>
              </a:ext>
            </a:extLst>
          </p:cNvPr>
          <p:cNvSpPr txBox="1"/>
          <p:nvPr/>
        </p:nvSpPr>
        <p:spPr>
          <a:xfrm>
            <a:off x="5375593" y="5398317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74379AA-6356-F0FE-64E9-03096265976F}"/>
              </a:ext>
            </a:extLst>
          </p:cNvPr>
          <p:cNvCxnSpPr>
            <a:cxnSpLocks/>
            <a:stCxn id="5" idx="3"/>
            <a:endCxn id="104" idx="1"/>
          </p:cNvCxnSpPr>
          <p:nvPr/>
        </p:nvCxnSpPr>
        <p:spPr>
          <a:xfrm flipV="1">
            <a:off x="7320791" y="956344"/>
            <a:ext cx="1988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E3D6B76-1F30-0368-AAAD-C21F55B2C37D}"/>
              </a:ext>
            </a:extLst>
          </p:cNvPr>
          <p:cNvSpPr/>
          <p:nvPr/>
        </p:nvSpPr>
        <p:spPr>
          <a:xfrm>
            <a:off x="9308979" y="809907"/>
            <a:ext cx="2189527" cy="29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0394A1A-3EEF-ECDF-8A87-3DB9A11C0077}"/>
              </a:ext>
            </a:extLst>
          </p:cNvPr>
          <p:cNvSpPr/>
          <p:nvPr/>
        </p:nvSpPr>
        <p:spPr>
          <a:xfrm>
            <a:off x="1702965" y="561590"/>
            <a:ext cx="1107347" cy="789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D444263-0E05-370D-78C6-F6C076E2DCBC}"/>
              </a:ext>
            </a:extLst>
          </p:cNvPr>
          <p:cNvCxnSpPr>
            <a:stCxn id="109" idx="6"/>
            <a:endCxn id="5" idx="1"/>
          </p:cNvCxnSpPr>
          <p:nvPr/>
        </p:nvCxnSpPr>
        <p:spPr>
          <a:xfrm>
            <a:off x="2810312" y="956343"/>
            <a:ext cx="206089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2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5ABAA47C-968D-80B3-985A-D43AFC4DEE06}"/>
              </a:ext>
            </a:extLst>
          </p:cNvPr>
          <p:cNvSpPr/>
          <p:nvPr/>
        </p:nvSpPr>
        <p:spPr>
          <a:xfrm>
            <a:off x="5500381" y="83890"/>
            <a:ext cx="1191237" cy="3020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A1D8E13F-A686-261E-227F-8801F9AFD76C}"/>
              </a:ext>
            </a:extLst>
          </p:cNvPr>
          <p:cNvSpPr/>
          <p:nvPr/>
        </p:nvSpPr>
        <p:spPr>
          <a:xfrm>
            <a:off x="4250422" y="627749"/>
            <a:ext cx="3691156" cy="46978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bullets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FAFD9-A585-598F-3CC0-37CFDA4610F4}"/>
              </a:ext>
            </a:extLst>
          </p:cNvPr>
          <p:cNvSpPr txBox="1"/>
          <p:nvPr/>
        </p:nvSpPr>
        <p:spPr>
          <a:xfrm>
            <a:off x="2881878" y="4713203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E5A45693-C269-7E6A-3F47-980D2AE7357A}"/>
              </a:ext>
            </a:extLst>
          </p:cNvPr>
          <p:cNvSpPr/>
          <p:nvPr/>
        </p:nvSpPr>
        <p:spPr>
          <a:xfrm>
            <a:off x="4112003" y="1400962"/>
            <a:ext cx="3967993" cy="36911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moveBullet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D424ABD-2779-8CDD-AF94-1C05F846BA3A}"/>
              </a:ext>
            </a:extLst>
          </p:cNvPr>
          <p:cNvSpPr/>
          <p:nvPr/>
        </p:nvSpPr>
        <p:spPr>
          <a:xfrm>
            <a:off x="4061670" y="2049766"/>
            <a:ext cx="4068660" cy="10989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renderFrames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GAME_MAP_RELOAD_PERIOD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42A6DA98-D931-6EA4-9CCC-3C1459A713BF}"/>
              </a:ext>
            </a:extLst>
          </p:cNvPr>
          <p:cNvSpPr/>
          <p:nvPr/>
        </p:nvSpPr>
        <p:spPr>
          <a:xfrm>
            <a:off x="196090" y="1937857"/>
            <a:ext cx="2661053" cy="132546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herosSetting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flasksSetting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flasksCount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51F326BD-1586-68C8-BA1F-73F4AE62365D}"/>
              </a:ext>
            </a:extLst>
          </p:cNvPr>
          <p:cNvSpPr/>
          <p:nvPr/>
        </p:nvSpPr>
        <p:spPr>
          <a:xfrm>
            <a:off x="4472730" y="3465996"/>
            <a:ext cx="3246539" cy="48656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sv-SE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sv-SE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20D01-D92E-49CD-95FF-88B4183E0B9C}"/>
              </a:ext>
            </a:extLst>
          </p:cNvPr>
          <p:cNvSpPr/>
          <p:nvPr/>
        </p:nvSpPr>
        <p:spPr>
          <a:xfrm>
            <a:off x="2312219" y="3566664"/>
            <a:ext cx="605750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FE98DB-24F4-7C89-1B5D-A02184133A4A}"/>
              </a:ext>
            </a:extLst>
          </p:cNvPr>
          <p:cNvSpPr/>
          <p:nvPr/>
        </p:nvSpPr>
        <p:spPr>
          <a:xfrm>
            <a:off x="1832293" y="715229"/>
            <a:ext cx="1468075" cy="294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79EBFACC-2D03-FA85-8C1E-D3FD6E769669}"/>
              </a:ext>
            </a:extLst>
          </p:cNvPr>
          <p:cNvSpPr/>
          <p:nvPr/>
        </p:nvSpPr>
        <p:spPr>
          <a:xfrm>
            <a:off x="2743462" y="4250203"/>
            <a:ext cx="6705075" cy="37750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updateAnimationOfSnake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1CE5B8EE-8828-562C-EF47-46CB9EC1CF53}"/>
              </a:ext>
            </a:extLst>
          </p:cNvPr>
          <p:cNvSpPr/>
          <p:nvPr/>
        </p:nvSpPr>
        <p:spPr>
          <a:xfrm>
            <a:off x="3643963" y="4764617"/>
            <a:ext cx="4904065" cy="578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BUFF_FROZEN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11A27534-B2E8-7376-74BA-C5E5BDE09AA3}"/>
              </a:ext>
            </a:extLst>
          </p:cNvPr>
          <p:cNvSpPr/>
          <p:nvPr/>
        </p:nvSpPr>
        <p:spPr>
          <a:xfrm>
            <a:off x="2865536" y="5480697"/>
            <a:ext cx="6460923" cy="49698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93C4B-9402-55CC-AF7C-438DC7B32372}"/>
              </a:ext>
            </a:extLst>
          </p:cNvPr>
          <p:cNvSpPr/>
          <p:nvPr/>
        </p:nvSpPr>
        <p:spPr>
          <a:xfrm>
            <a:off x="4282223" y="6248319"/>
            <a:ext cx="3627547" cy="525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845101-D464-E11E-2501-F39F7B556A76}"/>
              </a:ext>
            </a:extLst>
          </p:cNvPr>
          <p:cNvSpPr/>
          <p:nvPr/>
        </p:nvSpPr>
        <p:spPr>
          <a:xfrm>
            <a:off x="9823508" y="5586574"/>
            <a:ext cx="1895913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65A5AC-4CD2-98A1-E8C2-156029C1FE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385893"/>
            <a:ext cx="0" cy="24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F0DE1F1-DB22-7479-BD8C-4CEE09AFFBC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097533"/>
            <a:ext cx="0" cy="30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68FBDE-31DA-D405-A946-3FD7203CDD7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3148724"/>
            <a:ext cx="0" cy="31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E6E7AC2-723F-2908-398A-07BD0569CC75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096000" y="3952558"/>
            <a:ext cx="0" cy="29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4AB56C-0C78-B3DE-1857-1207A3FB874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095996" y="4627708"/>
            <a:ext cx="4" cy="13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5F48905-F385-19E4-18D0-0F2B750A071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6095996" y="5343457"/>
            <a:ext cx="2" cy="13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60449F-4F47-581F-F51F-9DA412E7895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095997" y="5977677"/>
            <a:ext cx="1" cy="27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06CA263-C0AE-9DDE-69DC-63CAA7B590E8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 flipV="1">
            <a:off x="7909770" y="5871800"/>
            <a:ext cx="2861695" cy="639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1469BF-BE01-E00D-EB4A-066A13D9B74B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flipH="1">
            <a:off x="9326459" y="5729187"/>
            <a:ext cx="49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C5D7FA3-9F6A-5D8F-4A2A-339943FDD522}"/>
              </a:ext>
            </a:extLst>
          </p:cNvPr>
          <p:cNvCxnSpPr>
            <a:stCxn id="14" idx="1"/>
            <a:endCxn id="11" idx="1"/>
          </p:cNvCxnSpPr>
          <p:nvPr/>
        </p:nvCxnSpPr>
        <p:spPr>
          <a:xfrm rot="10800000">
            <a:off x="2312219" y="3709277"/>
            <a:ext cx="1331744" cy="1344760"/>
          </a:xfrm>
          <a:prstGeom prst="bentConnector3">
            <a:avLst>
              <a:gd name="adj1" fmla="val 117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B6E0F3-19DD-1CDD-CE01-BD3FFACCEBCC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2917969" y="3709277"/>
            <a:ext cx="1554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A027C8-848D-A631-8B58-31E5561D3E00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2857143" y="2599245"/>
            <a:ext cx="1204527" cy="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E590F69-2109-E0E8-38F2-63B97B9F96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3709969" y="1079964"/>
            <a:ext cx="202679" cy="4569383"/>
          </a:xfrm>
          <a:prstGeom prst="bentConnector3">
            <a:avLst>
              <a:gd name="adj1" fmla="val 33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0C0A673-A62B-C6E6-B2E4-821FEBE5D21A}"/>
              </a:ext>
            </a:extLst>
          </p:cNvPr>
          <p:cNvCxnSpPr>
            <a:stCxn id="7" idx="1"/>
            <a:endCxn id="12" idx="2"/>
          </p:cNvCxnSpPr>
          <p:nvPr/>
        </p:nvCxnSpPr>
        <p:spPr>
          <a:xfrm rot="10800000">
            <a:off x="2566331" y="1010052"/>
            <a:ext cx="1545672" cy="575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EEC6475-D0D1-216E-345E-EB777BA3AC74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3300368" y="862641"/>
            <a:ext cx="95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C0702F3-AE6C-5453-1519-F7A62529C96C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7941578" y="862641"/>
            <a:ext cx="188752" cy="1736604"/>
          </a:xfrm>
          <a:prstGeom prst="bentConnector3">
            <a:avLst>
              <a:gd name="adj1" fmla="val 62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03F656-D05C-77DF-190E-7BF1FDB8EAC5}"/>
              </a:ext>
            </a:extLst>
          </p:cNvPr>
          <p:cNvSpPr txBox="1"/>
          <p:nvPr/>
        </p:nvSpPr>
        <p:spPr>
          <a:xfrm>
            <a:off x="5500381" y="1051533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C4B0D5-9650-0C77-B751-CA94D6D3FA41}"/>
              </a:ext>
            </a:extLst>
          </p:cNvPr>
          <p:cNvSpPr txBox="1"/>
          <p:nvPr/>
        </p:nvSpPr>
        <p:spPr>
          <a:xfrm>
            <a:off x="3072121" y="2238466"/>
            <a:ext cx="7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662BE1-AA32-4084-10DC-F49D0FBEA819}"/>
              </a:ext>
            </a:extLst>
          </p:cNvPr>
          <p:cNvSpPr txBox="1"/>
          <p:nvPr/>
        </p:nvSpPr>
        <p:spPr>
          <a:xfrm>
            <a:off x="5504573" y="3948091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FC38FA-D056-5DC5-9BF6-2922200A7985}"/>
              </a:ext>
            </a:extLst>
          </p:cNvPr>
          <p:cNvSpPr txBox="1"/>
          <p:nvPr/>
        </p:nvSpPr>
        <p:spPr>
          <a:xfrm>
            <a:off x="5400239" y="3038436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CEF7EE-CAB7-D8F7-E77A-95FF0884D8BB}"/>
              </a:ext>
            </a:extLst>
          </p:cNvPr>
          <p:cNvSpPr txBox="1"/>
          <p:nvPr/>
        </p:nvSpPr>
        <p:spPr>
          <a:xfrm>
            <a:off x="8299074" y="546712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BDC560-0E2C-F8DF-FC50-2CF0C1B5FD74}"/>
              </a:ext>
            </a:extLst>
          </p:cNvPr>
          <p:cNvSpPr txBox="1"/>
          <p:nvPr/>
        </p:nvSpPr>
        <p:spPr>
          <a:xfrm>
            <a:off x="2214694" y="5326270"/>
            <a:ext cx="7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96404F-8EAD-9702-42C8-B4C24E615C1F}"/>
              </a:ext>
            </a:extLst>
          </p:cNvPr>
          <p:cNvSpPr txBox="1"/>
          <p:nvPr/>
        </p:nvSpPr>
        <p:spPr>
          <a:xfrm>
            <a:off x="5247310" y="5160710"/>
            <a:ext cx="7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36CC417-7DDA-E1D1-DCE0-FA298781D947}"/>
              </a:ext>
            </a:extLst>
          </p:cNvPr>
          <p:cNvCxnSpPr>
            <a:stCxn id="15" idx="1"/>
            <a:endCxn id="11" idx="1"/>
          </p:cNvCxnSpPr>
          <p:nvPr/>
        </p:nvCxnSpPr>
        <p:spPr>
          <a:xfrm rot="10800000">
            <a:off x="2312220" y="3709277"/>
            <a:ext cx="553317" cy="2019910"/>
          </a:xfrm>
          <a:prstGeom prst="bentConnector3">
            <a:avLst>
              <a:gd name="adj1" fmla="val 141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D1CF74B-B292-FCB2-8C8E-9CA82379A41B}"/>
              </a:ext>
            </a:extLst>
          </p:cNvPr>
          <p:cNvSpPr txBox="1"/>
          <p:nvPr/>
        </p:nvSpPr>
        <p:spPr>
          <a:xfrm>
            <a:off x="5459130" y="5908595"/>
            <a:ext cx="7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1" name="순서도: 다른 페이지 연결선 70">
            <a:extLst>
              <a:ext uri="{FF2B5EF4-FFF2-40B4-BE49-F238E27FC236}">
                <a16:creationId xmlns:a16="http://schemas.microsoft.com/office/drawing/2014/main" id="{81DB795B-5634-CCFF-A073-2E8CFAA6F99C}"/>
              </a:ext>
            </a:extLst>
          </p:cNvPr>
          <p:cNvSpPr/>
          <p:nvPr/>
        </p:nvSpPr>
        <p:spPr>
          <a:xfrm>
            <a:off x="8488656" y="3520524"/>
            <a:ext cx="1027385" cy="37750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C71EE6C-88F2-4EBD-A6E3-1E7FB8C45788}"/>
              </a:ext>
            </a:extLst>
          </p:cNvPr>
          <p:cNvCxnSpPr>
            <a:stCxn id="10" idx="3"/>
            <a:endCxn id="71" idx="1"/>
          </p:cNvCxnSpPr>
          <p:nvPr/>
        </p:nvCxnSpPr>
        <p:spPr>
          <a:xfrm>
            <a:off x="7719269" y="3709277"/>
            <a:ext cx="76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7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FE1A750E-1F76-9CD5-8278-A585BF4FE397}"/>
              </a:ext>
            </a:extLst>
          </p:cNvPr>
          <p:cNvSpPr/>
          <p:nvPr/>
        </p:nvSpPr>
        <p:spPr>
          <a:xfrm>
            <a:off x="5563299" y="100668"/>
            <a:ext cx="1065402" cy="45300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87EB4353-C33A-AC92-E084-07F8CEAA11F1}"/>
              </a:ext>
            </a:extLst>
          </p:cNvPr>
          <p:cNvSpPr/>
          <p:nvPr/>
        </p:nvSpPr>
        <p:spPr>
          <a:xfrm>
            <a:off x="4279783" y="717260"/>
            <a:ext cx="3632433" cy="76339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makeCross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updateBuffDuration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50204931-6412-4571-56DC-1051EF05A866}"/>
              </a:ext>
            </a:extLst>
          </p:cNvPr>
          <p:cNvSpPr/>
          <p:nvPr/>
        </p:nvSpPr>
        <p:spPr>
          <a:xfrm>
            <a:off x="3692554" y="1736521"/>
            <a:ext cx="4806892" cy="54528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FC3505-C6C1-0700-6747-F74F4667931A}"/>
              </a:ext>
            </a:extLst>
          </p:cNvPr>
          <p:cNvSpPr/>
          <p:nvPr/>
        </p:nvSpPr>
        <p:spPr>
          <a:xfrm>
            <a:off x="2541865" y="1879134"/>
            <a:ext cx="595618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BFF62BFA-D927-2D57-BE9E-DB941D87C519}"/>
              </a:ext>
            </a:extLst>
          </p:cNvPr>
          <p:cNvSpPr/>
          <p:nvPr/>
        </p:nvSpPr>
        <p:spPr>
          <a:xfrm>
            <a:off x="3356994" y="2495724"/>
            <a:ext cx="5478011" cy="461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7955D197-B0A1-8924-23A8-71EF0FF0980D}"/>
              </a:ext>
            </a:extLst>
          </p:cNvPr>
          <p:cNvSpPr/>
          <p:nvPr/>
        </p:nvSpPr>
        <p:spPr>
          <a:xfrm>
            <a:off x="3049218" y="3411174"/>
            <a:ext cx="6093558" cy="71096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272E4A9F-A4E9-1D2A-9CC7-8AC515294760}"/>
              </a:ext>
            </a:extLst>
          </p:cNvPr>
          <p:cNvSpPr/>
          <p:nvPr/>
        </p:nvSpPr>
        <p:spPr>
          <a:xfrm>
            <a:off x="4565006" y="4764947"/>
            <a:ext cx="3061981" cy="55367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F27920-79A2-309A-BF27-AC57F1C3A7D7}"/>
              </a:ext>
            </a:extLst>
          </p:cNvPr>
          <p:cNvSpPr/>
          <p:nvPr/>
        </p:nvSpPr>
        <p:spPr>
          <a:xfrm>
            <a:off x="3775741" y="5528345"/>
            <a:ext cx="464051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8CA1F3-16BC-6D4A-2D3E-5A02A21EADC5}"/>
              </a:ext>
            </a:extLst>
          </p:cNvPr>
          <p:cNvSpPr/>
          <p:nvPr/>
        </p:nvSpPr>
        <p:spPr>
          <a:xfrm>
            <a:off x="755009" y="4731390"/>
            <a:ext cx="2382474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--]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A36E91-A528-AC2F-43CE-03516BA7CEAF}"/>
              </a:ext>
            </a:extLst>
          </p:cNvPr>
          <p:cNvCxnSpPr>
            <a:stCxn id="12" idx="0"/>
            <a:endCxn id="7" idx="1"/>
          </p:cNvCxnSpPr>
          <p:nvPr/>
        </p:nvCxnSpPr>
        <p:spPr>
          <a:xfrm rot="5400000" flipH="1" flipV="1">
            <a:off x="882942" y="3072468"/>
            <a:ext cx="2722226" cy="595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21CBC29-12B9-E1AC-777B-6E51C2F65B4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53673"/>
            <a:ext cx="0" cy="1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72DC73C-CFC1-529C-59C2-B534F0A7057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480658"/>
            <a:ext cx="0" cy="25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B8BD6D-3A85-AB7D-3DD0-090E2E5025F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281805"/>
            <a:ext cx="0" cy="21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9CA2FB-EB63-DD3D-4D7D-71489A2D6FD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7" y="2957119"/>
            <a:ext cx="3" cy="4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B46152-E584-5296-F603-7C4346F7FAB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7" y="4122140"/>
            <a:ext cx="0" cy="64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D7AA17A-02ED-7ED0-DE5A-0870C3C88C6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6" y="5318620"/>
            <a:ext cx="1" cy="2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73218-C21A-EC4B-2BB0-C25F4B31F1A5}"/>
              </a:ext>
            </a:extLst>
          </p:cNvPr>
          <p:cNvSpPr/>
          <p:nvPr/>
        </p:nvSpPr>
        <p:spPr>
          <a:xfrm>
            <a:off x="9030741" y="4861418"/>
            <a:ext cx="576747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9AEA38A-C4C8-0194-5F27-6055A36B90F3}"/>
              </a:ext>
            </a:extLst>
          </p:cNvPr>
          <p:cNvCxnSpPr>
            <a:stCxn id="11" idx="3"/>
            <a:endCxn id="28" idx="2"/>
          </p:cNvCxnSpPr>
          <p:nvPr/>
        </p:nvCxnSpPr>
        <p:spPr>
          <a:xfrm flipV="1">
            <a:off x="8416251" y="5222145"/>
            <a:ext cx="902864" cy="486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2A7C4F-223A-D86F-CCE3-C5F59568E259}"/>
              </a:ext>
            </a:extLst>
          </p:cNvPr>
          <p:cNvCxnSpPr>
            <a:stCxn id="28" idx="1"/>
            <a:endCxn id="10" idx="3"/>
          </p:cNvCxnSpPr>
          <p:nvPr/>
        </p:nvCxnSpPr>
        <p:spPr>
          <a:xfrm flipH="1">
            <a:off x="7626987" y="5041782"/>
            <a:ext cx="14037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C3038B-598B-63BC-F5E9-9B01531707D5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 flipV="1">
            <a:off x="3137483" y="5041783"/>
            <a:ext cx="1427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0402D9F-59F4-761B-973C-2B97969806F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137483" y="2009163"/>
            <a:ext cx="555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FB3014A-9412-E721-5D76-36BEC6D1C5B5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2541866" y="2009164"/>
            <a:ext cx="815129" cy="717258"/>
          </a:xfrm>
          <a:prstGeom prst="bentConnector3">
            <a:avLst>
              <a:gd name="adj1" fmla="val 174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다른 페이지 연결선 44">
            <a:extLst>
              <a:ext uri="{FF2B5EF4-FFF2-40B4-BE49-F238E27FC236}">
                <a16:creationId xmlns:a16="http://schemas.microsoft.com/office/drawing/2014/main" id="{689FF75A-34FE-C3CA-0E75-555ABCAF220F}"/>
              </a:ext>
            </a:extLst>
          </p:cNvPr>
          <p:cNvSpPr/>
          <p:nvPr/>
        </p:nvSpPr>
        <p:spPr>
          <a:xfrm>
            <a:off x="9319114" y="1782660"/>
            <a:ext cx="1283514" cy="4530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4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27AF483-041E-0B17-AE8D-86026380E8BE}"/>
              </a:ext>
            </a:extLst>
          </p:cNvPr>
          <p:cNvCxnSpPr>
            <a:cxnSpLocks/>
            <a:stCxn id="6" idx="3"/>
            <a:endCxn id="45" idx="1"/>
          </p:cNvCxnSpPr>
          <p:nvPr/>
        </p:nvCxnSpPr>
        <p:spPr>
          <a:xfrm>
            <a:off x="8499446" y="2009163"/>
            <a:ext cx="81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C36E3C5-A83C-8E6B-67DB-06521DE6C367}"/>
              </a:ext>
            </a:extLst>
          </p:cNvPr>
          <p:cNvSpPr txBox="1"/>
          <p:nvPr/>
        </p:nvSpPr>
        <p:spPr>
          <a:xfrm>
            <a:off x="5504576" y="2197914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CAD0AD-CEF8-BC85-0D51-CE1BEC8F3059}"/>
              </a:ext>
            </a:extLst>
          </p:cNvPr>
          <p:cNvSpPr txBox="1"/>
          <p:nvPr/>
        </p:nvSpPr>
        <p:spPr>
          <a:xfrm>
            <a:off x="3688005" y="4712515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954EAD-3781-DF27-92A6-D45A8BF4A1F6}"/>
              </a:ext>
            </a:extLst>
          </p:cNvPr>
          <p:cNvSpPr txBox="1"/>
          <p:nvPr/>
        </p:nvSpPr>
        <p:spPr>
          <a:xfrm>
            <a:off x="5522752" y="5222145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FA32FA-CC40-E9A4-947A-4DA238C1693D}"/>
              </a:ext>
            </a:extLst>
          </p:cNvPr>
          <p:cNvSpPr txBox="1"/>
          <p:nvPr/>
        </p:nvSpPr>
        <p:spPr>
          <a:xfrm>
            <a:off x="8505382" y="1675699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D0430D-238C-3454-32C5-7AF50694BD9F}"/>
              </a:ext>
            </a:extLst>
          </p:cNvPr>
          <p:cNvSpPr txBox="1"/>
          <p:nvPr/>
        </p:nvSpPr>
        <p:spPr>
          <a:xfrm>
            <a:off x="5438862" y="3041007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AC3428-6B14-AEA2-5D2D-8C2FD6F11913}"/>
              </a:ext>
            </a:extLst>
          </p:cNvPr>
          <p:cNvSpPr txBox="1"/>
          <p:nvPr/>
        </p:nvSpPr>
        <p:spPr>
          <a:xfrm>
            <a:off x="2523688" y="2430711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6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3D5F8A69-0943-8673-3B00-65384CEE48EF}"/>
              </a:ext>
            </a:extLst>
          </p:cNvPr>
          <p:cNvSpPr/>
          <p:nvPr/>
        </p:nvSpPr>
        <p:spPr>
          <a:xfrm>
            <a:off x="5496187" y="100668"/>
            <a:ext cx="1199626" cy="31039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E07BFE16-842C-1981-FD29-225836119ADF}"/>
              </a:ext>
            </a:extLst>
          </p:cNvPr>
          <p:cNvSpPr/>
          <p:nvPr/>
        </p:nvSpPr>
        <p:spPr>
          <a:xfrm>
            <a:off x="4887985" y="612398"/>
            <a:ext cx="2416030" cy="4697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willTerm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3D4F8A-9B3E-793B-61D6-8DB1B96E4153}"/>
              </a:ext>
            </a:extLst>
          </p:cNvPr>
          <p:cNvSpPr/>
          <p:nvPr/>
        </p:nvSpPr>
        <p:spPr>
          <a:xfrm>
            <a:off x="1510716" y="683704"/>
            <a:ext cx="1637252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DE7B65FC-CC52-3625-923F-31A48364ACD9}"/>
              </a:ext>
            </a:extLst>
          </p:cNvPr>
          <p:cNvSpPr/>
          <p:nvPr/>
        </p:nvSpPr>
        <p:spPr>
          <a:xfrm>
            <a:off x="852879" y="1262543"/>
            <a:ext cx="2952925" cy="5788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termCount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691FB1-1B45-4935-D46E-D522D28EB85B}"/>
              </a:ext>
            </a:extLst>
          </p:cNvPr>
          <p:cNvSpPr/>
          <p:nvPr/>
        </p:nvSpPr>
        <p:spPr>
          <a:xfrm>
            <a:off x="1863752" y="2093051"/>
            <a:ext cx="931178" cy="30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F1463-5C70-E8FE-16DA-600693744BF5}"/>
              </a:ext>
            </a:extLst>
          </p:cNvPr>
          <p:cNvSpPr/>
          <p:nvPr/>
        </p:nvSpPr>
        <p:spPr>
          <a:xfrm>
            <a:off x="4746770" y="1384183"/>
            <a:ext cx="269845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C2AE50-555C-0DA2-D4A0-0C57109C387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11060"/>
            <a:ext cx="0" cy="2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D7D6E2-D1CB-F7A0-3F81-DE768CAF35B5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1082182"/>
            <a:ext cx="0" cy="30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F23BF4-9CCC-E1BE-6ED8-D968CF8FF69C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47968" y="847290"/>
            <a:ext cx="174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CF168C-0E5B-54C1-0A91-8E61B6C38FC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29342" y="1010875"/>
            <a:ext cx="0" cy="2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1EF965-56CB-9AFC-F50E-9AB2CCC4F1A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329341" y="1841383"/>
            <a:ext cx="1" cy="2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033779D-8C6D-3FD0-FDA5-617AC6EC556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805804" y="1551963"/>
            <a:ext cx="940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준비 21">
            <a:extLst>
              <a:ext uri="{FF2B5EF4-FFF2-40B4-BE49-F238E27FC236}">
                <a16:creationId xmlns:a16="http://schemas.microsoft.com/office/drawing/2014/main" id="{D7BCD010-B599-9534-9D0A-258248D8D20B}"/>
              </a:ext>
            </a:extLst>
          </p:cNvPr>
          <p:cNvSpPr/>
          <p:nvPr/>
        </p:nvSpPr>
        <p:spPr>
          <a:xfrm>
            <a:off x="4458747" y="2021743"/>
            <a:ext cx="3274504" cy="48656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BFB91E-DDAA-CA35-5DA6-A5D7BAA38BEC}"/>
              </a:ext>
            </a:extLst>
          </p:cNvPr>
          <p:cNvSpPr/>
          <p:nvPr/>
        </p:nvSpPr>
        <p:spPr>
          <a:xfrm>
            <a:off x="3125598" y="2143384"/>
            <a:ext cx="612396" cy="24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B8593DA0-DB4C-065A-8333-53433C1BA0A5}"/>
              </a:ext>
            </a:extLst>
          </p:cNvPr>
          <p:cNvSpPr/>
          <p:nvPr/>
        </p:nvSpPr>
        <p:spPr>
          <a:xfrm>
            <a:off x="4017976" y="2801913"/>
            <a:ext cx="4148358" cy="601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순서도: 종속 처리 24">
            <a:extLst>
              <a:ext uri="{FF2B5EF4-FFF2-40B4-BE49-F238E27FC236}">
                <a16:creationId xmlns:a16="http://schemas.microsoft.com/office/drawing/2014/main" id="{0EE50B22-482A-6179-8E6C-54658B055CB2}"/>
              </a:ext>
            </a:extLst>
          </p:cNvPr>
          <p:cNvSpPr/>
          <p:nvPr/>
        </p:nvSpPr>
        <p:spPr>
          <a:xfrm>
            <a:off x="8763002" y="2729560"/>
            <a:ext cx="3274503" cy="74661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GAME_OVER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sendGameOverPacket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C8BF4E-8950-7296-BD81-A835436B5043}"/>
              </a:ext>
            </a:extLst>
          </p:cNvPr>
          <p:cNvSpPr/>
          <p:nvPr/>
        </p:nvSpPr>
        <p:spPr>
          <a:xfrm>
            <a:off x="9959831" y="3922866"/>
            <a:ext cx="880844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B3EBD8-86E2-1DD2-2CE1-F34FAE1353EC}"/>
              </a:ext>
            </a:extLst>
          </p:cNvPr>
          <p:cNvSpPr/>
          <p:nvPr/>
        </p:nvSpPr>
        <p:spPr>
          <a:xfrm>
            <a:off x="5022383" y="3686925"/>
            <a:ext cx="2139543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A7318D-9D63-DFCB-3A21-D9DC245B1FDE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6095999" y="1719742"/>
            <a:ext cx="1" cy="30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CC255F-0F5D-9F31-7B86-58CA1A91491F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6092155" y="2508306"/>
            <a:ext cx="3844" cy="29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47CAF8-D36B-A890-BF89-1F07D48C1C49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6092155" y="3403823"/>
            <a:ext cx="0" cy="28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983D21-9A9B-5184-5334-5BEE84A2488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166334" y="3102868"/>
            <a:ext cx="596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D17AC69-DD9D-D49C-B931-63D9A746C59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10400253" y="3476176"/>
            <a:ext cx="1" cy="44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4FDEB08-1BD4-579A-616B-C5D200A95481}"/>
              </a:ext>
            </a:extLst>
          </p:cNvPr>
          <p:cNvCxnSpPr>
            <a:cxnSpLocks/>
            <a:stCxn id="27" idx="1"/>
            <a:endCxn id="23" idx="2"/>
          </p:cNvCxnSpPr>
          <p:nvPr/>
        </p:nvCxnSpPr>
        <p:spPr>
          <a:xfrm rot="10800000">
            <a:off x="3431797" y="2386664"/>
            <a:ext cx="1590587" cy="1463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5ACB425-63DA-6370-831B-1E96D0AC6ECB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3737994" y="2265024"/>
            <a:ext cx="7207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다른 페이지 연결선 56">
            <a:extLst>
              <a:ext uri="{FF2B5EF4-FFF2-40B4-BE49-F238E27FC236}">
                <a16:creationId xmlns:a16="http://schemas.microsoft.com/office/drawing/2014/main" id="{AD554834-A2A3-C3DB-2CC0-37DE3AD05136}"/>
              </a:ext>
            </a:extLst>
          </p:cNvPr>
          <p:cNvSpPr/>
          <p:nvPr/>
        </p:nvSpPr>
        <p:spPr>
          <a:xfrm>
            <a:off x="8952451" y="2010230"/>
            <a:ext cx="1175859" cy="54528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5</a:t>
            </a:r>
            <a:endParaRPr lang="ko-KR" altLang="en-US" dirty="0"/>
          </a:p>
        </p:txBody>
      </p:sp>
      <p:sp>
        <p:nvSpPr>
          <p:cNvPr id="58" name="순서도: 다른 페이지 연결선 57">
            <a:extLst>
              <a:ext uri="{FF2B5EF4-FFF2-40B4-BE49-F238E27FC236}">
                <a16:creationId xmlns:a16="http://schemas.microsoft.com/office/drawing/2014/main" id="{CB689028-A40D-C309-7EDE-1AE20F92B891}"/>
              </a:ext>
            </a:extLst>
          </p:cNvPr>
          <p:cNvSpPr/>
          <p:nvPr/>
        </p:nvSpPr>
        <p:spPr>
          <a:xfrm>
            <a:off x="9812323" y="4696726"/>
            <a:ext cx="1175859" cy="54528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5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DFABCB-7BE9-1D4A-3BF7-262EE7819C8E}"/>
              </a:ext>
            </a:extLst>
          </p:cNvPr>
          <p:cNvCxnSpPr>
            <a:stCxn id="22" idx="3"/>
            <a:endCxn id="57" idx="1"/>
          </p:cNvCxnSpPr>
          <p:nvPr/>
        </p:nvCxnSpPr>
        <p:spPr>
          <a:xfrm>
            <a:off x="7733251" y="2265025"/>
            <a:ext cx="1219200" cy="1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9BD2716-1689-B359-C520-B34D99486880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10400253" y="4250036"/>
            <a:ext cx="0" cy="44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C55F70-E612-3048-9D82-199499709949}"/>
              </a:ext>
            </a:extLst>
          </p:cNvPr>
          <p:cNvSpPr txBox="1"/>
          <p:nvPr/>
        </p:nvSpPr>
        <p:spPr>
          <a:xfrm>
            <a:off x="3805804" y="424688"/>
            <a:ext cx="654341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DA403A-667B-AAEC-9601-8232F76BC76A}"/>
              </a:ext>
            </a:extLst>
          </p:cNvPr>
          <p:cNvSpPr txBox="1"/>
          <p:nvPr/>
        </p:nvSpPr>
        <p:spPr>
          <a:xfrm>
            <a:off x="8107961" y="2779884"/>
            <a:ext cx="654341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FF5895-0A81-EBB3-3732-B439ACD97A01}"/>
              </a:ext>
            </a:extLst>
          </p:cNvPr>
          <p:cNvSpPr txBox="1"/>
          <p:nvPr/>
        </p:nvSpPr>
        <p:spPr>
          <a:xfrm>
            <a:off x="5496187" y="1037087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6C86DA-124D-8CA5-04D7-08BA90D83209}"/>
              </a:ext>
            </a:extLst>
          </p:cNvPr>
          <p:cNvSpPr txBox="1"/>
          <p:nvPr/>
        </p:nvSpPr>
        <p:spPr>
          <a:xfrm>
            <a:off x="3869421" y="1152423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CA4401-AC1D-99F3-1817-0452AF11198A}"/>
              </a:ext>
            </a:extLst>
          </p:cNvPr>
          <p:cNvSpPr txBox="1"/>
          <p:nvPr/>
        </p:nvSpPr>
        <p:spPr>
          <a:xfrm>
            <a:off x="7935985" y="1923698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5DB348-8DC8-9738-D030-6893495802FB}"/>
              </a:ext>
            </a:extLst>
          </p:cNvPr>
          <p:cNvSpPr txBox="1"/>
          <p:nvPr/>
        </p:nvSpPr>
        <p:spPr>
          <a:xfrm>
            <a:off x="5462806" y="3320956"/>
            <a:ext cx="813732" cy="38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A57F71-3FBA-82FA-9805-D8254D0289C2}"/>
              </a:ext>
            </a:extLst>
          </p:cNvPr>
          <p:cNvSpPr txBox="1"/>
          <p:nvPr/>
        </p:nvSpPr>
        <p:spPr>
          <a:xfrm>
            <a:off x="5496187" y="2466356"/>
            <a:ext cx="654341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691C25-6BE5-4236-E54B-A3C8E17DFE01}"/>
              </a:ext>
            </a:extLst>
          </p:cNvPr>
          <p:cNvSpPr txBox="1"/>
          <p:nvPr/>
        </p:nvSpPr>
        <p:spPr>
          <a:xfrm>
            <a:off x="1817262" y="1765879"/>
            <a:ext cx="654341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0E0DF26-E0BD-C7E6-FEB4-C1CA5BC9D956}"/>
              </a:ext>
            </a:extLst>
          </p:cNvPr>
          <p:cNvSpPr/>
          <p:nvPr/>
        </p:nvSpPr>
        <p:spPr>
          <a:xfrm>
            <a:off x="1191237" y="3102868"/>
            <a:ext cx="1934361" cy="3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036B082-5408-7891-236F-F19265E04076}"/>
              </a:ext>
            </a:extLst>
          </p:cNvPr>
          <p:cNvCxnSpPr>
            <a:stCxn id="8" idx="2"/>
            <a:endCxn id="72" idx="0"/>
          </p:cNvCxnSpPr>
          <p:nvPr/>
        </p:nvCxnSpPr>
        <p:spPr>
          <a:xfrm rot="5400000">
            <a:off x="1892071" y="2665598"/>
            <a:ext cx="703618" cy="170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7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607B39D6-C551-A2AD-FFAB-E14DF933A9F7}"/>
              </a:ext>
            </a:extLst>
          </p:cNvPr>
          <p:cNvSpPr/>
          <p:nvPr/>
        </p:nvSpPr>
        <p:spPr>
          <a:xfrm>
            <a:off x="5577280" y="142613"/>
            <a:ext cx="1037439" cy="3775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4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B3B2D68-87C1-2340-65F7-14F0D112BE0D}"/>
              </a:ext>
            </a:extLst>
          </p:cNvPr>
          <p:cNvSpPr/>
          <p:nvPr/>
        </p:nvSpPr>
        <p:spPr>
          <a:xfrm>
            <a:off x="5127071" y="755009"/>
            <a:ext cx="1937857" cy="377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isWin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D40D043D-1677-FF15-6158-03F979E250D3}"/>
              </a:ext>
            </a:extLst>
          </p:cNvPr>
          <p:cNvSpPr/>
          <p:nvPr/>
        </p:nvSpPr>
        <p:spPr>
          <a:xfrm>
            <a:off x="729843" y="763397"/>
            <a:ext cx="3649211" cy="37750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STAGE_CLEAR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B16BD2-8926-5FA4-849C-8316111F46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011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EE20CD-6CF7-1830-CE4C-061F26879DB0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4379054" y="943761"/>
            <a:ext cx="748017" cy="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9EB37E-400E-69A6-BE05-325DEFB6BE5B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6095999" y="1132513"/>
            <a:ext cx="1" cy="60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9DC13F8-891D-B291-2B0E-B729ED77634D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16200000" flipH="1">
            <a:off x="3532464" y="162885"/>
            <a:ext cx="1044430" cy="3000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21306C-6B9D-6EFD-5FF3-E4F8F4B05618}"/>
              </a:ext>
            </a:extLst>
          </p:cNvPr>
          <p:cNvSpPr txBox="1"/>
          <p:nvPr/>
        </p:nvSpPr>
        <p:spPr>
          <a:xfrm>
            <a:off x="5577280" y="1178652"/>
            <a:ext cx="654341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79B55E-13B1-ACF6-045B-14C7FE30A9D2}"/>
              </a:ext>
            </a:extLst>
          </p:cNvPr>
          <p:cNvSpPr txBox="1"/>
          <p:nvPr/>
        </p:nvSpPr>
        <p:spPr>
          <a:xfrm>
            <a:off x="4404919" y="574643"/>
            <a:ext cx="654341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199A74-5E58-E98A-4893-6C6D72E4DA0C}"/>
              </a:ext>
            </a:extLst>
          </p:cNvPr>
          <p:cNvSpPr/>
          <p:nvPr/>
        </p:nvSpPr>
        <p:spPr>
          <a:xfrm>
            <a:off x="5554910" y="1740714"/>
            <a:ext cx="1082178" cy="889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36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364</Words>
  <Application>Microsoft Office PowerPoint</Application>
  <PresentationFormat>와이드스크린</PresentationFormat>
  <Paragraphs>107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53</cp:revision>
  <dcterms:created xsi:type="dcterms:W3CDTF">2022-05-14T07:20:59Z</dcterms:created>
  <dcterms:modified xsi:type="dcterms:W3CDTF">2022-05-14T08:13:05Z</dcterms:modified>
</cp:coreProperties>
</file>