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AF6AF-0F3B-EEC0-7DC6-9A9DA82F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50E645-E3E3-38C0-A477-2AF92EE7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02C6F-4618-1E86-B773-6FBD7719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8B47C-7E42-1860-FDEB-9C1A9CD0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DBF71-EF7D-0B74-6B54-8CDC1998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51422-C0DB-4A79-91EC-8A783A3D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CA3497-5158-6D1F-16AB-8CA347E2C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3A4B-0A74-B9F8-2A19-40FEEB4E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76506-59A2-BE7B-918A-A227AD50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5F912-0546-CE07-7268-21EDA459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CF3392-4F0B-5AC3-1091-3E4F087CE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4B739-22BD-0A71-EEB9-2137B030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F8549-E7F3-5452-B5D8-C670963A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99AC0-A77D-BBA0-6DB8-79AECE22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E0C41-E0DF-B3C9-92C2-DE22EB06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0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64747-9693-100E-B965-A6FEF8AC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537BD-4688-B6F1-D9B8-0BC5DAB3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7453B-823A-C586-93E9-ED2470ED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973EF-6544-93F6-3CF0-88D64FAE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EA99A-1ACB-A320-2894-01465228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8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AEADB-2586-DB53-1CE8-C7E13172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EE4E-3BD4-488D-6B87-85D78479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1BAD1-30E9-8658-EA40-1D628FA2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55927-C1FF-875C-EC17-6F53AD2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555D4-CF3E-E9CE-4870-320BC5B2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520DD-3360-1DFA-5CA1-CDF27A39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35D36-14EA-0CD6-7440-100E9809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EACDC-EC3B-4DFF-12B9-A55BCA12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79AB5-037A-112A-A799-6F4BCE1F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4AB14-72A4-82D4-11AF-A2EC11C4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EF273-3B5E-089C-113A-8882318B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4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38100-1123-4B97-683E-DEF7933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8D8BC-A796-4CD4-BE4A-DD002636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59D3C-5032-B66B-D3B3-BAD7FF264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B5F81E-BA8B-B60C-72EF-D9DBDB24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B72BD-A603-4518-4F27-09A1378F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DD492-1762-B56A-2537-6D567DCD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93F067-68FB-5A12-9DE0-3EB00A9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3D4F54-DEDA-5E9F-FED3-CBDEFFF5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1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8A83-473E-ED5C-5F6F-C047BE75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53FD5D-C3AE-6E1F-C66B-42C459FB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328FA-93D6-6C63-CFCD-181932D4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7F17B-59D7-840A-3FED-A3D42163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E46A3-D91A-D28D-B6B2-0C794E43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8C7D9C-852D-05A6-EC14-31D923D9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8FA68-9A89-A0F6-F747-58156104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74AE2-8D9E-B222-F6B9-D663FBA7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5922-4F63-FFE4-FBD1-17A38BAD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EB0B6-F720-8394-2781-7D634717A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E3F7C-940D-4D59-DD3E-51A44088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0286A-0D58-0301-8609-F43D6584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F7876-7DC1-D9A7-E542-9D8BCEC1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8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C3FF0-C00C-0938-FBD5-A2043DA7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AA8BDA-1447-90D0-42EF-8D87C94DE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81D2D4-A231-9710-226D-BB0D638BC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CCBFC-BCD8-E580-3FC2-9BBA5428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4563F-1EEB-5C0C-826A-5C43E8F3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EB46E-A646-A128-CC39-85EDE478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6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D4ED18-844F-A50E-58D3-9808D9B9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04899-6306-E5A8-7AC8-06C48970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FA06B-2F20-C88E-948E-11A89C016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26E9-483B-494E-B558-85FB34AA7EA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13321-12B0-43A6-20C0-443337046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376C4-7784-7B8A-FAFC-DFC899CA6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3139-8B5D-4B0A-AF4D-1327AFCB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3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BB6515-751F-241D-530B-D31944A68A46}"/>
              </a:ext>
            </a:extLst>
          </p:cNvPr>
          <p:cNvSpPr/>
          <p:nvPr/>
        </p:nvSpPr>
        <p:spPr>
          <a:xfrm>
            <a:off x="3940029" y="134224"/>
            <a:ext cx="4311941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getMapRect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301E7-B080-7071-296F-D52C2419FF6F}"/>
              </a:ext>
            </a:extLst>
          </p:cNvPr>
          <p:cNvSpPr/>
          <p:nvPr/>
        </p:nvSpPr>
        <p:spPr>
          <a:xfrm>
            <a:off x="2492928" y="1702964"/>
            <a:ext cx="7206143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65391E-7A39-239F-5380-E8312B804A2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70451"/>
            <a:ext cx="0" cy="113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5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2022-05-15T17:18:56Z</dcterms:created>
  <dcterms:modified xsi:type="dcterms:W3CDTF">2022-05-15T17:19:27Z</dcterms:modified>
</cp:coreProperties>
</file>