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803F9-16EA-3A9C-D70F-053D6E297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6D89F2-DB57-C38F-D4B3-219E0FFD7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3B25C-4C6A-5196-0457-0364044F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CD7-09C2-453F-BCB2-F835D1BF06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83683-8B60-83C5-DEA6-26FEF226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7DDF8-C0DA-9036-5D3B-234B49A4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F990-A996-4E17-BD40-0B5D6CFA7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3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0A0C6-7786-9D21-D3F4-B8C66B54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B6D95-DF65-AB33-751A-37C8C6D0F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8DCCE-7EF0-B6BD-4793-EBF0593F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CD7-09C2-453F-BCB2-F835D1BF06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E1E0A-03EA-9E44-3A0B-E55B71BA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AC1A3-713F-2C8B-13C9-F30B4592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F990-A996-4E17-BD40-0B5D6CFA7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61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AFECE8-3867-4575-69BD-F95FF8761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4E7F6-C4E9-C0FE-221C-EE49EF02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5B194-0732-CD55-3584-FF524960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CD7-09C2-453F-BCB2-F835D1BF06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EB120-4B28-88F6-6A8C-989B4336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DDD56-B47F-23BF-71DA-8E142574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F990-A996-4E17-BD40-0B5D6CFA7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EA3FF-1A0F-377A-1435-0627B883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A37D4-3D20-7BFF-DDC2-7CAB8E48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2C7DE-F259-7E53-E5F8-1A58F6B0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CD7-09C2-453F-BCB2-F835D1BF06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12259-C853-F70C-470F-1F38F4FB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3403C-DC71-0AD5-F439-9E094296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F990-A996-4E17-BD40-0B5D6CFA7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8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93078-A207-380D-6A09-71910E68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28022A-E2C5-99B4-35F5-03E588386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35FCE-E82C-767D-3176-394AE248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CD7-09C2-453F-BCB2-F835D1BF06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4B753-0A18-6C30-127F-A2FC8295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CCE45-3D3B-ABBF-EB3C-680A4146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F990-A996-4E17-BD40-0B5D6CFA7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79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5E585-5830-E665-8CB1-B66E058C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BC4E6-FD9E-9CE9-5926-25D0110B6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7A8F5-38A1-07FA-080E-78723CEBB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89BDC-2F30-2F7C-5633-C7C65587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CD7-09C2-453F-BCB2-F835D1BF06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48E25-F6B1-8393-388A-338BFEC1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4ACC4-FC1C-ADA7-6404-FD220279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F990-A996-4E17-BD40-0B5D6CFA7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35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E8050-3F44-7A78-F2F1-A6B147AE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88E11-796B-A832-DF31-3A65DFD2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65A376-E93A-1F17-1BCC-231A54245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C8DDD6-7075-2182-57E2-AD0D4BB46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97ABB2-A6D3-86AD-C735-902144DA8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1159A9-21C4-DA6F-89B2-79FFD4F8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CD7-09C2-453F-BCB2-F835D1BF06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C09329-BE88-05FF-3D9F-EA0A848E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AC2A53-B814-2DAE-86CB-CF4DD8F9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F990-A996-4E17-BD40-0B5D6CFA7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7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7C9BD-6F4D-0479-3041-A1D2FBAE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CCB451-EEB9-DEF8-B0C4-E8557D70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CD7-09C2-453F-BCB2-F835D1BF06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6026F-572C-9442-F6CF-B2685D1D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929F36-508C-F898-A11B-0D8C4E93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F990-A996-4E17-BD40-0B5D6CFA7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7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B78E5A-47CB-A9ED-A3D4-C0E56C8D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CD7-09C2-453F-BCB2-F835D1BF06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B55FA-C303-8E1B-DD03-A4AECBBA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B7404D-7DF5-CEC0-50F2-A9A35AC3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F990-A996-4E17-BD40-0B5D6CFA7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4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A92EE-46D2-82E7-B61B-82A93827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ED066-4AA6-D53F-2E93-A27B56EAD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E5E814-F02A-255F-297C-71C26B4BE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001F9B-BC98-E735-D050-D056E605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CD7-09C2-453F-BCB2-F835D1BF06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9E730-B1BF-4410-5D0A-362C6C65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4C94E-F9C3-6EE0-2961-39C97E29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F990-A996-4E17-BD40-0B5D6CFA7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04D43-7A99-AA68-09FE-2E11470B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921932-8065-D837-543C-B8E6021AC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1B9AFB-A031-3D87-544A-592B8FFB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3E9E7-B262-C050-3455-F374F670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ACD7-09C2-453F-BCB2-F835D1BF06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E86ED8-F8A8-4BF1-3CCD-D6EB4F45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46A3E-4F58-60B2-6E4F-A40C1C00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4F990-A996-4E17-BD40-0B5D6CFA7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6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CE396D-2491-BF1D-2EC1-6F7B2367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6B271-1B77-78C5-02C7-A95336AB9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7EADB-2E59-35DB-5D31-4A8422132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ACD7-09C2-453F-BCB2-F835D1BF061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49EF7-870C-1E2F-8F71-30AFBBEB3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C21CA-F7B1-2A68-9113-99869407F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F990-A996-4E17-BD40-0B5D6CFA7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4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FC5A7CD-A956-B1AD-95D7-FEC198E53F74}"/>
              </a:ext>
            </a:extLst>
          </p:cNvPr>
          <p:cNvSpPr/>
          <p:nvPr/>
        </p:nvSpPr>
        <p:spPr>
          <a:xfrm>
            <a:off x="3088546" y="293616"/>
            <a:ext cx="6014907" cy="419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SDL_Rect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getSpriteAnimationBox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CAF829-C55C-EA3D-F2DF-5B7FC4E2ACD3}"/>
              </a:ext>
            </a:extLst>
          </p:cNvPr>
          <p:cNvSpPr/>
          <p:nvPr/>
        </p:nvSpPr>
        <p:spPr>
          <a:xfrm>
            <a:off x="1855364" y="1677798"/>
            <a:ext cx="8481270" cy="263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SDL_Rect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DA9F8F5-7665-07DE-9A78-A48EAC5DAD2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713066"/>
            <a:ext cx="1" cy="96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5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2022-05-15T17:11:25Z</dcterms:created>
  <dcterms:modified xsi:type="dcterms:W3CDTF">2022-05-15T17:11:51Z</dcterms:modified>
</cp:coreProperties>
</file>