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F1F6-AAAD-90B7-5261-EDEB41BF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2ED35-8236-CBDC-B59E-25120A47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3E5D1-084D-7C2F-42E6-B9F732FD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BD067-B99E-9C27-287E-FC061501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D30CB-3A2F-D8C2-A00B-CC966431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232D1-C230-B5FC-9AF8-E899E81C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B72D3-847C-D489-3EC8-16AB9081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98D2-8E16-2D6F-23C7-9DC7E6AD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E9919-B4FC-FA80-AE9A-0DDBDADB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B38A2-4030-6C1B-D880-E088191C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097E10-91A6-58DB-066D-702B54D1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FB758-DAF5-BEC8-4237-463ED5572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6E5B4-A614-AB4F-8725-49EFFF6B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6C621-1366-923C-2E1D-94192FFC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32CA2-4C13-7C76-15C5-5D8636AC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9755D-3AD7-74A5-1F44-0D60EB5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2AE16-2E69-95F4-43E2-B55EA0A6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C7D48-7106-41FD-AC96-186F0445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8BABF-60F8-28C8-F287-6E80A206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4B8D7-9D2F-7CB9-88EA-8757151B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F4DA1-8AB5-E161-8943-5F20BA4E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ABB94-971D-67D4-2DFC-2074DB38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6D5A0-7127-97CC-14E8-06228D26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8F0B0-E564-6B0C-E819-2F98A44B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3D749-0065-1BAF-CDF2-D0A05BD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102FE-2D5E-1792-6AFA-E5D19FA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5FF8E-F470-EFB8-C10B-B900196BA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4871D-CDE5-B14B-E195-591D6650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52E2-CFF5-B615-CD98-EFEBB40F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D2BAD-6378-5E6E-4F00-544E9C80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73C4F-45B1-589A-F8AF-96C820AB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F27D3-5670-8845-1F57-466086EE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CF10-BFB6-B340-6DFB-54C0006C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504BE-6D75-F879-413D-768162723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A6D6D-BB65-00D5-B503-54C2FA4CE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0D1F0B-0D74-9C88-CDFC-B5ACD1F27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FB82D-A540-6853-CF8F-0D68BB48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442FEB-DC90-ADB4-D763-6BC4DF7E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A4EA6-95B3-FAE7-8BF6-EA6513C0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2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9A7D-D18C-7923-062E-28CA06E6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58C9EB-379C-6B96-542F-5707CAC8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8C988-9E3C-07B0-2566-EBAA120D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779B5-B65B-2F74-3CCD-C384F24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2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F198C9-8206-32DE-5471-649590F5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6DE578-6BEF-E264-75BA-CB31FC2B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01B4D-AA9E-5CB3-9DEB-721C8665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8782-7362-72D4-927D-D502EC68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0E2BA-AFC1-F930-872F-7BDDF6BC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95BB-32EB-7327-038A-38862C9E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B69AA-72FC-24FF-69F4-4E6CCA9D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2D006-A7EE-00B2-92F3-545FB9A7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ABD5D-F643-2BFB-CED0-4B74295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DE5F-0792-003C-D434-BA0C0FC8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3E91-FB53-1996-9927-9D9DD48BB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15581-4319-38BC-36B8-0694034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E473D-C729-E45B-CFC0-44DE5437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28A98-54F9-7D88-9F9B-90CA1A70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ECAF0-4B95-67AD-7753-E48C167C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0EFB0-5E9A-7223-EC24-E8671A82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39B06-BA4F-E5E5-3644-482A5F09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07339-B8BA-B55F-FD07-FF6A15439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3D0F-69E8-405C-B190-DF322118FB1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ED71C-3E25-1F92-773B-3511216E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8D9EA-A423-EC35-0903-E30F4D8CE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49F6-7ABA-40E4-84F2-1BC0D6722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C04D91-67A8-670A-3933-F57ED97B773C}"/>
              </a:ext>
            </a:extLst>
          </p:cNvPr>
          <p:cNvSpPr/>
          <p:nvPr/>
        </p:nvSpPr>
        <p:spPr>
          <a:xfrm>
            <a:off x="3336022" y="100668"/>
            <a:ext cx="5519956" cy="45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sv-SE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getSpriteBoundBox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7A95C6-5387-852A-07C7-A7D639EFC74E}"/>
              </a:ext>
            </a:extLst>
          </p:cNvPr>
          <p:cNvSpPr/>
          <p:nvPr/>
        </p:nvSpPr>
        <p:spPr>
          <a:xfrm>
            <a:off x="3236053" y="830510"/>
            <a:ext cx="5719894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538CEB-BEFB-E8ED-A306-CD1769C8709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553674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07DC70E6-F3CB-B1CA-72E4-DFF4BB9BEFDA}"/>
              </a:ext>
            </a:extLst>
          </p:cNvPr>
          <p:cNvSpPr/>
          <p:nvPr/>
        </p:nvSpPr>
        <p:spPr>
          <a:xfrm>
            <a:off x="2971101" y="2984383"/>
            <a:ext cx="6249798" cy="6962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RES_BIG_DEMON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8A0F0-B192-0AED-E190-6BF9795ADD1E}"/>
              </a:ext>
            </a:extLst>
          </p:cNvPr>
          <p:cNvSpPr/>
          <p:nvPr/>
        </p:nvSpPr>
        <p:spPr>
          <a:xfrm>
            <a:off x="830511" y="3119656"/>
            <a:ext cx="1510018" cy="42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17208B9-7083-7E66-A4B1-D68852C815B4}"/>
              </a:ext>
            </a:extLst>
          </p:cNvPr>
          <p:cNvSpPr/>
          <p:nvPr/>
        </p:nvSpPr>
        <p:spPr>
          <a:xfrm>
            <a:off x="2883016" y="4118995"/>
            <a:ext cx="6425968" cy="7382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RES_BIG_ZOMBIE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A8091E-695B-E275-108F-68DEE56E0BE8}"/>
              </a:ext>
            </a:extLst>
          </p:cNvPr>
          <p:cNvSpPr/>
          <p:nvPr/>
        </p:nvSpPr>
        <p:spPr>
          <a:xfrm>
            <a:off x="9899009" y="4278385"/>
            <a:ext cx="1510019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6B227F49-CD7F-96F7-7D70-6FC642241CE2}"/>
              </a:ext>
            </a:extLst>
          </p:cNvPr>
          <p:cNvSpPr/>
          <p:nvPr/>
        </p:nvSpPr>
        <p:spPr>
          <a:xfrm>
            <a:off x="3373772" y="5083728"/>
            <a:ext cx="5444455" cy="671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&amp;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RES_ORGRE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B6E9F-EB54-CEDB-B184-8506734BDF9E}"/>
              </a:ext>
            </a:extLst>
          </p:cNvPr>
          <p:cNvSpPr/>
          <p:nvPr/>
        </p:nvSpPr>
        <p:spPr>
          <a:xfrm>
            <a:off x="947957" y="5251508"/>
            <a:ext cx="1510018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FB3C42-988D-A2F2-6B33-4D5E982675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667699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51D61B-B5A1-1735-2426-6BE3E196E770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2340529" y="3332526"/>
            <a:ext cx="630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166614-F468-3E58-2073-5E3EAE437E3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6000" y="3680670"/>
            <a:ext cx="0" cy="4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492AF2-A39C-B0DF-3418-DC85A07A55E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096000" y="4857226"/>
            <a:ext cx="0" cy="2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E0BDB1-44CE-7503-4417-8CB0EFCD5B2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9308984" y="4483916"/>
            <a:ext cx="590025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02BCD-E97A-E410-EDED-96DDFFA7AF8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2457975" y="5419288"/>
            <a:ext cx="91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EE59CD9-FDCE-9B79-50CF-A6C67B35F45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1762910" y="3368005"/>
            <a:ext cx="942716" cy="1297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4972838-15E5-82EB-297E-CC32E80B338B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9371202" y="4136471"/>
            <a:ext cx="729842" cy="1835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다른 페이지 연결선 32">
            <a:extLst>
              <a:ext uri="{FF2B5EF4-FFF2-40B4-BE49-F238E27FC236}">
                <a16:creationId xmlns:a16="http://schemas.microsoft.com/office/drawing/2014/main" id="{A142122A-5079-0A3C-57F2-6C3A3D6E5743}"/>
              </a:ext>
            </a:extLst>
          </p:cNvPr>
          <p:cNvSpPr/>
          <p:nvPr/>
        </p:nvSpPr>
        <p:spPr>
          <a:xfrm>
            <a:off x="5194183" y="6086212"/>
            <a:ext cx="1803633" cy="55786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03A006-967A-3D96-ABA6-D4AC5474B26C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>
            <a:off x="6096000" y="5754848"/>
            <a:ext cx="0" cy="33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9680D73-D393-E301-D182-81F11212A479}"/>
              </a:ext>
            </a:extLst>
          </p:cNvPr>
          <p:cNvCxnSpPr>
            <a:stCxn id="14" idx="2"/>
            <a:endCxn id="33" idx="1"/>
          </p:cNvCxnSpPr>
          <p:nvPr/>
        </p:nvCxnSpPr>
        <p:spPr>
          <a:xfrm rot="16200000" flipH="1">
            <a:off x="3059535" y="4230498"/>
            <a:ext cx="778078" cy="3491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233A1-DD80-E591-1933-7361ED6F768F}"/>
              </a:ext>
            </a:extLst>
          </p:cNvPr>
          <p:cNvSpPr txBox="1"/>
          <p:nvPr/>
        </p:nvSpPr>
        <p:spPr>
          <a:xfrm>
            <a:off x="9250262" y="4127384"/>
            <a:ext cx="8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FB4D5B-1D41-76CC-C733-CC37A53E788F}"/>
              </a:ext>
            </a:extLst>
          </p:cNvPr>
          <p:cNvSpPr txBox="1"/>
          <p:nvPr/>
        </p:nvSpPr>
        <p:spPr>
          <a:xfrm>
            <a:off x="2428613" y="2913800"/>
            <a:ext cx="8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775A30-055E-AE32-6766-2C225826BAAC}"/>
              </a:ext>
            </a:extLst>
          </p:cNvPr>
          <p:cNvSpPr txBox="1"/>
          <p:nvPr/>
        </p:nvSpPr>
        <p:spPr>
          <a:xfrm>
            <a:off x="2692168" y="5025004"/>
            <a:ext cx="8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94F3C6-01C0-7588-5081-4CA7EDF4EF7F}"/>
              </a:ext>
            </a:extLst>
          </p:cNvPr>
          <p:cNvSpPr txBox="1"/>
          <p:nvPr/>
        </p:nvSpPr>
        <p:spPr>
          <a:xfrm>
            <a:off x="5512964" y="5690665"/>
            <a:ext cx="8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0806C2-6BA2-FC34-B560-24614D59A24D}"/>
              </a:ext>
            </a:extLst>
          </p:cNvPr>
          <p:cNvSpPr txBox="1"/>
          <p:nvPr/>
        </p:nvSpPr>
        <p:spPr>
          <a:xfrm>
            <a:off x="5372451" y="4741553"/>
            <a:ext cx="8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689706-5D42-747C-76A1-AD0E420A22C3}"/>
              </a:ext>
            </a:extLst>
          </p:cNvPr>
          <p:cNvSpPr txBox="1"/>
          <p:nvPr/>
        </p:nvSpPr>
        <p:spPr>
          <a:xfrm>
            <a:off x="5396919" y="3680670"/>
            <a:ext cx="8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30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48AA753B-FCEA-E804-EC08-192FBA24A51F}"/>
              </a:ext>
            </a:extLst>
          </p:cNvPr>
          <p:cNvSpPr/>
          <p:nvPr/>
        </p:nvSpPr>
        <p:spPr>
          <a:xfrm>
            <a:off x="5127072" y="121947"/>
            <a:ext cx="1937856" cy="4988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372F555-AE1A-D15F-E033-AC2C6857C1CF}"/>
              </a:ext>
            </a:extLst>
          </p:cNvPr>
          <p:cNvSpPr/>
          <p:nvPr/>
        </p:nvSpPr>
        <p:spPr>
          <a:xfrm>
            <a:off x="5450048" y="864373"/>
            <a:ext cx="1291904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E0483-55B3-9E65-6146-BD809C6F80F7}"/>
              </a:ext>
            </a:extLst>
          </p:cNvPr>
          <p:cNvSpPr/>
          <p:nvPr/>
        </p:nvSpPr>
        <p:spPr>
          <a:xfrm>
            <a:off x="142612" y="637563"/>
            <a:ext cx="4857227" cy="116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BIG_SPRITE_EFFECT_DELTA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BIG_SPRITE_EFFECT_DELTA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SPRITE_EFFECT_VERTICAL_DELTA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SPRITE_EFFECT_VERTICAL_DELTA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D453A-9966-83C7-0508-5DB779E5AEE5}"/>
              </a:ext>
            </a:extLst>
          </p:cNvPr>
          <p:cNvSpPr/>
          <p:nvPr/>
        </p:nvSpPr>
        <p:spPr>
          <a:xfrm>
            <a:off x="3369578" y="2625754"/>
            <a:ext cx="545284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SPRITE_EFFECT_VERTICAL_DELTA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SPRITE_EFFECT_VERTICAL_DELTA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7DCE46-4829-A7F2-3BA0-FB5670006AB6}"/>
              </a:ext>
            </a:extLst>
          </p:cNvPr>
          <p:cNvSpPr/>
          <p:nvPr/>
        </p:nvSpPr>
        <p:spPr>
          <a:xfrm>
            <a:off x="5320018" y="4253219"/>
            <a:ext cx="1551963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B7666C-7227-E4EE-96D3-AE925E14C0B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620785"/>
            <a:ext cx="0" cy="2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3C5B57-B78D-A964-919F-0410B56DD7EB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4999839" y="1220598"/>
            <a:ext cx="45020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DEA9B-9CC9-1817-549C-6CC2183B93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577437"/>
            <a:ext cx="0" cy="104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C0A7DB-D17B-BFAE-C4B2-0AAEE3410874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628550" y="1746309"/>
            <a:ext cx="2634144" cy="2748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89C525-DB25-0313-8D77-33D1BB958EE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926048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56C17D-9CB1-8EFF-D4A6-5E2FC58A9645}"/>
              </a:ext>
            </a:extLst>
          </p:cNvPr>
          <p:cNvSpPr txBox="1"/>
          <p:nvPr/>
        </p:nvSpPr>
        <p:spPr>
          <a:xfrm>
            <a:off x="4999839" y="86437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CE33-E619-D047-6021-F1BD2AD4677D}"/>
              </a:ext>
            </a:extLst>
          </p:cNvPr>
          <p:cNvSpPr txBox="1"/>
          <p:nvPr/>
        </p:nvSpPr>
        <p:spPr>
          <a:xfrm>
            <a:off x="5521354" y="191269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05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12</cp:revision>
  <dcterms:created xsi:type="dcterms:W3CDTF">2022-05-15T17:12:02Z</dcterms:created>
  <dcterms:modified xsi:type="dcterms:W3CDTF">2022-05-15T17:17:18Z</dcterms:modified>
</cp:coreProperties>
</file>